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6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891"/>
    <p:restoredTop sz="96126"/>
  </p:normalViewPr>
  <p:slideViewPr>
    <p:cSldViewPr snapToGrid="0">
      <p:cViewPr varScale="1">
        <p:scale>
          <a:sx n="96" d="100"/>
          <a:sy n="96" d="100"/>
        </p:scale>
        <p:origin x="19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611D-F8FF-3D4E-5082-5EC4554957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Atlas Meeting 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9A16F-F1C8-E290-6550-F6B0D3B5AD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Yihao</a:t>
            </a:r>
            <a:r>
              <a:rPr lang="en-US" dirty="0"/>
              <a:t> Chen</a:t>
            </a:r>
          </a:p>
        </p:txBody>
      </p:sp>
    </p:spTree>
    <p:extLst>
      <p:ext uri="{BB962C8B-B14F-4D97-AF65-F5344CB8AC3E}">
        <p14:creationId xmlns:p14="http://schemas.microsoft.com/office/powerpoint/2010/main" val="116013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2120-6252-D115-13D6-68B8AEDCE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1188" y="0"/>
            <a:ext cx="3849624" cy="1188720"/>
          </a:xfrm>
        </p:spPr>
        <p:txBody>
          <a:bodyPr>
            <a:normAutofit/>
          </a:bodyPr>
          <a:lstStyle/>
          <a:p>
            <a:r>
              <a:rPr lang="en-US" dirty="0"/>
              <a:t>Overlook of </a:t>
            </a:r>
            <a:r>
              <a:rPr lang="en-US" dirty="0" err="1"/>
              <a:t>Gradio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01678F-C360-A23C-71F7-B88D41696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343" y="3034401"/>
            <a:ext cx="7623313" cy="40601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FD2C53-43AC-9BF9-013E-45060EDE8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827" y="1291231"/>
            <a:ext cx="6344479" cy="162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AC124-F483-4A5D-0790-C7B50CE8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Takaways</a:t>
            </a:r>
            <a:r>
              <a:rPr lang="en-US" dirty="0"/>
              <a:t> and </a:t>
            </a:r>
            <a:r>
              <a:rPr lang="en-US" dirty="0" err="1"/>
              <a:t>todos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B9802-BA4A-0BED-5D38-E5B376E9E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4722114" cy="3101983"/>
          </a:xfrm>
        </p:spPr>
        <p:txBody>
          <a:bodyPr>
            <a:normAutofit/>
          </a:bodyPr>
          <a:lstStyle/>
          <a:p>
            <a:r>
              <a:rPr lang="en-US" dirty="0"/>
              <a:t>Complete dataset (50k rows), slow response time just to get the recommendations</a:t>
            </a:r>
          </a:p>
          <a:p>
            <a:pPr lvl="1"/>
            <a:r>
              <a:rPr lang="en-US" dirty="0"/>
              <a:t>Focus only on one semester, “Spring 2024”</a:t>
            </a:r>
          </a:p>
          <a:p>
            <a:r>
              <a:rPr lang="en-US" dirty="0"/>
              <a:t>Complete the final recommendation building</a:t>
            </a:r>
          </a:p>
          <a:p>
            <a:pPr lvl="1"/>
            <a:r>
              <a:rPr lang="en-US" dirty="0"/>
              <a:t>Filtering departments, prerequisites,  level</a:t>
            </a:r>
          </a:p>
          <a:p>
            <a:pPr lvl="1"/>
            <a:r>
              <a:rPr lang="en-US" dirty="0"/>
              <a:t>An intergraded function being able to select different models</a:t>
            </a:r>
          </a:p>
          <a:p>
            <a:r>
              <a:rPr lang="en-US" dirty="0"/>
              <a:t>Visualizations of different models for presentation. </a:t>
            </a:r>
          </a:p>
        </p:txBody>
      </p:sp>
    </p:spTree>
    <p:extLst>
      <p:ext uri="{BB962C8B-B14F-4D97-AF65-F5344CB8AC3E}">
        <p14:creationId xmlns:p14="http://schemas.microsoft.com/office/powerpoint/2010/main" val="402145894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1489</TotalTime>
  <Words>62</Words>
  <Application>Microsoft Macintosh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Atlas Meeting 11</vt:lpstr>
      <vt:lpstr>Overlook of Gradio</vt:lpstr>
      <vt:lpstr>Takaways and todos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 Meeting 6</dc:title>
  <dc:creator>Chen, Yihao</dc:creator>
  <cp:lastModifiedBy>Chen, Yihao</cp:lastModifiedBy>
  <cp:revision>4</cp:revision>
  <dcterms:created xsi:type="dcterms:W3CDTF">2024-02-29T19:32:28Z</dcterms:created>
  <dcterms:modified xsi:type="dcterms:W3CDTF">2024-04-05T02:09:19Z</dcterms:modified>
</cp:coreProperties>
</file>