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app0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package/2006/relationships/metadata/extended-properties" Target="docProps/app0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14"/>
    <p:restoredTop sz="94626"/>
  </p:normalViewPr>
  <p:slideViewPr>
    <p:cSldViewPr snapToGrid="0">
      <p:cViewPr varScale="1">
        <p:scale>
          <a:sx n="121" d="100"/>
          <a:sy n="121" d="100"/>
        </p:scale>
        <p:origin x="9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606040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600" b="1" kern="1200" cap="all" spc="200" baseline="0" dirty="0">
                <a:solidFill>
                  <a:srgbClr val="569CD6"/>
                </a:solidFill>
                <a:effectLst/>
                <a:latin typeface="Menlo" panose="020B0609030804020204" pitchFamily="49" charset="0"/>
                <a:ea typeface="+mj-ea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622833"/>
            <a:ext cx="6801612" cy="1239894"/>
          </a:xfrm>
          <a:noFill/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按一下以編輯母片子標題樣式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C42F8-251D-C94B-ABE1-6D06640288B9}" type="datetime1">
              <a:rPr kumimoji="1" lang="zh-TW" altLang="en-US" smtClean="0"/>
              <a:t>2024/10/28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85C1-1FEC-224D-826C-A11B2EA74E5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894428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ECED-44C1-274E-88FA-BAD4FA24EE83}" type="datetime1">
              <a:rPr kumimoji="1" lang="zh-TW" altLang="en-US" smtClean="0"/>
              <a:t>2024/10/28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85C1-1FEC-224D-826C-A11B2EA74E5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95012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CA98-E26A-7146-AEA7-8C08B46F5E3D}" type="datetime1">
              <a:rPr kumimoji="1" lang="zh-TW" altLang="en-US" smtClean="0"/>
              <a:t>2024/10/28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85C1-1FEC-224D-826C-A11B2EA74E5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13410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9200" y="523613"/>
            <a:ext cx="8974800" cy="1188000"/>
          </a:xfr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kern="1200" cap="all" spc="200" baseline="0" dirty="0">
                <a:solidFill>
                  <a:srgbClr val="569CD6"/>
                </a:solidFill>
                <a:effectLst/>
                <a:latin typeface="Menlo" panose="020B0609030804020204" pitchFamily="49" charset="0"/>
                <a:ea typeface="+mj-ea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199" y="1987826"/>
            <a:ext cx="8974975" cy="3975652"/>
          </a:xfrm>
        </p:spPr>
        <p:txBody>
          <a:bodyPr lIns="90000" anchor="ctr"/>
          <a:lstStyle>
            <a:lvl1pPr algn="just">
              <a:defRPr>
                <a:latin typeface="+mn-lt"/>
              </a:defRPr>
            </a:lvl1pPr>
            <a:lvl2pPr algn="just">
              <a:defRPr>
                <a:latin typeface="+mn-lt"/>
              </a:defRPr>
            </a:lvl2pPr>
            <a:lvl3pPr algn="just">
              <a:defRPr>
                <a:latin typeface="+mn-lt"/>
              </a:defRPr>
            </a:lvl3pPr>
            <a:lvl4pPr algn="just">
              <a:defRPr>
                <a:latin typeface="+mn-lt"/>
              </a:defRPr>
            </a:lvl4pPr>
            <a:lvl5pPr algn="just">
              <a:defRPr>
                <a:latin typeface="+mn-lt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8C31-E4D7-B84E-A89D-130EB32CB0F3}" type="datetime1">
              <a:rPr kumimoji="1" lang="zh-TW" altLang="en-US" smtClean="0"/>
              <a:t>2024/10/28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85C1-1FEC-224D-826C-A11B2EA74E5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4817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09200" y="522000"/>
            <a:ext cx="8974800" cy="1188000"/>
          </a:xfrm>
        </p:spPr>
        <p:txBody>
          <a:bodyPr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kern="1200" cap="all" spc="200" baseline="0" dirty="0">
                <a:solidFill>
                  <a:srgbClr val="569CD6"/>
                </a:solidFill>
                <a:effectLst/>
                <a:latin typeface="Menlo" panose="020B0609030804020204" pitchFamily="49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5175" y="1847800"/>
            <a:ext cx="4320000" cy="42480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600200" y="1847800"/>
            <a:ext cx="4320000" cy="4248000"/>
          </a:xfrm>
        </p:spPr>
        <p:txBody>
          <a:bodyPr anchor="ctr">
            <a:normAutofit/>
          </a:bodyPr>
          <a:lstStyle>
            <a:lvl1pPr marL="0" indent="-228600" algn="just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4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7E1C-1540-844F-869B-029DBD6FC76A}" type="datetime1">
              <a:rPr kumimoji="1" lang="zh-TW" altLang="en-US" smtClean="0"/>
              <a:t>2024/10/28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85C1-1FEC-224D-826C-A11B2EA74E5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277732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4CDEFC8-53D3-E24E-9319-E66941FABC22}" type="datetime1">
              <a:rPr kumimoji="1" lang="zh-TW" altLang="en-US" smtClean="0"/>
              <a:t>2024/10/28</a:t>
            </a:fld>
            <a:endParaRPr kumimoji="1"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85C1-1FEC-224D-826C-A11B2EA74E5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8507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C1938B5-BBC3-324E-8CD2-77E136DB055A}" type="datetime1">
              <a:rPr kumimoji="1" lang="zh-TW" altLang="en-US" smtClean="0"/>
              <a:t>2024/10/28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8B885C1-1FEC-224D-826C-A11B2EA74E5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40256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85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 baseline="0">
          <a:solidFill>
            <a:schemeClr val="tx1">
              <a:lumMod val="85000"/>
              <a:lumOff val="1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/>
          <a:p>
            <a:pPr marL="0" lvl="0" indent="0">
              <a:buNone/>
            </a:pPr>
            <a:r>
              <a:rPr dirty="0"/>
              <a:t>test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包裹">
  <a:themeElements>
    <a:clrScheme name="包裹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包裹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包裹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</Words>
  <Application>Microsoft Macintosh PowerPoint</Application>
  <PresentationFormat>寬螢幕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Arial</vt:lpstr>
      <vt:lpstr>Gill Sans MT</vt:lpstr>
      <vt:lpstr>Menlo</vt:lpstr>
      <vt:lpstr>包裹</vt:lpstr>
      <vt:lpstr>test</vt:lpstr>
    </vt:vector>
  </TitlesOfParts>
  <LinksUpToDate>false</LinksUpToDate>
  <SharedDoc>false</SharedDoc>
  <HyperlinksChanged>false</HyperlinksChanged>
  <AppVersion>16.0000</AppVersion>
</Properties>
</file>

<file path=docProps/app0.xml><?xml version="1.0" encoding="utf-8"?>
<Properties xmlns="http://schemas.openxmlformats.org/officeDocument/2006/extended-properties" xmlns:vt="http://schemas.openxmlformats.org/officeDocument/2006/docPropsVTypes">
  <Template>{55A641C9-426A-FB4C-97E3-29EC46255E7B}tf10001120</Template>
  <TotalTime>4763</TotalTime>
  <Words>1070</Words>
  <Application>Microsoft Macintosh PowerPoint</Application>
  <PresentationFormat>寬螢幕</PresentationFormat>
  <Paragraphs>67</Paragraphs>
  <Slides>14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1" baseType="lpstr">
      <vt:lpstr>source-code-pro</vt:lpstr>
      <vt:lpstr>Arial</vt:lpstr>
      <vt:lpstr>Calibri</vt:lpstr>
      <vt:lpstr>Gill Sans MT</vt:lpstr>
      <vt:lpstr>Menlo</vt:lpstr>
      <vt:lpstr>Source Code Pro</vt:lpstr>
      <vt:lpstr>包裹</vt:lpstr>
      <vt:lpstr>論文報告</vt:lpstr>
      <vt:lpstr>目錄</vt:lpstr>
      <vt:lpstr>新聞內容</vt:lpstr>
      <vt:lpstr>新聞內容</vt:lpstr>
      <vt:lpstr>內容介紹</vt:lpstr>
      <vt:lpstr>內容介紹</vt:lpstr>
      <vt:lpstr>內容介紹</vt:lpstr>
      <vt:lpstr>內容介紹</vt:lpstr>
      <vt:lpstr>內容介紹</vt:lpstr>
      <vt:lpstr>內容介紹</vt:lpstr>
      <vt:lpstr>內容介紹</vt:lpstr>
      <vt:lpstr>內容介紹</vt:lpstr>
      <vt:lpstr>參考資料</vt:lpstr>
      <vt:lpstr>謝謝老師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>user</cp:lastModifiedBy>
  <cp:revision>23</cp:revision>
  <dcterms:created xsi:type="dcterms:W3CDTF">2024-10-12T09:41:29Z</dcterms:created>
  <dcterms:modified xsi:type="dcterms:W3CDTF">2024-10-28T10:51:41Z</dcterms:modified>
</cp:coreProperties>
</file>