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7"/>
    <p:sldId id="258" r:id="rId8"/>
    <p:sldId id="259" r:id="rId9"/>
    <p:sldId id="26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5EB97-C8A3-7B28-9CE9-168CB2B328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C0E8FEF-72BD-2483-B6CE-1658A30C5E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3F10FADF-0495-647E-63DF-C2F46668BFA2}"/>
              </a:ext>
            </a:extLst>
          </p:cNvPr>
          <p:cNvSpPr>
            <a:spLocks noGrp="1"/>
          </p:cNvSpPr>
          <p:nvPr>
            <p:ph type="dt" sz="half" idx="10"/>
          </p:nvPr>
        </p:nvSpPr>
        <p:spPr/>
        <p:txBody>
          <a:bodyPr/>
          <a:lstStyle/>
          <a:p>
            <a:fld id="{B879E1CB-BF30-4741-8B65-57AEC1C63E8D}" type="datetimeFigureOut">
              <a:rPr lang="en-IN" smtClean="0"/>
              <a:t>16-07-2024</a:t>
            </a:fld>
            <a:endParaRPr lang="en-IN"/>
          </a:p>
        </p:txBody>
      </p:sp>
      <p:sp>
        <p:nvSpPr>
          <p:cNvPr id="5" name="Footer Placeholder 4">
            <a:extLst>
              <a:ext uri="{FF2B5EF4-FFF2-40B4-BE49-F238E27FC236}">
                <a16:creationId xmlns:a16="http://schemas.microsoft.com/office/drawing/2014/main" id="{6DDEDA0A-5F31-DC02-A29F-1A11BAD71C4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8ECA419-4BAE-B126-0044-97A88E724631}"/>
              </a:ext>
            </a:extLst>
          </p:cNvPr>
          <p:cNvSpPr>
            <a:spLocks noGrp="1"/>
          </p:cNvSpPr>
          <p:nvPr>
            <p:ph type="sldNum" sz="quarter" idx="12"/>
          </p:nvPr>
        </p:nvSpPr>
        <p:spPr/>
        <p:txBody>
          <a:bodyPr/>
          <a:lstStyle/>
          <a:p>
            <a:fld id="{054F48B9-7EB3-4D15-97A1-14A641529C27}" type="slidenum">
              <a:rPr lang="en-IN" smtClean="0"/>
              <a:t>‹#›</a:t>
            </a:fld>
            <a:endParaRPr lang="en-IN"/>
          </a:p>
        </p:txBody>
      </p:sp>
    </p:spTree>
    <p:extLst>
      <p:ext uri="{BB962C8B-B14F-4D97-AF65-F5344CB8AC3E}">
        <p14:creationId xmlns:p14="http://schemas.microsoft.com/office/powerpoint/2010/main" val="2138736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F7045-D93F-B78F-29AB-394685489F6E}"/>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5A891C0-CF66-ABBF-51CC-D8F5F7A0042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4905A04-EC69-7469-E442-E7F0F5F2ED8F}"/>
              </a:ext>
            </a:extLst>
          </p:cNvPr>
          <p:cNvSpPr>
            <a:spLocks noGrp="1"/>
          </p:cNvSpPr>
          <p:nvPr>
            <p:ph type="dt" sz="half" idx="10"/>
          </p:nvPr>
        </p:nvSpPr>
        <p:spPr/>
        <p:txBody>
          <a:bodyPr/>
          <a:lstStyle/>
          <a:p>
            <a:fld id="{B879E1CB-BF30-4741-8B65-57AEC1C63E8D}" type="datetimeFigureOut">
              <a:rPr lang="en-IN" smtClean="0"/>
              <a:t>16-07-2024</a:t>
            </a:fld>
            <a:endParaRPr lang="en-IN"/>
          </a:p>
        </p:txBody>
      </p:sp>
      <p:sp>
        <p:nvSpPr>
          <p:cNvPr id="5" name="Footer Placeholder 4">
            <a:extLst>
              <a:ext uri="{FF2B5EF4-FFF2-40B4-BE49-F238E27FC236}">
                <a16:creationId xmlns:a16="http://schemas.microsoft.com/office/drawing/2014/main" id="{B7478FC0-BE2D-7A2E-AE9C-BBB23A5C06B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6CA2D19-CB09-6CCB-E187-DDE4FABD43BC}"/>
              </a:ext>
            </a:extLst>
          </p:cNvPr>
          <p:cNvSpPr>
            <a:spLocks noGrp="1"/>
          </p:cNvSpPr>
          <p:nvPr>
            <p:ph type="sldNum" sz="quarter" idx="12"/>
          </p:nvPr>
        </p:nvSpPr>
        <p:spPr/>
        <p:txBody>
          <a:bodyPr/>
          <a:lstStyle/>
          <a:p>
            <a:fld id="{054F48B9-7EB3-4D15-97A1-14A641529C27}" type="slidenum">
              <a:rPr lang="en-IN" smtClean="0"/>
              <a:t>‹#›</a:t>
            </a:fld>
            <a:endParaRPr lang="en-IN"/>
          </a:p>
        </p:txBody>
      </p:sp>
    </p:spTree>
    <p:extLst>
      <p:ext uri="{BB962C8B-B14F-4D97-AF65-F5344CB8AC3E}">
        <p14:creationId xmlns:p14="http://schemas.microsoft.com/office/powerpoint/2010/main" val="3239278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AC0383-3F2A-156C-28E2-FB657DFBD72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D0A29C9-4B33-9966-EC7A-DFC5A60A1E9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979027F-E676-5043-C8C8-1310AF449E40}"/>
              </a:ext>
            </a:extLst>
          </p:cNvPr>
          <p:cNvSpPr>
            <a:spLocks noGrp="1"/>
          </p:cNvSpPr>
          <p:nvPr>
            <p:ph type="dt" sz="half" idx="10"/>
          </p:nvPr>
        </p:nvSpPr>
        <p:spPr/>
        <p:txBody>
          <a:bodyPr/>
          <a:lstStyle/>
          <a:p>
            <a:fld id="{B879E1CB-BF30-4741-8B65-57AEC1C63E8D}" type="datetimeFigureOut">
              <a:rPr lang="en-IN" smtClean="0"/>
              <a:t>16-07-2024</a:t>
            </a:fld>
            <a:endParaRPr lang="en-IN"/>
          </a:p>
        </p:txBody>
      </p:sp>
      <p:sp>
        <p:nvSpPr>
          <p:cNvPr id="5" name="Footer Placeholder 4">
            <a:extLst>
              <a:ext uri="{FF2B5EF4-FFF2-40B4-BE49-F238E27FC236}">
                <a16:creationId xmlns:a16="http://schemas.microsoft.com/office/drawing/2014/main" id="{1F50A07C-745C-90EB-ECEA-38BCBD6E248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DC10690-02C7-BC1F-5555-1FF781C49D3B}"/>
              </a:ext>
            </a:extLst>
          </p:cNvPr>
          <p:cNvSpPr>
            <a:spLocks noGrp="1"/>
          </p:cNvSpPr>
          <p:nvPr>
            <p:ph type="sldNum" sz="quarter" idx="12"/>
          </p:nvPr>
        </p:nvSpPr>
        <p:spPr/>
        <p:txBody>
          <a:bodyPr/>
          <a:lstStyle/>
          <a:p>
            <a:fld id="{054F48B9-7EB3-4D15-97A1-14A641529C27}" type="slidenum">
              <a:rPr lang="en-IN" smtClean="0"/>
              <a:t>‹#›</a:t>
            </a:fld>
            <a:endParaRPr lang="en-IN"/>
          </a:p>
        </p:txBody>
      </p:sp>
    </p:spTree>
    <p:extLst>
      <p:ext uri="{BB962C8B-B14F-4D97-AF65-F5344CB8AC3E}">
        <p14:creationId xmlns:p14="http://schemas.microsoft.com/office/powerpoint/2010/main" val="2654452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7788F-09CC-765A-5B74-4FACE089576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4745909-6FB9-866D-8836-7AEFC654C2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65798E3-B415-38AF-7EBC-21720A8ED54F}"/>
              </a:ext>
            </a:extLst>
          </p:cNvPr>
          <p:cNvSpPr>
            <a:spLocks noGrp="1"/>
          </p:cNvSpPr>
          <p:nvPr>
            <p:ph type="dt" sz="half" idx="10"/>
          </p:nvPr>
        </p:nvSpPr>
        <p:spPr/>
        <p:txBody>
          <a:bodyPr/>
          <a:lstStyle/>
          <a:p>
            <a:fld id="{B879E1CB-BF30-4741-8B65-57AEC1C63E8D}" type="datetimeFigureOut">
              <a:rPr lang="en-IN" smtClean="0"/>
              <a:t>16-07-2024</a:t>
            </a:fld>
            <a:endParaRPr lang="en-IN"/>
          </a:p>
        </p:txBody>
      </p:sp>
      <p:sp>
        <p:nvSpPr>
          <p:cNvPr id="5" name="Footer Placeholder 4">
            <a:extLst>
              <a:ext uri="{FF2B5EF4-FFF2-40B4-BE49-F238E27FC236}">
                <a16:creationId xmlns:a16="http://schemas.microsoft.com/office/drawing/2014/main" id="{14CCF82F-EEE2-AF17-44EB-850D1B3BE2B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0565096-DE02-168F-7493-5491CC41E6BD}"/>
              </a:ext>
            </a:extLst>
          </p:cNvPr>
          <p:cNvSpPr>
            <a:spLocks noGrp="1"/>
          </p:cNvSpPr>
          <p:nvPr>
            <p:ph type="sldNum" sz="quarter" idx="12"/>
          </p:nvPr>
        </p:nvSpPr>
        <p:spPr/>
        <p:txBody>
          <a:bodyPr/>
          <a:lstStyle/>
          <a:p>
            <a:fld id="{054F48B9-7EB3-4D15-97A1-14A641529C27}" type="slidenum">
              <a:rPr lang="en-IN" smtClean="0"/>
              <a:t>‹#›</a:t>
            </a:fld>
            <a:endParaRPr lang="en-IN"/>
          </a:p>
        </p:txBody>
      </p:sp>
    </p:spTree>
    <p:extLst>
      <p:ext uri="{BB962C8B-B14F-4D97-AF65-F5344CB8AC3E}">
        <p14:creationId xmlns:p14="http://schemas.microsoft.com/office/powerpoint/2010/main" val="3404904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405AC-5F87-4308-FF12-3AA0C136D51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35F3745B-4C28-684B-A386-F2DB9A03620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AEE100-4C92-19C1-1F1B-FA786F49C689}"/>
              </a:ext>
            </a:extLst>
          </p:cNvPr>
          <p:cNvSpPr>
            <a:spLocks noGrp="1"/>
          </p:cNvSpPr>
          <p:nvPr>
            <p:ph type="dt" sz="half" idx="10"/>
          </p:nvPr>
        </p:nvSpPr>
        <p:spPr/>
        <p:txBody>
          <a:bodyPr/>
          <a:lstStyle/>
          <a:p>
            <a:fld id="{B879E1CB-BF30-4741-8B65-57AEC1C63E8D}" type="datetimeFigureOut">
              <a:rPr lang="en-IN" smtClean="0"/>
              <a:t>16-07-2024</a:t>
            </a:fld>
            <a:endParaRPr lang="en-IN"/>
          </a:p>
        </p:txBody>
      </p:sp>
      <p:sp>
        <p:nvSpPr>
          <p:cNvPr id="5" name="Footer Placeholder 4">
            <a:extLst>
              <a:ext uri="{FF2B5EF4-FFF2-40B4-BE49-F238E27FC236}">
                <a16:creationId xmlns:a16="http://schemas.microsoft.com/office/drawing/2014/main" id="{EDF51A0D-2C5B-7C71-BF1C-FDCF9352E3D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1860275-24D2-E038-3A33-C929D8FE19EF}"/>
              </a:ext>
            </a:extLst>
          </p:cNvPr>
          <p:cNvSpPr>
            <a:spLocks noGrp="1"/>
          </p:cNvSpPr>
          <p:nvPr>
            <p:ph type="sldNum" sz="quarter" idx="12"/>
          </p:nvPr>
        </p:nvSpPr>
        <p:spPr/>
        <p:txBody>
          <a:bodyPr/>
          <a:lstStyle/>
          <a:p>
            <a:fld id="{054F48B9-7EB3-4D15-97A1-14A641529C27}" type="slidenum">
              <a:rPr lang="en-IN" smtClean="0"/>
              <a:t>‹#›</a:t>
            </a:fld>
            <a:endParaRPr lang="en-IN"/>
          </a:p>
        </p:txBody>
      </p:sp>
    </p:spTree>
    <p:extLst>
      <p:ext uri="{BB962C8B-B14F-4D97-AF65-F5344CB8AC3E}">
        <p14:creationId xmlns:p14="http://schemas.microsoft.com/office/powerpoint/2010/main" val="556545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BAFF2-2395-A53F-02FC-A59044B685D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7FF738B-43F4-BD35-804D-8E6CA8A8F89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E823DC74-9F72-E7A7-8F7F-86CEDCDC264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312515BB-415B-7B60-01DB-3932E0620CF5}"/>
              </a:ext>
            </a:extLst>
          </p:cNvPr>
          <p:cNvSpPr>
            <a:spLocks noGrp="1"/>
          </p:cNvSpPr>
          <p:nvPr>
            <p:ph type="dt" sz="half" idx="10"/>
          </p:nvPr>
        </p:nvSpPr>
        <p:spPr/>
        <p:txBody>
          <a:bodyPr/>
          <a:lstStyle/>
          <a:p>
            <a:fld id="{B879E1CB-BF30-4741-8B65-57AEC1C63E8D}" type="datetimeFigureOut">
              <a:rPr lang="en-IN" smtClean="0"/>
              <a:t>16-07-2024</a:t>
            </a:fld>
            <a:endParaRPr lang="en-IN"/>
          </a:p>
        </p:txBody>
      </p:sp>
      <p:sp>
        <p:nvSpPr>
          <p:cNvPr id="6" name="Footer Placeholder 5">
            <a:extLst>
              <a:ext uri="{FF2B5EF4-FFF2-40B4-BE49-F238E27FC236}">
                <a16:creationId xmlns:a16="http://schemas.microsoft.com/office/drawing/2014/main" id="{703F3BD9-6553-1BE8-13EE-A135C8B9751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F92065B-8AED-D383-F1C2-3B85A7F724A2}"/>
              </a:ext>
            </a:extLst>
          </p:cNvPr>
          <p:cNvSpPr>
            <a:spLocks noGrp="1"/>
          </p:cNvSpPr>
          <p:nvPr>
            <p:ph type="sldNum" sz="quarter" idx="12"/>
          </p:nvPr>
        </p:nvSpPr>
        <p:spPr/>
        <p:txBody>
          <a:bodyPr/>
          <a:lstStyle/>
          <a:p>
            <a:fld id="{054F48B9-7EB3-4D15-97A1-14A641529C27}" type="slidenum">
              <a:rPr lang="en-IN" smtClean="0"/>
              <a:t>‹#›</a:t>
            </a:fld>
            <a:endParaRPr lang="en-IN"/>
          </a:p>
        </p:txBody>
      </p:sp>
    </p:spTree>
    <p:extLst>
      <p:ext uri="{BB962C8B-B14F-4D97-AF65-F5344CB8AC3E}">
        <p14:creationId xmlns:p14="http://schemas.microsoft.com/office/powerpoint/2010/main" val="1733947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C3FBA-70BC-C4C4-BEDD-A72E83AEE065}"/>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C9773F0-53F8-94B1-685A-918686D4CE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B36E86B-2D8D-88CE-13E7-99E433248C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5A0A936F-D71D-B3B8-7157-F847C8EE30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D496C53-28D7-7E58-3829-C83503716CC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0E5457CF-07CA-EFAB-FCFA-E5BA1A43A289}"/>
              </a:ext>
            </a:extLst>
          </p:cNvPr>
          <p:cNvSpPr>
            <a:spLocks noGrp="1"/>
          </p:cNvSpPr>
          <p:nvPr>
            <p:ph type="dt" sz="half" idx="10"/>
          </p:nvPr>
        </p:nvSpPr>
        <p:spPr/>
        <p:txBody>
          <a:bodyPr/>
          <a:lstStyle/>
          <a:p>
            <a:fld id="{B879E1CB-BF30-4741-8B65-57AEC1C63E8D}" type="datetimeFigureOut">
              <a:rPr lang="en-IN" smtClean="0"/>
              <a:t>16-07-2024</a:t>
            </a:fld>
            <a:endParaRPr lang="en-IN"/>
          </a:p>
        </p:txBody>
      </p:sp>
      <p:sp>
        <p:nvSpPr>
          <p:cNvPr id="8" name="Footer Placeholder 7">
            <a:extLst>
              <a:ext uri="{FF2B5EF4-FFF2-40B4-BE49-F238E27FC236}">
                <a16:creationId xmlns:a16="http://schemas.microsoft.com/office/drawing/2014/main" id="{D00F0B0B-168D-B774-97DA-E06BCA99913A}"/>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8A6AA575-105F-15C3-43A5-88C5DC251766}"/>
              </a:ext>
            </a:extLst>
          </p:cNvPr>
          <p:cNvSpPr>
            <a:spLocks noGrp="1"/>
          </p:cNvSpPr>
          <p:nvPr>
            <p:ph type="sldNum" sz="quarter" idx="12"/>
          </p:nvPr>
        </p:nvSpPr>
        <p:spPr/>
        <p:txBody>
          <a:bodyPr/>
          <a:lstStyle/>
          <a:p>
            <a:fld id="{054F48B9-7EB3-4D15-97A1-14A641529C27}" type="slidenum">
              <a:rPr lang="en-IN" smtClean="0"/>
              <a:t>‹#›</a:t>
            </a:fld>
            <a:endParaRPr lang="en-IN"/>
          </a:p>
        </p:txBody>
      </p:sp>
    </p:spTree>
    <p:extLst>
      <p:ext uri="{BB962C8B-B14F-4D97-AF65-F5344CB8AC3E}">
        <p14:creationId xmlns:p14="http://schemas.microsoft.com/office/powerpoint/2010/main" val="2012923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CB9C0-87D3-3DD8-EF6E-300C238376FA}"/>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8081C35B-A130-C7F1-8EE7-B793C1495FC6}"/>
              </a:ext>
            </a:extLst>
          </p:cNvPr>
          <p:cNvSpPr>
            <a:spLocks noGrp="1"/>
          </p:cNvSpPr>
          <p:nvPr>
            <p:ph type="dt" sz="half" idx="10"/>
          </p:nvPr>
        </p:nvSpPr>
        <p:spPr/>
        <p:txBody>
          <a:bodyPr/>
          <a:lstStyle/>
          <a:p>
            <a:fld id="{B879E1CB-BF30-4741-8B65-57AEC1C63E8D}" type="datetimeFigureOut">
              <a:rPr lang="en-IN" smtClean="0"/>
              <a:t>16-07-2024</a:t>
            </a:fld>
            <a:endParaRPr lang="en-IN"/>
          </a:p>
        </p:txBody>
      </p:sp>
      <p:sp>
        <p:nvSpPr>
          <p:cNvPr id="4" name="Footer Placeholder 3">
            <a:extLst>
              <a:ext uri="{FF2B5EF4-FFF2-40B4-BE49-F238E27FC236}">
                <a16:creationId xmlns:a16="http://schemas.microsoft.com/office/drawing/2014/main" id="{3582BE86-2A4D-8D8E-32A7-C11A040A66DC}"/>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ACDDE60C-3E47-4330-9945-99AC80F44495}"/>
              </a:ext>
            </a:extLst>
          </p:cNvPr>
          <p:cNvSpPr>
            <a:spLocks noGrp="1"/>
          </p:cNvSpPr>
          <p:nvPr>
            <p:ph type="sldNum" sz="quarter" idx="12"/>
          </p:nvPr>
        </p:nvSpPr>
        <p:spPr/>
        <p:txBody>
          <a:bodyPr/>
          <a:lstStyle/>
          <a:p>
            <a:fld id="{054F48B9-7EB3-4D15-97A1-14A641529C27}" type="slidenum">
              <a:rPr lang="en-IN" smtClean="0"/>
              <a:t>‹#›</a:t>
            </a:fld>
            <a:endParaRPr lang="en-IN"/>
          </a:p>
        </p:txBody>
      </p:sp>
    </p:spTree>
    <p:extLst>
      <p:ext uri="{BB962C8B-B14F-4D97-AF65-F5344CB8AC3E}">
        <p14:creationId xmlns:p14="http://schemas.microsoft.com/office/powerpoint/2010/main" val="2485577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FDEA2C-A995-6D7C-0951-5594E1AA42F6}"/>
              </a:ext>
            </a:extLst>
          </p:cNvPr>
          <p:cNvSpPr>
            <a:spLocks noGrp="1"/>
          </p:cNvSpPr>
          <p:nvPr>
            <p:ph type="dt" sz="half" idx="10"/>
          </p:nvPr>
        </p:nvSpPr>
        <p:spPr/>
        <p:txBody>
          <a:bodyPr/>
          <a:lstStyle/>
          <a:p>
            <a:fld id="{B879E1CB-BF30-4741-8B65-57AEC1C63E8D}" type="datetimeFigureOut">
              <a:rPr lang="en-IN" smtClean="0"/>
              <a:t>16-07-2024</a:t>
            </a:fld>
            <a:endParaRPr lang="en-IN"/>
          </a:p>
        </p:txBody>
      </p:sp>
      <p:sp>
        <p:nvSpPr>
          <p:cNvPr id="3" name="Footer Placeholder 2">
            <a:extLst>
              <a:ext uri="{FF2B5EF4-FFF2-40B4-BE49-F238E27FC236}">
                <a16:creationId xmlns:a16="http://schemas.microsoft.com/office/drawing/2014/main" id="{045DA380-8D45-6CBE-9A4B-F79440570D2A}"/>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96A6E88E-AF7A-63DC-413A-789EFD5055E0}"/>
              </a:ext>
            </a:extLst>
          </p:cNvPr>
          <p:cNvSpPr>
            <a:spLocks noGrp="1"/>
          </p:cNvSpPr>
          <p:nvPr>
            <p:ph type="sldNum" sz="quarter" idx="12"/>
          </p:nvPr>
        </p:nvSpPr>
        <p:spPr/>
        <p:txBody>
          <a:bodyPr/>
          <a:lstStyle/>
          <a:p>
            <a:fld id="{054F48B9-7EB3-4D15-97A1-14A641529C27}" type="slidenum">
              <a:rPr lang="en-IN" smtClean="0"/>
              <a:t>‹#›</a:t>
            </a:fld>
            <a:endParaRPr lang="en-IN"/>
          </a:p>
        </p:txBody>
      </p:sp>
    </p:spTree>
    <p:extLst>
      <p:ext uri="{BB962C8B-B14F-4D97-AF65-F5344CB8AC3E}">
        <p14:creationId xmlns:p14="http://schemas.microsoft.com/office/powerpoint/2010/main" val="1519728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D11DD-9BE7-1DF8-F8F0-DB43463CC7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43F624E4-537C-CD69-3D7E-7A869D86C3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D71750A6-68C8-5F5A-55B3-7652DA5CC3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221926-6D3D-16C8-1474-09679759506C}"/>
              </a:ext>
            </a:extLst>
          </p:cNvPr>
          <p:cNvSpPr>
            <a:spLocks noGrp="1"/>
          </p:cNvSpPr>
          <p:nvPr>
            <p:ph type="dt" sz="half" idx="10"/>
          </p:nvPr>
        </p:nvSpPr>
        <p:spPr/>
        <p:txBody>
          <a:bodyPr/>
          <a:lstStyle/>
          <a:p>
            <a:fld id="{B879E1CB-BF30-4741-8B65-57AEC1C63E8D}" type="datetimeFigureOut">
              <a:rPr lang="en-IN" smtClean="0"/>
              <a:t>16-07-2024</a:t>
            </a:fld>
            <a:endParaRPr lang="en-IN"/>
          </a:p>
        </p:txBody>
      </p:sp>
      <p:sp>
        <p:nvSpPr>
          <p:cNvPr id="6" name="Footer Placeholder 5">
            <a:extLst>
              <a:ext uri="{FF2B5EF4-FFF2-40B4-BE49-F238E27FC236}">
                <a16:creationId xmlns:a16="http://schemas.microsoft.com/office/drawing/2014/main" id="{EA846837-F7C9-FBC5-6675-BD898D342D9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B53F853-FA01-FC11-69BD-5EF5C9843234}"/>
              </a:ext>
            </a:extLst>
          </p:cNvPr>
          <p:cNvSpPr>
            <a:spLocks noGrp="1"/>
          </p:cNvSpPr>
          <p:nvPr>
            <p:ph type="sldNum" sz="quarter" idx="12"/>
          </p:nvPr>
        </p:nvSpPr>
        <p:spPr/>
        <p:txBody>
          <a:bodyPr/>
          <a:lstStyle/>
          <a:p>
            <a:fld id="{054F48B9-7EB3-4D15-97A1-14A641529C27}" type="slidenum">
              <a:rPr lang="en-IN" smtClean="0"/>
              <a:t>‹#›</a:t>
            </a:fld>
            <a:endParaRPr lang="en-IN"/>
          </a:p>
        </p:txBody>
      </p:sp>
    </p:spTree>
    <p:extLst>
      <p:ext uri="{BB962C8B-B14F-4D97-AF65-F5344CB8AC3E}">
        <p14:creationId xmlns:p14="http://schemas.microsoft.com/office/powerpoint/2010/main" val="2026225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26864-30B1-1F07-9C1F-CEE3924E5B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940E1DBA-96D7-8521-1FDC-64D88F059F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E9A7DAD5-EE07-0339-0715-8E61EC8C70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56D48B-D48A-85AA-615C-11F0ACF3471B}"/>
              </a:ext>
            </a:extLst>
          </p:cNvPr>
          <p:cNvSpPr>
            <a:spLocks noGrp="1"/>
          </p:cNvSpPr>
          <p:nvPr>
            <p:ph type="dt" sz="half" idx="10"/>
          </p:nvPr>
        </p:nvSpPr>
        <p:spPr/>
        <p:txBody>
          <a:bodyPr/>
          <a:lstStyle/>
          <a:p>
            <a:fld id="{B879E1CB-BF30-4741-8B65-57AEC1C63E8D}" type="datetimeFigureOut">
              <a:rPr lang="en-IN" smtClean="0"/>
              <a:t>16-07-2024</a:t>
            </a:fld>
            <a:endParaRPr lang="en-IN"/>
          </a:p>
        </p:txBody>
      </p:sp>
      <p:sp>
        <p:nvSpPr>
          <p:cNvPr id="6" name="Footer Placeholder 5">
            <a:extLst>
              <a:ext uri="{FF2B5EF4-FFF2-40B4-BE49-F238E27FC236}">
                <a16:creationId xmlns:a16="http://schemas.microsoft.com/office/drawing/2014/main" id="{6E13A808-0A37-9D5F-A052-FC5C12B37C4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0BC9804-C573-F896-6DA1-1E4401906E06}"/>
              </a:ext>
            </a:extLst>
          </p:cNvPr>
          <p:cNvSpPr>
            <a:spLocks noGrp="1"/>
          </p:cNvSpPr>
          <p:nvPr>
            <p:ph type="sldNum" sz="quarter" idx="12"/>
          </p:nvPr>
        </p:nvSpPr>
        <p:spPr/>
        <p:txBody>
          <a:bodyPr/>
          <a:lstStyle/>
          <a:p>
            <a:fld id="{054F48B9-7EB3-4D15-97A1-14A641529C27}" type="slidenum">
              <a:rPr lang="en-IN" smtClean="0"/>
              <a:t>‹#›</a:t>
            </a:fld>
            <a:endParaRPr lang="en-IN"/>
          </a:p>
        </p:txBody>
      </p:sp>
    </p:spTree>
    <p:extLst>
      <p:ext uri="{BB962C8B-B14F-4D97-AF65-F5344CB8AC3E}">
        <p14:creationId xmlns:p14="http://schemas.microsoft.com/office/powerpoint/2010/main" val="205723351"/>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187F51-E00C-C17B-C5D0-442F131B63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6F54A7B-9A6F-F35B-6F83-6841B05605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1D8E7E5-CB23-EE17-6658-BE80300445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879E1CB-BF30-4741-8B65-57AEC1C63E8D}" type="datetimeFigureOut">
              <a:rPr lang="en-IN" smtClean="0"/>
              <a:t>16-07-2024</a:t>
            </a:fld>
            <a:endParaRPr lang="en-IN"/>
          </a:p>
        </p:txBody>
      </p:sp>
      <p:sp>
        <p:nvSpPr>
          <p:cNvPr id="5" name="Footer Placeholder 4">
            <a:extLst>
              <a:ext uri="{FF2B5EF4-FFF2-40B4-BE49-F238E27FC236}">
                <a16:creationId xmlns:a16="http://schemas.microsoft.com/office/drawing/2014/main" id="{6F81569A-86B9-1978-AE38-684D591E60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N"/>
          </a:p>
        </p:txBody>
      </p:sp>
      <p:sp>
        <p:nvSpPr>
          <p:cNvPr id="6" name="Slide Number Placeholder 5">
            <a:extLst>
              <a:ext uri="{FF2B5EF4-FFF2-40B4-BE49-F238E27FC236}">
                <a16:creationId xmlns:a16="http://schemas.microsoft.com/office/drawing/2014/main" id="{E01D648D-DF18-D807-209A-3251E2C42A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54F48B9-7EB3-4D15-97A1-14A641529C27}" type="slidenum">
              <a:rPr lang="en-IN" smtClean="0"/>
              <a:t>‹#›</a:t>
            </a:fld>
            <a:endParaRPr lang="en-IN"/>
          </a:p>
        </p:txBody>
      </p:sp>
    </p:spTree>
    <p:extLst>
      <p:ext uri="{BB962C8B-B14F-4D97-AF65-F5344CB8AC3E}">
        <p14:creationId xmlns:p14="http://schemas.microsoft.com/office/powerpoint/2010/main" val="1212803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p="http://schemas.openxmlformats.org/presentationml/2006/main" xmlns:r="http://schemas.openxmlformats.org/officeDocument/2006/relationships">
  <p:cSld>
    <p:bg>
      <p:bgPr>
        <a:solidFill>
          <a:srgbClr val="000000"/>
        </a:solidFill>
        <a:effectLst/>
      </p:bgPr>
    </p:bg>
    <p:spTree>
      <p:nvGrpSpPr>
        <p:cNvPr id="1" name=""/>
        <p:cNvGrpSpPr/>
        <p:nvPr/>
      </p:nvGrpSpPr>
      <p:grpSpPr/>
      <p:sp>
        <p:nvSpPr>
          <p:cNvPr id="2" name="Title 1"/>
          <p:cNvSpPr>
            <a:spLocks noGrp="1"/>
          </p:cNvSpPr>
          <p:nvPr>
            <p:ph type="ctrTitle"/>
          </p:nvPr>
        </p:nvSpPr>
        <p:spPr/>
        <p:txBody>
          <a:bodyPr/>
          <a:lstStyle/>
          <a:p>
            <a:pPr>
              <a:defRPr>
                <a:solidFill>
                  <a:srgbClr val="FFFFFF"/>
                </a:solidFill>
              </a:defRPr>
            </a:pPr>
            <a:r>
              <a:t>Drafting an Indemnity Clause under Indian Law</a:t>
            </a:r>
          </a:p>
        </p:txBody>
      </p:sp>
      <p:sp>
        <p:nvSpPr>
          <p:cNvPr id="3" name="Subtitle 2"/>
          <p:cNvSpPr>
            <a:spLocks noGrp="1"/>
          </p:cNvSpPr>
          <p:nvPr>
            <p:ph type="subTitle" idx="1"/>
          </p:nvPr>
        </p:nvSpPr>
        <p:spPr/>
        <p:txBody>
          <a:bodyPr/>
          <a:lstStyle/>
          <a:p>
            <a:pPr>
              <a:defRPr>
                <a:solidFill>
                  <a:srgbClr val="FFFFFF"/>
                </a:solidFill>
              </a:defRPr>
            </a:pPr>
            <a:r>
              <a:t>A Comprehensive Guide</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bg>
      <p:bgPr>
        <a:solidFill>
          <a:srgbClr val="000000"/>
        </a:solidFill>
        <a:effectLst/>
      </p:bgPr>
    </p:bg>
    <p:spTree>
      <p:nvGrpSpPr>
        <p:cNvPr id="1" name=""/>
        <p:cNvGrpSpPr/>
        <p:nvPr/>
      </p:nvGrpSpPr>
      <p:grpSpPr/>
      <p:sp>
        <p:nvSpPr>
          <p:cNvPr id="2" name="Title 1"/>
          <p:cNvSpPr>
            <a:spLocks noGrp="1"/>
          </p:cNvSpPr>
          <p:nvPr>
            <p:ph type="title"/>
          </p:nvPr>
        </p:nvSpPr>
        <p:spPr/>
        <p:txBody>
          <a:bodyPr/>
          <a:lstStyle/>
          <a:p>
            <a:pPr>
              <a:defRPr>
                <a:solidFill>
                  <a:srgbClr val="FFFFFF"/>
                </a:solidFill>
              </a:defRPr>
            </a:pPr>
            <a:r>
              <a:t>Understanding Indemnity Clauses</a:t>
            </a:r>
          </a:p>
        </p:txBody>
      </p:sp>
      <p:sp>
        <p:nvSpPr>
          <p:cNvPr id="3" name="Picture Placeholder 2"/>
          <p:cNvSpPr>
            <a:spLocks noGrp="1"/>
          </p:cNvSpPr>
          <p:nvPr>
            <p:ph type="pic" idx="1"/>
          </p:nvPr>
        </p:nvSpPr>
        <p:spPr/>
      </p:sp>
      <p:sp>
        <p:nvSpPr>
          <p:cNvPr id="4" name="Text Placeholder 3"/>
          <p:cNvSpPr>
            <a:spLocks noGrp="1"/>
          </p:cNvSpPr>
          <p:nvPr>
            <p:ph type="body" idx="2" sz="half"/>
          </p:nvPr>
        </p:nvSpPr>
        <p:spPr/>
        <p:txBody>
          <a:bodyPr/>
          <a:lstStyle/>
          <a:p>
            <a:pPr>
              <a:defRPr>
                <a:solidFill>
                  <a:srgbClr val="FFFFFF"/>
                </a:solidFill>
              </a:defRPr>
            </a:pPr>
          </a:p>
          <a:p>
            <a:pPr>
              <a:defRPr>
                <a:solidFill>
                  <a:srgbClr val="FFFFFF"/>
                </a:solidFill>
              </a:defRPr>
            </a:pPr>
            <a:r>
              <a:t>Indemnity clauses are provisions in a contract that require one party to compensate the other for certain costs and damages. Under Indian law, indemnity is governed by Sections 124 and 125 of the Indian Contract Act, 1872. </a:t>
            </a:r>
          </a:p>
          <a:p>
            <a:pPr>
              <a:defRPr>
                <a:solidFill>
                  <a:srgbClr val="FFFFFF"/>
                </a:solidFill>
              </a:defRPr>
            </a:pPr>
            <a:r>
              <a:t>Key Points:</a:t>
            </a:r>
          </a:p>
          <a:p>
            <a:pPr>
              <a:defRPr>
                <a:solidFill>
                  <a:srgbClr val="FFFFFF"/>
                </a:solidFill>
              </a:defRPr>
            </a:pPr>
            <a:r>
              <a:t>1. Definition: A contract by which one party promises to save the other from loss caused to him by the conduct of the promisor or any other person.</a:t>
            </a:r>
          </a:p>
          <a:p>
            <a:pPr>
              <a:defRPr>
                <a:solidFill>
                  <a:srgbClr val="FFFFFF"/>
                </a:solidFill>
              </a:defRPr>
            </a:pPr>
            <a:r>
              <a:t>2. Types: Broad indemnity vs. narrow indemnity.</a:t>
            </a:r>
          </a:p>
          <a:p>
            <a:pPr>
              <a:defRPr>
                <a:solidFill>
                  <a:srgbClr val="FFFFFF"/>
                </a:solidFill>
              </a:defRPr>
            </a:pPr>
            <a:r>
              <a:t>3. Applicability: Common in commercial contracts, service agreements, and employment contracts.</a:t>
            </a:r>
          </a:p>
          <a:p>
            <a:pPr>
              <a:defRPr>
                <a:solidFill>
                  <a:srgbClr val="FFFFFF"/>
                </a:solidFill>
              </a:defRPr>
            </a:pPr>
          </a:p>
        </p:txBody>
      </p:sp>
      <p:pic>
        <p:nvPicPr>
          <p:cNvPr id="5" name="Picture 4" descr="prefix_vCcUETe0xEW0Z0UTimg001.jpg"/>
          <p:cNvPicPr>
            <a:picLocks noChangeAspect="1"/>
          </p:cNvPicPr>
          <p:nvPr/>
        </p:nvPicPr>
        <p:blipFill>
          <a:blip r:embed="rId2"/>
          <a:stretch>
            <a:fillRect/>
          </a:stretch>
        </p:blipFill>
        <p:spPr>
          <a:xfrm>
            <a:off x="5183188" y="987425"/>
            <a:ext cx="6172200" cy="4873625"/>
          </a:xfrm>
          <a:prstGeom prst="rect">
            <a:avLst/>
          </a:prstGeom>
        </p:spPr>
      </p:pic>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bg>
      <p:bgPr>
        <a:solidFill>
          <a:srgbClr val="000000"/>
        </a:solidFill>
        <a:effectLst/>
      </p:bgPr>
    </p:bg>
    <p:spTree>
      <p:nvGrpSpPr>
        <p:cNvPr id="1" name=""/>
        <p:cNvGrpSpPr/>
        <p:nvPr/>
      </p:nvGrpSpPr>
      <p:grpSpPr/>
      <p:sp>
        <p:nvSpPr>
          <p:cNvPr id="2" name="Title 1"/>
          <p:cNvSpPr>
            <a:spLocks noGrp="1"/>
          </p:cNvSpPr>
          <p:nvPr>
            <p:ph type="title"/>
          </p:nvPr>
        </p:nvSpPr>
        <p:spPr/>
        <p:txBody>
          <a:bodyPr/>
          <a:lstStyle/>
          <a:p>
            <a:pPr>
              <a:defRPr>
                <a:solidFill>
                  <a:srgbClr val="FFFFFF"/>
                </a:solidFill>
              </a:defRPr>
            </a:pPr>
            <a:r>
              <a:t>Key Elements of an Indemnity Clause</a:t>
            </a:r>
          </a:p>
        </p:txBody>
      </p:sp>
      <p:sp>
        <p:nvSpPr>
          <p:cNvPr id="3" name="Picture Placeholder 2"/>
          <p:cNvSpPr>
            <a:spLocks noGrp="1"/>
          </p:cNvSpPr>
          <p:nvPr>
            <p:ph type="pic" idx="1"/>
          </p:nvPr>
        </p:nvSpPr>
        <p:spPr/>
      </p:sp>
      <p:sp>
        <p:nvSpPr>
          <p:cNvPr id="4" name="Text Placeholder 3"/>
          <p:cNvSpPr>
            <a:spLocks noGrp="1"/>
          </p:cNvSpPr>
          <p:nvPr>
            <p:ph type="body" idx="2" sz="half"/>
          </p:nvPr>
        </p:nvSpPr>
        <p:spPr/>
        <p:txBody>
          <a:bodyPr/>
          <a:lstStyle/>
          <a:p>
            <a:pPr>
              <a:defRPr>
                <a:solidFill>
                  <a:srgbClr val="FFFFFF"/>
                </a:solidFill>
              </a:defRPr>
            </a:pPr>
          </a:p>
          <a:p>
            <a:pPr>
              <a:defRPr>
                <a:solidFill>
                  <a:srgbClr val="FFFFFF"/>
                </a:solidFill>
              </a:defRPr>
            </a:pPr>
            <a:r>
              <a:t>When drafting an indemnity clause, it's essential to include specific details to ensure enforceability and clarity:</a:t>
            </a:r>
          </a:p>
          <a:p>
            <a:pPr>
              <a:defRPr>
                <a:solidFill>
                  <a:srgbClr val="FFFFFF"/>
                </a:solidFill>
              </a:defRPr>
            </a:pPr>
            <a:r>
              <a:t>1. Scope: Clearly define what losses or damages are covered.</a:t>
            </a:r>
          </a:p>
          <a:p>
            <a:pPr>
              <a:defRPr>
                <a:solidFill>
                  <a:srgbClr val="FFFFFF"/>
                </a:solidFill>
              </a:defRPr>
            </a:pPr>
            <a:r>
              <a:t>2. Obligations: Specify the obligations of the indemnifier and the indemnified.</a:t>
            </a:r>
          </a:p>
          <a:p>
            <a:pPr>
              <a:defRPr>
                <a:solidFill>
                  <a:srgbClr val="FFFFFF"/>
                </a:solidFill>
              </a:defRPr>
            </a:pPr>
            <a:r>
              <a:t>3. Notice Requirements: Include a provision for how and when the indemnified party should notify the indemnifier of a claim.</a:t>
            </a:r>
          </a:p>
          <a:p>
            <a:pPr>
              <a:defRPr>
                <a:solidFill>
                  <a:srgbClr val="FFFFFF"/>
                </a:solidFill>
              </a:defRPr>
            </a:pPr>
            <a:r>
              <a:t>4. Exclusions: Detail any exclusions to the indemnity, such as negligence or willful misconduct by the indemnified party.</a:t>
            </a:r>
          </a:p>
          <a:p>
            <a:pPr>
              <a:defRPr>
                <a:solidFill>
                  <a:srgbClr val="FFFFFF"/>
                </a:solidFill>
              </a:defRPr>
            </a:pPr>
            <a:r>
              <a:t>5. Financial Caps: Set any limits on the amount payable under the indemnity.</a:t>
            </a:r>
          </a:p>
          <a:p>
            <a:pPr>
              <a:defRPr>
                <a:solidFill>
                  <a:srgbClr val="FFFFFF"/>
                </a:solidFill>
              </a:defRPr>
            </a:pPr>
          </a:p>
        </p:txBody>
      </p:sp>
      <p:pic>
        <p:nvPicPr>
          <p:cNvPr id="5" name="Picture 4" descr="prefix_aMIwVb1jBReIV7Ijimg001.jpg"/>
          <p:cNvPicPr>
            <a:picLocks noChangeAspect="1"/>
          </p:cNvPicPr>
          <p:nvPr/>
        </p:nvPicPr>
        <p:blipFill>
          <a:blip r:embed="rId2"/>
          <a:stretch>
            <a:fillRect/>
          </a:stretch>
        </p:blipFill>
        <p:spPr>
          <a:xfrm>
            <a:off x="5183188" y="987425"/>
            <a:ext cx="6172200" cy="4873625"/>
          </a:xfrm>
          <a:prstGeom prst="rect">
            <a:avLst/>
          </a:prstGeom>
        </p:spPr>
      </p:pic>
    </p:spTree>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bg>
      <p:bgPr>
        <a:solidFill>
          <a:srgbClr val="000000"/>
        </a:solidFill>
        <a:effectLst/>
      </p:bgPr>
    </p:bg>
    <p:spTree>
      <p:nvGrpSpPr>
        <p:cNvPr id="1" name=""/>
        <p:cNvGrpSpPr/>
        <p:nvPr/>
      </p:nvGrpSpPr>
      <p:grpSpPr/>
      <p:sp>
        <p:nvSpPr>
          <p:cNvPr id="2" name="Title 1"/>
          <p:cNvSpPr>
            <a:spLocks noGrp="1"/>
          </p:cNvSpPr>
          <p:nvPr>
            <p:ph type="title"/>
          </p:nvPr>
        </p:nvSpPr>
        <p:spPr/>
        <p:txBody>
          <a:bodyPr/>
          <a:lstStyle/>
          <a:p>
            <a:pPr>
              <a:defRPr>
                <a:solidFill>
                  <a:srgbClr val="FFFFFF"/>
                </a:solidFill>
              </a:defRPr>
            </a:pPr>
            <a:r>
              <a:t>Sample Indemnity Clause</a:t>
            </a:r>
          </a:p>
        </p:txBody>
      </p:sp>
      <p:sp>
        <p:nvSpPr>
          <p:cNvPr id="3" name="Content Placeholder 2"/>
          <p:cNvSpPr>
            <a:spLocks noGrp="1"/>
          </p:cNvSpPr>
          <p:nvPr>
            <p:ph idx="1"/>
          </p:nvPr>
        </p:nvSpPr>
        <p:spPr/>
        <p:txBody>
          <a:bodyPr/>
          <a:lstStyle/>
          <a:p>
            <a:pPr>
              <a:defRPr>
                <a:solidFill>
                  <a:srgbClr val="FFFFFF"/>
                </a:solidFill>
              </a:defRPr>
            </a:pPr>
          </a:p>
          <a:p>
            <a:pPr>
              <a:defRPr>
                <a:solidFill>
                  <a:srgbClr val="FFFFFF"/>
                </a:solidFill>
              </a:defRPr>
            </a:pPr>
            <a:r>
              <a:t>"This Indemnity Clause shall apply:</a:t>
            </a:r>
          </a:p>
          <a:p>
            <a:pPr>
              <a:defRPr>
                <a:solidFill>
                  <a:srgbClr val="FFFFFF"/>
                </a:solidFill>
              </a:defRPr>
            </a:pPr>
            <a:r>
              <a:t>1. The Indemnifier agrees to indemnify and hold harmless the Indemnified Party from any losses, damages, liabilities, costs, or expenses, including legal fees, arising out of or related to [specific event or action].</a:t>
            </a:r>
          </a:p>
          <a:p>
            <a:pPr>
              <a:defRPr>
                <a:solidFill>
                  <a:srgbClr val="FFFFFF"/>
                </a:solidFill>
              </a:defRPr>
            </a:pPr>
            <a:r>
              <a:t>2. The Indemnified Party must notify the Indemnifier within [number] days of becoming aware of any claim that may give rise to an indemnification obligation.</a:t>
            </a:r>
          </a:p>
          <a:p>
            <a:pPr>
              <a:defRPr>
                <a:solidFill>
                  <a:srgbClr val="FFFFFF"/>
                </a:solidFill>
              </a:defRPr>
            </a:pPr>
            <a:r>
              <a:t>3. The Indemnifier’s liability shall not exceed [amount] in aggregate for any and all claims under this agreement.</a:t>
            </a:r>
          </a:p>
          <a:p>
            <a:pPr>
              <a:defRPr>
                <a:solidFill>
                  <a:srgbClr val="FFFFFF"/>
                </a:solidFill>
              </a:defRPr>
            </a:pPr>
            <a:r>
              <a:t>4. Notwithstanding the foregoing, the Indemnifier shall not be liable for any losses resulting from the Indemnified Party’s own negligence, fraud, or willful misconduct."</a:t>
            </a:r>
          </a:p>
          <a:p>
            <a:pPr>
              <a:defRPr>
                <a:solidFill>
                  <a:srgbClr val="FFFFFF"/>
                </a:solidFill>
              </a:defRPr>
            </a:pPr>
          </a:p>
        </p:txBody>
      </p:sp>
    </p:spTree>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bg>
      <p:bgPr>
        <a:solidFill>
          <a:srgbClr val="000000"/>
        </a:solidFill>
        <a:effectLst/>
      </p:bgPr>
    </p:bg>
    <p:spTree>
      <p:nvGrpSpPr>
        <p:cNvPr id="1" name=""/>
        <p:cNvGrpSpPr/>
        <p:nvPr/>
      </p:nvGrpSpPr>
      <p:grpSpPr/>
      <p:sp>
        <p:nvSpPr>
          <p:cNvPr id="2" name="Title 1"/>
          <p:cNvSpPr>
            <a:spLocks noGrp="1"/>
          </p:cNvSpPr>
          <p:nvPr>
            <p:ph type="title"/>
          </p:nvPr>
        </p:nvSpPr>
        <p:spPr/>
        <p:txBody>
          <a:bodyPr/>
          <a:lstStyle/>
          <a:p>
            <a:pPr>
              <a:defRPr>
                <a:solidFill>
                  <a:srgbClr val="FFFFFF"/>
                </a:solidFill>
              </a:defRPr>
            </a:pPr>
            <a:r>
              <a:t>Thank You</a:t>
            </a:r>
          </a:p>
        </p:txBody>
      </p:sp>
      <p:sp>
        <p:nvSpPr>
          <p:cNvPr id="3" name="Text Placeholder 2"/>
          <p:cNvSpPr>
            <a:spLocks noGrp="1"/>
          </p:cNvSpPr>
          <p:nvPr>
            <p:ph type="body" idx="1"/>
          </p:nvPr>
        </p:nvSpPr>
        <p:spPr/>
        <p:txBody>
          <a:bodyPr/>
          <a:lstStyle/>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Widescreen</PresentationFormat>
  <Paragraphs>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Aptos Display</vt:lpstr>
      <vt:lpstr>Arial</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Tushar Bhatnagar</dc:creator>
  <cp:lastModifiedBy>Tushar Bhatnagar</cp:lastModifiedBy>
  <cp:revision>1</cp:revision>
  <dcterms:created xsi:type="dcterms:W3CDTF">2024-07-16T16:04:44Z</dcterms:created>
  <dcterms:modified xsi:type="dcterms:W3CDTF">2024-07-16T16:04:52Z</dcterms:modified>
</cp:coreProperties>
</file>