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143F4-9A9B-128B-8C8C-FB30255BCE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D127D3-B6A8-C53A-8775-17F35DC6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04AC5F-CA6E-C793-48A1-39B57F9C3167}"/>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5" name="Footer Placeholder 4">
            <a:extLst>
              <a:ext uri="{FF2B5EF4-FFF2-40B4-BE49-F238E27FC236}">
                <a16:creationId xmlns:a16="http://schemas.microsoft.com/office/drawing/2014/main" id="{3CF3A189-768A-59C3-7137-8545F3BD05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3D1647-A558-D43E-E92B-BE62D6E3EDD5}"/>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1237488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69F19-4F31-514F-EE01-2F537D1341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AF0B7F-DC8B-A836-D182-E8A23B0534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BEC88B-AC21-90C6-AC67-CDFE7FB2AB32}"/>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5" name="Footer Placeholder 4">
            <a:extLst>
              <a:ext uri="{FF2B5EF4-FFF2-40B4-BE49-F238E27FC236}">
                <a16:creationId xmlns:a16="http://schemas.microsoft.com/office/drawing/2014/main" id="{77EF94F5-0423-C64F-64E1-F19654843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924EF4-F5B2-FB71-448A-6D7DFD6847AF}"/>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493991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A3667E-A474-4863-DC06-6B83978DF2F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8A2123-C08B-02C8-1BF3-B889063E5E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DC4FE5-06F7-7D1E-1940-B97689DD5E56}"/>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5" name="Footer Placeholder 4">
            <a:extLst>
              <a:ext uri="{FF2B5EF4-FFF2-40B4-BE49-F238E27FC236}">
                <a16:creationId xmlns:a16="http://schemas.microsoft.com/office/drawing/2014/main" id="{873A428F-5C23-B6A7-B162-0B7FA99F9E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FC2C1-511C-E687-B6B0-B3020EA0C4C8}"/>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169989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379E3-8899-1035-D707-9939503197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BE6C70-D837-8443-1AEF-6AC71F00F9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0D3037-8634-350B-C963-0795B93E7607}"/>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5" name="Footer Placeholder 4">
            <a:extLst>
              <a:ext uri="{FF2B5EF4-FFF2-40B4-BE49-F238E27FC236}">
                <a16:creationId xmlns:a16="http://schemas.microsoft.com/office/drawing/2014/main" id="{DB4CAA67-5879-6085-6ADD-195940F94C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D10E5C-5749-26D7-C128-BA254A986E53}"/>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3859949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28BBB-C8A7-8B43-753B-61DC0F021E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0BD462-4A05-4357-C724-CE4B7F3168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42AA71-E9A0-7C0C-F893-1A4635BD592F}"/>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5" name="Footer Placeholder 4">
            <a:extLst>
              <a:ext uri="{FF2B5EF4-FFF2-40B4-BE49-F238E27FC236}">
                <a16:creationId xmlns:a16="http://schemas.microsoft.com/office/drawing/2014/main" id="{B9617E90-94E7-AB83-6BB1-AC0ECC2C34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F42870-8EFB-4D01-E04F-EEEDE87CE663}"/>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1816651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C37F6-207F-840D-F760-73A6699E4B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D51462-841D-0840-A1C0-5B03070D5B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D30E28-7272-519B-8030-9F32641150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2E759C-BEC2-9F84-A67F-94C0C9D905A9}"/>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6" name="Footer Placeholder 5">
            <a:extLst>
              <a:ext uri="{FF2B5EF4-FFF2-40B4-BE49-F238E27FC236}">
                <a16:creationId xmlns:a16="http://schemas.microsoft.com/office/drawing/2014/main" id="{371B1DE5-4575-53F9-281C-3287A4767B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90EA0C-3609-5E82-23C6-BA70C346FEFD}"/>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3864577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0E4F7-F495-4B86-41D3-52AAFB5FF7A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564E36-D07A-E195-96D6-58753928AF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FF0D39-5955-D9AD-2C6C-D65D9740E4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27703FD-2D01-954A-AE12-DBDD7793D7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8FE1BA-6C3B-0FB5-BA5E-02496560F0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6D57FF-23E9-4674-826F-9ECFD5C19555}"/>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8" name="Footer Placeholder 7">
            <a:extLst>
              <a:ext uri="{FF2B5EF4-FFF2-40B4-BE49-F238E27FC236}">
                <a16:creationId xmlns:a16="http://schemas.microsoft.com/office/drawing/2014/main" id="{2C789EFF-49AF-BF25-7729-A983222735C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E57FE74-05C8-DEFA-18C4-CB8AD8465477}"/>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1967616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6B792-3FA1-E0F5-9B5A-DDB3DA9FE3F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DB6219-0FFA-42CC-73C2-FFB8B04433DF}"/>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4" name="Footer Placeholder 3">
            <a:extLst>
              <a:ext uri="{FF2B5EF4-FFF2-40B4-BE49-F238E27FC236}">
                <a16:creationId xmlns:a16="http://schemas.microsoft.com/office/drawing/2014/main" id="{C8DB8C8C-5C9D-5767-6CF1-10C6927181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DA3045-1EEA-2083-94BC-F143F00D5557}"/>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125538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2E0BF8-08B1-3872-8873-5E78A8A44E8C}"/>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3" name="Footer Placeholder 2">
            <a:extLst>
              <a:ext uri="{FF2B5EF4-FFF2-40B4-BE49-F238E27FC236}">
                <a16:creationId xmlns:a16="http://schemas.microsoft.com/office/drawing/2014/main" id="{7F20ECE9-F78A-492E-FFDD-C51811B8AF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E0EB9C-E68C-FB7C-6C76-F23CF62339CA}"/>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3671445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AB431-993E-592C-DE63-B565F938FC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27D3652-676B-DF3B-BE9F-DCCDED3BC3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2EE27D-02B7-0BD5-D5D0-1D8CB49DF0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F84DB0-EE5F-3CF2-7F8F-EA5A3E11C607}"/>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6" name="Footer Placeholder 5">
            <a:extLst>
              <a:ext uri="{FF2B5EF4-FFF2-40B4-BE49-F238E27FC236}">
                <a16:creationId xmlns:a16="http://schemas.microsoft.com/office/drawing/2014/main" id="{03D108DF-4831-AD5B-F0CA-FEBD0E745A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2E1E2-F73B-545A-9C68-839DC14AF4A6}"/>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2046314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279EC-CABE-46D6-99E4-AEDF8F3076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6772B9-6A67-6291-5328-A10DB9164D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588D7D-1110-5C3D-E085-B6FF43B824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D58758-34AB-61F4-72ED-45DB0EE2A1C6}"/>
              </a:ext>
            </a:extLst>
          </p:cNvPr>
          <p:cNvSpPr>
            <a:spLocks noGrp="1"/>
          </p:cNvSpPr>
          <p:nvPr>
            <p:ph type="dt" sz="half" idx="10"/>
          </p:nvPr>
        </p:nvSpPr>
        <p:spPr/>
        <p:txBody>
          <a:bodyPr/>
          <a:lstStyle/>
          <a:p>
            <a:fld id="{6C28EE4D-8868-46ED-BF5C-920DE7DDD22A}" type="datetimeFigureOut">
              <a:rPr lang="en-US" smtClean="0"/>
              <a:t>12/12/2023</a:t>
            </a:fld>
            <a:endParaRPr lang="en-US"/>
          </a:p>
        </p:txBody>
      </p:sp>
      <p:sp>
        <p:nvSpPr>
          <p:cNvPr id="6" name="Footer Placeholder 5">
            <a:extLst>
              <a:ext uri="{FF2B5EF4-FFF2-40B4-BE49-F238E27FC236}">
                <a16:creationId xmlns:a16="http://schemas.microsoft.com/office/drawing/2014/main" id="{F945BD03-8C8A-811C-AC6E-BF9A11A603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137B28-2E6A-3A45-3CF2-503468DF7CEB}"/>
              </a:ext>
            </a:extLst>
          </p:cNvPr>
          <p:cNvSpPr>
            <a:spLocks noGrp="1"/>
          </p:cNvSpPr>
          <p:nvPr>
            <p:ph type="sldNum" sz="quarter" idx="12"/>
          </p:nvPr>
        </p:nvSpPr>
        <p:spPr/>
        <p:txBody>
          <a:bodyPr/>
          <a:lstStyle/>
          <a:p>
            <a:fld id="{218938CC-58D6-43E5-ADF6-F08FE8852EDF}" type="slidenum">
              <a:rPr lang="en-US" smtClean="0"/>
              <a:t>‹#›</a:t>
            </a:fld>
            <a:endParaRPr lang="en-US"/>
          </a:p>
        </p:txBody>
      </p:sp>
    </p:spTree>
    <p:extLst>
      <p:ext uri="{BB962C8B-B14F-4D97-AF65-F5344CB8AC3E}">
        <p14:creationId xmlns:p14="http://schemas.microsoft.com/office/powerpoint/2010/main" val="2499879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EB309C-4AE7-F25C-AEAD-281B9718F5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2D60D8-FDA2-DC74-FCB3-0F18E870E1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4EBD39-C234-48D2-4134-68E9B035F5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28EE4D-8868-46ED-BF5C-920DE7DDD22A}" type="datetimeFigureOut">
              <a:rPr lang="en-US" smtClean="0"/>
              <a:t>12/12/2023</a:t>
            </a:fld>
            <a:endParaRPr lang="en-US"/>
          </a:p>
        </p:txBody>
      </p:sp>
      <p:sp>
        <p:nvSpPr>
          <p:cNvPr id="5" name="Footer Placeholder 4">
            <a:extLst>
              <a:ext uri="{FF2B5EF4-FFF2-40B4-BE49-F238E27FC236}">
                <a16:creationId xmlns:a16="http://schemas.microsoft.com/office/drawing/2014/main" id="{2229452F-4322-79F6-8BB0-AD7A20A455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0D8E7C-1A31-6446-2493-3B1D504221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8938CC-58D6-43E5-ADF6-F08FE8852EDF}" type="slidenum">
              <a:rPr lang="en-US" smtClean="0"/>
              <a:t>‹#›</a:t>
            </a:fld>
            <a:endParaRPr lang="en-US"/>
          </a:p>
        </p:txBody>
      </p:sp>
    </p:spTree>
    <p:extLst>
      <p:ext uri="{BB962C8B-B14F-4D97-AF65-F5344CB8AC3E}">
        <p14:creationId xmlns:p14="http://schemas.microsoft.com/office/powerpoint/2010/main" val="1607453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77B9F-D8F7-CEDF-AC38-F75FCFF5266B}"/>
              </a:ext>
            </a:extLst>
          </p:cNvPr>
          <p:cNvSpPr>
            <a:spLocks noGrp="1"/>
          </p:cNvSpPr>
          <p:nvPr>
            <p:ph type="ctrTitle"/>
          </p:nvPr>
        </p:nvSpPr>
        <p:spPr/>
        <p:txBody>
          <a:bodyPr/>
          <a:lstStyle/>
          <a:p>
            <a:r>
              <a:rPr lang="en-US" b="1" i="0" dirty="0">
                <a:effectLst/>
                <a:latin typeface="Gotham SSm"/>
              </a:rPr>
              <a:t>Troubleshooting Alerts</a:t>
            </a:r>
            <a:br>
              <a:rPr lang="en-US" b="1" i="0" dirty="0">
                <a:effectLst/>
                <a:latin typeface="Gotham SSm"/>
              </a:rPr>
            </a:br>
            <a:endParaRPr lang="en-US" dirty="0"/>
          </a:p>
        </p:txBody>
      </p:sp>
      <p:sp>
        <p:nvSpPr>
          <p:cNvPr id="3" name="Subtitle 2">
            <a:extLst>
              <a:ext uri="{FF2B5EF4-FFF2-40B4-BE49-F238E27FC236}">
                <a16:creationId xmlns:a16="http://schemas.microsoft.com/office/drawing/2014/main" id="{458EC5C3-1EC6-E481-1B0F-90C914BAD6A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37642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58F9B-EDA1-CDE8-D617-EA1C3579ABCA}"/>
              </a:ext>
            </a:extLst>
          </p:cNvPr>
          <p:cNvSpPr>
            <a:spLocks noGrp="1"/>
          </p:cNvSpPr>
          <p:nvPr>
            <p:ph type="title"/>
          </p:nvPr>
        </p:nvSpPr>
        <p:spPr/>
        <p:txBody>
          <a:bodyPr>
            <a:normAutofit/>
          </a:bodyPr>
          <a:lstStyle/>
          <a:p>
            <a:r>
              <a:rPr lang="en-US" sz="2800" b="1" i="0" dirty="0">
                <a:solidFill>
                  <a:srgbClr val="171A20"/>
                </a:solidFill>
                <a:effectLst/>
                <a:latin typeface="Gotham SSm"/>
              </a:rPr>
              <a:t>APP_w218 follow up chat</a:t>
            </a:r>
            <a:br>
              <a:rPr lang="en-US" b="1" i="0" dirty="0">
                <a:solidFill>
                  <a:srgbClr val="171A20"/>
                </a:solidFill>
                <a:effectLst/>
                <a:latin typeface="Gotham SSm"/>
              </a:rPr>
            </a:br>
            <a:endParaRPr lang="en-US" sz="2400" dirty="0"/>
          </a:p>
        </p:txBody>
      </p:sp>
      <p:sp>
        <p:nvSpPr>
          <p:cNvPr id="3" name="Content Placeholder 2">
            <a:extLst>
              <a:ext uri="{FF2B5EF4-FFF2-40B4-BE49-F238E27FC236}">
                <a16:creationId xmlns:a16="http://schemas.microsoft.com/office/drawing/2014/main" id="{AB96CC71-6F87-C8B3-D2F7-1CD093431510}"/>
              </a:ext>
            </a:extLst>
          </p:cNvPr>
          <p:cNvSpPr>
            <a:spLocks noGrp="1"/>
          </p:cNvSpPr>
          <p:nvPr>
            <p:ph idx="1"/>
          </p:nvPr>
        </p:nvSpPr>
        <p:spPr/>
        <p:txBody>
          <a:bodyPr>
            <a:normAutofit fontScale="77500" lnSpcReduction="20000"/>
          </a:bodyPr>
          <a:lstStyle/>
          <a:p>
            <a:pPr marL="0" indent="0">
              <a:buNone/>
            </a:pPr>
            <a:r>
              <a:rPr lang="en-US" b="1" i="0" dirty="0">
                <a:solidFill>
                  <a:srgbClr val="393C41"/>
                </a:solidFill>
                <a:effectLst/>
                <a:latin typeface="Gotham SSm"/>
              </a:rPr>
              <a:t>Alex: </a:t>
            </a:r>
            <a:r>
              <a:rPr lang="en-US" b="0" i="0" dirty="0">
                <a:solidFill>
                  <a:srgbClr val="393C41"/>
                </a:solidFill>
                <a:effectLst/>
                <a:latin typeface="Gotham SSm"/>
              </a:rPr>
              <a:t>Well , I think my vehicle never exceeded the maximum speed limit, I never do any speeding. Will autosteer function come back during the current drive</a:t>
            </a:r>
            <a:r>
              <a:rPr lang="en-US" dirty="0">
                <a:solidFill>
                  <a:srgbClr val="393C41"/>
                </a:solidFill>
                <a:latin typeface="Gotham SSm"/>
              </a:rPr>
              <a:t>?</a:t>
            </a:r>
            <a:endParaRPr lang="en-US" b="0" i="0" dirty="0">
              <a:solidFill>
                <a:srgbClr val="393C41"/>
              </a:solidFill>
              <a:effectLst/>
              <a:latin typeface="Gotham SSm"/>
            </a:endParaRPr>
          </a:p>
          <a:p>
            <a:pPr marL="0" indent="0" algn="l">
              <a:buNone/>
            </a:pPr>
            <a:r>
              <a:rPr lang="en-US" b="0" i="0" dirty="0">
                <a:solidFill>
                  <a:srgbClr val="393C41"/>
                </a:solidFill>
                <a:effectLst/>
                <a:latin typeface="Gotham SSm"/>
              </a:rPr>
              <a:t>John: In most cases, Autosteer will not be available for the rest of your current drive. To reset it, bring the vehicle to a complete stop and shift into Park. When you shift into Drive to travel to your next destination, Autosteer should be available again.</a:t>
            </a:r>
          </a:p>
          <a:p>
            <a:pPr marL="0" indent="0" algn="l">
              <a:buNone/>
            </a:pPr>
            <a:r>
              <a:rPr lang="en-US" b="0" i="0" dirty="0">
                <a:solidFill>
                  <a:srgbClr val="393C41"/>
                </a:solidFill>
                <a:effectLst/>
                <a:latin typeface="Gotham SSm"/>
              </a:rPr>
              <a:t>Alex: If this alert becomes active while you are driving in Germany, will autosteer should be available again once your vehicle is traveling below the Autosteer speed limit?</a:t>
            </a:r>
          </a:p>
          <a:p>
            <a:pPr marL="0" indent="0" algn="l">
              <a:buNone/>
            </a:pPr>
            <a:r>
              <a:rPr lang="en-US" b="0" i="0" dirty="0">
                <a:solidFill>
                  <a:srgbClr val="393C41"/>
                </a:solidFill>
                <a:effectLst/>
                <a:latin typeface="Gotham SSm"/>
              </a:rPr>
              <a:t>John: No, it will not.  If Autosteer is not available during your next drive, and remains unavailable throughout subsequent drives, schedule service at your convenience. Your vehicle is OK to drive in the meantime.</a:t>
            </a:r>
          </a:p>
          <a:p>
            <a:pPr marL="0" indent="0" algn="l">
              <a:buNone/>
            </a:pPr>
            <a:r>
              <a:rPr lang="en-US" b="0" i="0" dirty="0">
                <a:solidFill>
                  <a:srgbClr val="393C41"/>
                </a:solidFill>
                <a:effectLst/>
                <a:latin typeface="Gotham SSm"/>
              </a:rPr>
              <a:t>Alex: Anyway, I will follow your </a:t>
            </a:r>
            <a:r>
              <a:rPr lang="en-US" b="0" i="0" dirty="0" err="1">
                <a:solidFill>
                  <a:srgbClr val="393C41"/>
                </a:solidFill>
                <a:effectLst/>
                <a:latin typeface="Gotham SSm"/>
              </a:rPr>
              <a:t>suggestiong</a:t>
            </a:r>
            <a:r>
              <a:rPr lang="en-US" b="0" i="0" dirty="0">
                <a:solidFill>
                  <a:srgbClr val="393C41"/>
                </a:solidFill>
                <a:effectLst/>
                <a:latin typeface="Gotham SSm"/>
              </a:rPr>
              <a:t> and drive safely</a:t>
            </a:r>
          </a:p>
          <a:p>
            <a:pPr marL="0" indent="0" algn="l">
              <a:buNone/>
            </a:pPr>
            <a:r>
              <a:rPr lang="en-US" b="0" i="0" dirty="0">
                <a:solidFill>
                  <a:srgbClr val="393C41"/>
                </a:solidFill>
                <a:effectLst/>
                <a:latin typeface="Gotham SSm"/>
              </a:rPr>
              <a:t>John: Can I close the case? </a:t>
            </a:r>
          </a:p>
          <a:p>
            <a:pPr marL="0" indent="0" algn="l">
              <a:buNone/>
            </a:pPr>
            <a:r>
              <a:rPr lang="en-US" b="0" i="0">
                <a:solidFill>
                  <a:srgbClr val="393C41"/>
                </a:solidFill>
                <a:effectLst/>
                <a:latin typeface="Gotham SSm"/>
              </a:rPr>
              <a:t>Alex</a:t>
            </a:r>
            <a:r>
              <a:rPr lang="en-US" b="0" i="0" dirty="0">
                <a:solidFill>
                  <a:srgbClr val="393C41"/>
                </a:solidFill>
                <a:effectLst/>
                <a:latin typeface="Gotham SSm"/>
              </a:rPr>
              <a:t>: Yes, please close it</a:t>
            </a:r>
          </a:p>
        </p:txBody>
      </p:sp>
    </p:spTree>
    <p:extLst>
      <p:ext uri="{BB962C8B-B14F-4D97-AF65-F5344CB8AC3E}">
        <p14:creationId xmlns:p14="http://schemas.microsoft.com/office/powerpoint/2010/main" val="2225117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193</Words>
  <Application>Microsoft Office PowerPoint</Application>
  <PresentationFormat>Widescreen</PresentationFormat>
  <Paragraphs>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Gotham SSm</vt:lpstr>
      <vt:lpstr>Arial</vt:lpstr>
      <vt:lpstr>Calibri</vt:lpstr>
      <vt:lpstr>Calibri Light</vt:lpstr>
      <vt:lpstr>Office Theme</vt:lpstr>
      <vt:lpstr>Troubleshooting Alerts </vt:lpstr>
      <vt:lpstr>APP_w218 follow up chat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Troubleshooting Alerts </dc:title>
  <dc:creator>Alex Zhang</dc:creator>
  <cp:lastModifiedBy>Alex Zhang</cp:lastModifiedBy>
  <cp:revision>14</cp:revision>
  <dcterms:created xsi:type="dcterms:W3CDTF">2023-12-11T20:04:26Z</dcterms:created>
  <dcterms:modified xsi:type="dcterms:W3CDTF">2023-12-12T16:17:35Z</dcterms:modified>
</cp:coreProperties>
</file>