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43F4-9A9B-128B-8C8C-FB30255BC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127D3-B6A8-C53A-8775-17F35DC6C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4AC5F-CA6E-C793-48A1-39B57F9C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3A189-768A-59C3-7137-8545F3BD0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D1647-A558-D43E-E92B-BE62D6E3E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8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9F19-4F31-514F-EE01-2F537D134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AF0B7F-DC8B-A836-D182-E8A23B053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EC88B-AC21-90C6-AC67-CDFE7FB2A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F94F5-0423-C64F-64E1-F19654843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24EF4-F5B2-FB71-448A-6D7DFD68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9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A3667E-A474-4863-DC06-6B83978DF2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A2123-C08B-02C8-1BF3-B889063E5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C4FE5-06F7-7D1E-1940-B97689DD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A428F-5C23-B6A7-B162-0B7FA99F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FC2C1-511C-E687-B6B0-B3020EA0C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379E3-8899-1035-D707-993950319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E6C70-D837-8443-1AEF-6AC71F00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D3037-8634-350B-C963-0795B93E7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A67-5879-6085-6ADD-195940F9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10E5C-5749-26D7-C128-BA254A98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4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28BBB-C8A7-8B43-753B-61DC0F021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BD462-4A05-4357-C724-CE4B7F316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2AA71-E9A0-7C0C-F893-1A4635BD5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17E90-94E7-AB83-6BB1-AC0ECC2C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42870-8EFB-4D01-E04F-EEEDE87CE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5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37F6-207F-840D-F760-73A6699E4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51462-841D-0840-A1C0-5B03070D5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D30E28-7272-519B-8030-9F3264115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E759C-BEC2-9F84-A67F-94C0C9D90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B1DE5-4575-53F9-281C-3287A4767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0EA0C-3609-5E82-23C6-BA70C346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7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0E4F7-F495-4B86-41D3-52AAFB5FF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64E36-D07A-E195-96D6-58753928A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FF0D39-5955-D9AD-2C6C-D65D9740E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7703FD-2D01-954A-AE12-DBDD7793D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8FE1BA-6C3B-0FB5-BA5E-02496560F0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6D57FF-23E9-4674-826F-9ECFD5C1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789EFF-49AF-BF25-7729-A983222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57FE74-05C8-DEFA-18C4-CB8AD8465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1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6B792-3FA1-E0F5-9B5A-DDB3DA9FE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DB6219-0FFA-42CC-73C2-FFB8B044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B8C8C-5C9D-5767-6CF1-10C69271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A3045-1EEA-2083-94BC-F143F00D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8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2E0BF8-08B1-3872-8873-5E78A8A44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20ECE9-F78A-492E-FFDD-C51811B8A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0EB9C-E68C-FB7C-6C76-F23CF6233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4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AB431-993E-592C-DE63-B565F938F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D3652-676B-DF3B-BE9F-DCCDED3BC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EE27D-02B7-0BD5-D5D0-1D8CB49DF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84DB0-EE5F-3CF2-7F8F-EA5A3E11C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108DF-4831-AD5B-F0CA-FEBD0E74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2E1E2-F73B-545A-9C68-839DC14AF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1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279EC-CABE-46D6-99E4-AEDF8F307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6772B9-6A67-6291-5328-A10DB9164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88D7D-1110-5C3D-E085-B6FF43B82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58758-34AB-61F4-72ED-45DB0EE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5BD03-8C8A-811C-AC6E-BF9A11A60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37B28-2E6A-3A45-3CF2-503468DF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7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EB309C-4AE7-F25C-AEAD-281B9718F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D60D8-FDA2-DC74-FCB3-0F18E870E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EBD39-C234-48D2-4134-68E9B035F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9452F-4322-79F6-8BB0-AD7A20A45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D8E7C-1A31-6446-2493-3B1D50422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5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sla.com/ownersmanual/model3/en_us/GUID-8EA7EF10-7D27-42AC-A31A-96BCE5BC0A85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77B9F-D8F7-CEDF-AC38-F75FCFF526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Gotham SSm"/>
              </a:rPr>
              <a:t>Troubleshooting Alerts</a:t>
            </a:r>
            <a:br>
              <a:rPr lang="en-US" b="1" i="0" dirty="0">
                <a:effectLst/>
                <a:latin typeface="Gotham SSm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EC5C3-1EC6-E481-1B0F-90C914BAD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4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58F9B-EDA1-CDE8-D617-EA1C3579A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i="0" dirty="0">
                <a:solidFill>
                  <a:srgbClr val="171A20"/>
                </a:solidFill>
                <a:effectLst/>
                <a:latin typeface="Gotham SSm"/>
              </a:rPr>
              <a:t>APP_w009</a:t>
            </a:r>
            <a:br>
              <a:rPr lang="en-US" b="1" i="0" dirty="0">
                <a:solidFill>
                  <a:srgbClr val="171A20"/>
                </a:solidFill>
                <a:effectLst/>
                <a:latin typeface="Gotham SSm"/>
              </a:rPr>
            </a:br>
            <a:r>
              <a:rPr lang="en-US" sz="2200" b="1" i="0" dirty="0">
                <a:effectLst/>
                <a:latin typeface="Gotham SSm"/>
              </a:rPr>
              <a:t>Automatic Emergency Braking is </a:t>
            </a:r>
            <a:r>
              <a:rPr lang="en-US" sz="2200" b="1" i="0" dirty="0" err="1">
                <a:effectLst/>
                <a:latin typeface="Gotham SSm"/>
              </a:rPr>
              <a:t>unavailableFeature</a:t>
            </a:r>
            <a:r>
              <a:rPr lang="en-US" sz="2200" b="1" i="0" dirty="0">
                <a:effectLst/>
                <a:latin typeface="Gotham SSm"/>
              </a:rPr>
              <a:t> may be restored on next drive</a:t>
            </a:r>
            <a:br>
              <a:rPr lang="en-US" b="1" i="0" dirty="0">
                <a:effectLst/>
                <a:latin typeface="Gotham SS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6CC71-6F87-C8B3-D2F7-1CD09343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US" b="1" i="0" dirty="0">
                <a:solidFill>
                  <a:srgbClr val="393C41"/>
                </a:solidFill>
                <a:effectLst/>
                <a:latin typeface="Gotham SSm"/>
              </a:rPr>
              <a:t>What this alert means:</a:t>
            </a:r>
            <a:endParaRPr lang="en-US" b="0" i="0" dirty="0">
              <a:solidFill>
                <a:srgbClr val="393C41"/>
              </a:solidFill>
              <a:effectLst/>
              <a:latin typeface="Gotham SSm"/>
            </a:endParaRP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The Automatic Emergency Braking feature is unavailable for the rest of your current drive. This alert does not specifically indicate any other braking functions or features are unavailable.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This alert may be present for several reasons. Other alerts may be present for conditions that also cause Automatic Emergency Braking to be unavailable.</a:t>
            </a:r>
          </a:p>
          <a:p>
            <a:pPr algn="l"/>
            <a:r>
              <a:rPr lang="en-US" b="1" i="0" dirty="0">
                <a:solidFill>
                  <a:srgbClr val="393C41"/>
                </a:solidFill>
                <a:effectLst/>
                <a:latin typeface="Gotham SSm"/>
              </a:rPr>
              <a:t>What to do:</a:t>
            </a:r>
            <a:endParaRPr lang="en-US" b="0" i="0" dirty="0">
              <a:solidFill>
                <a:srgbClr val="393C41"/>
              </a:solidFill>
              <a:effectLst/>
              <a:latin typeface="Gotham SSm"/>
            </a:endParaRP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No action is typically required. Automatic Emergency Braking will usually be available again when you start your next drive.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If this alert persists across multiple drives, or occurs with increasing frequency over several drives, it is recommended that you schedule service at your earliest convenience.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For more information, see </a:t>
            </a:r>
            <a:r>
              <a:rPr lang="en-US" b="0" i="0" u="none" strike="noStrike" dirty="0">
                <a:solidFill>
                  <a:srgbClr val="393C41"/>
                </a:solidFill>
                <a:effectLst/>
                <a:latin typeface="var(--tds-font-family--combined)"/>
                <a:hlinkClick r:id="rId2"/>
              </a:rPr>
              <a:t>Collision Avoidance Assist</a:t>
            </a:r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3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143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Gotham SSm</vt:lpstr>
      <vt:lpstr>var(--tds-font-family--combined)</vt:lpstr>
      <vt:lpstr>Arial</vt:lpstr>
      <vt:lpstr>Calibri</vt:lpstr>
      <vt:lpstr>Calibri Light</vt:lpstr>
      <vt:lpstr>Office Theme</vt:lpstr>
      <vt:lpstr>Troubleshooting Alerts </vt:lpstr>
      <vt:lpstr>APP_w009 Automatic Emergency Braking is unavailableFeature may be restored on next drive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Troubleshooting Alerts </dc:title>
  <dc:creator>Alex Zhang</dc:creator>
  <cp:lastModifiedBy>Alex Zhang</cp:lastModifiedBy>
  <cp:revision>8</cp:revision>
  <dcterms:created xsi:type="dcterms:W3CDTF">2023-12-11T20:04:26Z</dcterms:created>
  <dcterms:modified xsi:type="dcterms:W3CDTF">2023-12-12T12:47:04Z</dcterms:modified>
</cp:coreProperties>
</file>