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4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9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AI-Generated Presentation Slides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by Myself and SlideDeck AI :)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Introduce the topic of the presentation</a:t>
            </a:r>
          </a:p>
          <a:p>
            <a:pPr lvl="1"/>
            <a:r>
              <a:t>Explain the concept of AI-generated presentation slides</a:t>
            </a:r>
          </a:p>
          <a:p>
            <a:pPr lvl="1"/>
            <a:r>
              <a:t>Briefly describe the purpose of the hackathon pitch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Describe the problem that the presentation aims to solve</a:t>
            </a:r>
          </a:p>
          <a:p>
            <a:pPr/>
            <a:r>
              <a:t>Explain the current challenges in creating presentation slides</a:t>
            </a:r>
          </a:p>
          <a:p>
            <a:pPr/>
            <a:r>
              <a:t>Highlight the potential benefits of using AI to generate presentation slides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Solution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Introduce the AI model used to generate the presentation slides</a:t>
            </a:r>
          </a:p>
          <a:p>
            <a:pPr/>
            <a:r>
              <a:t>Explain how the model works and the technology behind it</a:t>
            </a:r>
          </a:p>
          <a:p>
            <a:pPr/>
            <a:r>
              <a:t>Highlight the key features and capabilities of the model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Provide examples of different use cases for the AI-generated presentation slides</a:t>
            </a:r>
          </a:p>
          <a:p>
            <a:pPr/>
            <a:r>
              <a:t>Explain how the slides can be customized for different audiences and purposes</a:t>
            </a:r>
          </a:p>
          <a:p>
            <a:pPr/>
            <a:r>
              <a:t>Highlight the versatility and flexibility of the AI model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Technical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/>
            <a:r>
              <a:t>Provide technical details about the AI model and its architecture</a:t>
            </a:r>
          </a:p>
          <a:p>
            <a:pPr/>
            <a:r>
              <a:t>Explain how the model was trained and the data used to train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WO.pptx" id="{80AA9D2D-EE59-4148-A11E-A51EEE828B28}" vid="{AEAFD717-D3C8-4034-8F7E-D5220B0CCEB8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5A59D56-2157-4202-9D02-F44E447A2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DAD249-BF80-48EF-9AFB-36A11BCDC2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4F4D41-822D-40F2-A7AC-E4E6CB36CA7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{09FBF72E-2464-46B2-9192-E0FBE1F00280}tf56160789_win32</Template>
  <TotalTime>0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Bookman Old Style</vt:lpstr>
      <vt:lpstr>Calibri</vt:lpstr>
      <vt:lpstr>Franklin Gothic Book</vt:lpstr>
      <vt:lpstr>Custom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Barun Saha</dc:creator>
  <cp:lastModifiedBy>Barun Saha</cp:lastModifiedBy>
  <cp:revision>2</cp:revision>
  <dcterms:created xsi:type="dcterms:W3CDTF">2023-08-26T17:52:19Z</dcterms:created>
  <dcterms:modified xsi:type="dcterms:W3CDTF">2023-08-26T17:59:13Z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