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61" r:id="rId4"/>
    <p:sldId id="258" r:id="rId5"/>
    <p:sldId id="259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67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부제목 2">
            <a:extLst>
              <a:ext uri="{FF2B5EF4-FFF2-40B4-BE49-F238E27FC236}">
                <a16:creationId xmlns:a16="http://schemas.microsoft.com/office/drawing/2014/main" id="{855AF9DD-1EA5-3C45-9650-A5ED60B58B24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3252246" y="1970202"/>
            <a:ext cx="8707225" cy="42420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ko-KR" dirty="0"/>
              <a:t>Click to edit Master subtitle style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84D8AE43-8848-EE5B-C527-00F1289FB3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9297295" y="111527"/>
            <a:ext cx="2743200" cy="365125"/>
          </a:xfrm>
        </p:spPr>
        <p:txBody>
          <a:bodyPr/>
          <a:lstStyle/>
          <a:p>
            <a:fld id="{CB4FF5D8-1065-4286-8063-40B7F6306A41}" type="datetimeFigureOut">
              <a:rPr lang="ko-KR" altLang="en-US" smtClean="0"/>
              <a:t>2023-04-22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7E68E09-5C48-8DCD-8E2C-73DD1B749B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895127" y="6381348"/>
            <a:ext cx="4114800" cy="365125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09E25CB-EA4E-017F-BC79-9E5F04872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16272" y="6381348"/>
            <a:ext cx="2743200" cy="365125"/>
          </a:xfrm>
        </p:spPr>
        <p:txBody>
          <a:bodyPr/>
          <a:lstStyle/>
          <a:p>
            <a:fld id="{6F3900F9-3AD2-4B64-9DDE-1BAEE6F0830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9" name="평행 사변형 8">
            <a:extLst>
              <a:ext uri="{FF2B5EF4-FFF2-40B4-BE49-F238E27FC236}">
                <a16:creationId xmlns:a16="http://schemas.microsoft.com/office/drawing/2014/main" id="{18A67D4E-CC32-DE69-3970-48A19BF3D60F}"/>
              </a:ext>
            </a:extLst>
          </p:cNvPr>
          <p:cNvSpPr/>
          <p:nvPr userDrawn="1"/>
        </p:nvSpPr>
        <p:spPr>
          <a:xfrm>
            <a:off x="-1322865" y="0"/>
            <a:ext cx="4783696" cy="6858000"/>
          </a:xfrm>
          <a:prstGeom prst="parallelogram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4C02CFE9-19CB-3ACC-8FF5-D539CA973B2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2384980" y="798969"/>
            <a:ext cx="9574491" cy="1076965"/>
          </a:xfrm>
        </p:spPr>
        <p:txBody>
          <a:bodyPr anchor="b">
            <a:normAutofit/>
          </a:bodyPr>
          <a:lstStyle>
            <a:lvl1pPr algn="ctr">
              <a:defRPr sz="4400">
                <a:latin typeface="Arial Black" panose="020B0A04020102020204" pitchFamily="34" charset="0"/>
              </a:defRPr>
            </a:lvl1pPr>
          </a:lstStyle>
          <a:p>
            <a:r>
              <a:rPr lang="en-US" altLang="ko-KR" dirty="0"/>
              <a:t>Click to edit Master title style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3282162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52E08C-BA96-65AE-2942-358691A7438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038599" y="975268"/>
            <a:ext cx="7569844" cy="1306019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altLang="ko-KR" dirty="0"/>
              <a:t>Click to edit Master title style</a:t>
            </a:r>
            <a:endParaRPr lang="ko-KR" altLang="en-US" dirty="0"/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6A3774EA-6B41-8859-1A40-D9C4B3623025}"/>
              </a:ext>
            </a:extLst>
          </p:cNvPr>
          <p:cNvSpPr>
            <a:spLocks noGrp="1"/>
          </p:cNvSpPr>
          <p:nvPr>
            <p:ph type="body" orient="vert" idx="1" hasCustomPrompt="1"/>
          </p:nvPr>
        </p:nvSpPr>
        <p:spPr>
          <a:xfrm>
            <a:off x="4038599" y="2403835"/>
            <a:ext cx="7569843" cy="3696023"/>
          </a:xfrm>
        </p:spPr>
        <p:txBody>
          <a:bodyPr vert="eaVert"/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CB22B7B-7ADC-9AEA-6AFF-AE1DA63E9C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F5D8-1065-4286-8063-40B7F6306A41}" type="datetimeFigureOut">
              <a:rPr lang="ko-KR" altLang="en-US" smtClean="0"/>
              <a:t>2023-04-22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BE39D37-506A-A1F1-C21F-60A7D4551D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8608CA6-23B4-ACA1-1DB4-969159F77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00F9-3AD2-4B64-9DDE-1BAEE6F08300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8023245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8A6B36-DD95-C80A-89F0-C0055D68297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56001" y="601171"/>
            <a:ext cx="9647668" cy="963678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altLang="ko-KR" dirty="0"/>
              <a:t>Click to edit Master title style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630A030-9F20-A583-50BF-E2484D8658B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195687" y="1646082"/>
            <a:ext cx="8807982" cy="4710267"/>
          </a:xfrm>
        </p:spPr>
        <p:txBody>
          <a:bodyPr/>
          <a:lstStyle/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23F227EC-033E-DB2E-7E61-F95C0D00C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F5D8-1065-4286-8063-40B7F6306A41}" type="datetimeFigureOut">
              <a:rPr lang="ko-KR" altLang="en-US" smtClean="0"/>
              <a:t>2023-04-22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0EF97B5-A156-7AA6-AA8F-29364B716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76EDE6A2-D024-B04B-3496-11A688D53F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00F9-3AD2-4B64-9DDE-1BAEE6F08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293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EC30732-AC81-4264-E168-55841C225D4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54888" y="557645"/>
            <a:ext cx="10515600" cy="1054339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lang="en-US" altLang="ko-KR" dirty="0"/>
              <a:t>Click to edit Master </a:t>
            </a:r>
            <a:br>
              <a:rPr lang="en-US" altLang="ko-KR" dirty="0"/>
            </a:br>
            <a:r>
              <a:rPr lang="en-US" altLang="ko-KR" dirty="0"/>
              <a:t>title style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8F13248-4A81-719E-138E-38F1CB2465C1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254888" y="1649692"/>
            <a:ext cx="10515600" cy="4706658"/>
          </a:xfrm>
        </p:spPr>
        <p:txBody>
          <a:bodyPr/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dirty="0"/>
              <a:t>Click to edit Master subtitle style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37D47B2-7FD0-F820-8024-2D9D5B824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F5D8-1065-4286-8063-40B7F6306A41}" type="datetimeFigureOut">
              <a:rPr lang="ko-KR" altLang="en-US" smtClean="0"/>
              <a:t>2023-04-22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D8B7DF75-A412-DE3A-A383-77A6A7DE5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118A79F-3D81-94A6-C282-09498828F6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00F9-3AD2-4B64-9DDE-1BAEE6F08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273510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783E4C5-FC8C-F053-5762-29F80D7F02F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05723" y="805291"/>
            <a:ext cx="10380554" cy="108949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altLang="ko-KR" dirty="0"/>
              <a:t>Click to edit Master title style</a:t>
            </a:r>
            <a:endParaRPr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8C111AF-4FEF-4B94-F733-C1CEAA10D1FE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905723" y="2017336"/>
            <a:ext cx="10380553" cy="4046096"/>
          </a:xfrm>
        </p:spPr>
        <p:txBody>
          <a:bodyPr/>
          <a:lstStyle/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BE5AB5C-9881-23C7-476A-612FAF024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F5D8-1065-4286-8063-40B7F6306A41}" type="datetimeFigureOut">
              <a:rPr lang="ko-KR" altLang="en-US" smtClean="0"/>
              <a:t>2023-04-22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0D0B3A2E-F821-D294-19CD-142834EF9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F23BC17-8DCB-D4E6-62FA-90F5F1741C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00F9-3AD2-4B64-9DDE-1BAEE6F08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6726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EFC7E34-1ACD-9D1C-F732-BD90C8BBCAD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094438" y="365125"/>
            <a:ext cx="10515600" cy="1149351"/>
          </a:xfrm>
        </p:spPr>
        <p:txBody>
          <a:bodyPr/>
          <a:lstStyle/>
          <a:p>
            <a:r>
              <a:rPr lang="en-US" altLang="ko-KR" dirty="0"/>
              <a:t>Click to edit Master title style</a:t>
            </a:r>
            <a:endParaRPr lang="ko-KR" altLang="en-US" dirty="0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0282BDA-7326-706E-D6B8-DE458066396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094438" y="1615173"/>
            <a:ext cx="5157787" cy="87594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altLang="ko-KR" dirty="0"/>
              <a:t>Click to edit Master subtitle style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D0973632-C555-88FB-C035-C4FDC061F25E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1094438" y="2439086"/>
            <a:ext cx="5157787" cy="3917264"/>
          </a:xfrm>
        </p:spPr>
        <p:txBody>
          <a:bodyPr/>
          <a:lstStyle/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C2D1FF1-BC9D-2B55-D5AC-9AE8A3AB8D30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6426850" y="1615173"/>
            <a:ext cx="5183188" cy="87594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en-US" altLang="ko-KR" dirty="0"/>
              <a:t>Click to edit Master subtitle style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5AF0B06E-A2EF-6742-CA5F-03FBF590069A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6426850" y="2439086"/>
            <a:ext cx="5183188" cy="3917264"/>
          </a:xfrm>
        </p:spPr>
        <p:txBody>
          <a:bodyPr/>
          <a:lstStyle/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E58AF258-F1DD-4769-6E15-8A0877B168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F5D8-1065-4286-8063-40B7F6306A41}" type="datetimeFigureOut">
              <a:rPr lang="ko-KR" altLang="en-US" smtClean="0"/>
              <a:t>2023-04-22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C27C156A-1DAF-6BFB-18B4-422FD10B1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F35DFC85-0183-E4EF-42AC-6159190799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00F9-3AD2-4B64-9DDE-1BAEE6F0830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직사각형 9">
            <a:extLst>
              <a:ext uri="{FF2B5EF4-FFF2-40B4-BE49-F238E27FC236}">
                <a16:creationId xmlns:a16="http://schemas.microsoft.com/office/drawing/2014/main" id="{5ACDF5CB-783E-65FA-34B3-6D7F7C4A763A}"/>
              </a:ext>
            </a:extLst>
          </p:cNvPr>
          <p:cNvSpPr/>
          <p:nvPr userDrawn="1"/>
        </p:nvSpPr>
        <p:spPr>
          <a:xfrm>
            <a:off x="0" y="0"/>
            <a:ext cx="428625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직사각형 10">
            <a:extLst>
              <a:ext uri="{FF2B5EF4-FFF2-40B4-BE49-F238E27FC236}">
                <a16:creationId xmlns:a16="http://schemas.microsoft.com/office/drawing/2014/main" id="{CF98CE42-2FF6-F47B-3418-0E2F401A6292}"/>
              </a:ext>
            </a:extLst>
          </p:cNvPr>
          <p:cNvSpPr/>
          <p:nvPr userDrawn="1"/>
        </p:nvSpPr>
        <p:spPr>
          <a:xfrm>
            <a:off x="583558" y="0"/>
            <a:ext cx="227293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6769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8AF4024-634D-F9D2-8257-93CFA5B612B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18186" y="2146692"/>
            <a:ext cx="10555628" cy="2453733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 altLang="ko-KR" dirty="0"/>
              <a:t>Click to edit Master title style</a:t>
            </a:r>
            <a:endParaRPr lang="ko-KR" altLang="en-US" dirty="0"/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7233DB4C-BF08-DCA8-A994-675D3F3E87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F5D8-1065-4286-8063-40B7F6306A41}" type="datetimeFigureOut">
              <a:rPr lang="ko-KR" altLang="en-US" smtClean="0"/>
              <a:t>2023-04-22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A8B63E21-4000-284D-AD26-3E46E267C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72805360-D608-BCDA-C855-4B5D1AD16B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00F9-3AD2-4B64-9DDE-1BAEE6F0830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6" name="액자 5">
            <a:extLst>
              <a:ext uri="{FF2B5EF4-FFF2-40B4-BE49-F238E27FC236}">
                <a16:creationId xmlns:a16="http://schemas.microsoft.com/office/drawing/2014/main" id="{8E49AD85-D208-F664-3415-7EDED0E19822}"/>
              </a:ext>
            </a:extLst>
          </p:cNvPr>
          <p:cNvSpPr/>
          <p:nvPr userDrawn="1"/>
        </p:nvSpPr>
        <p:spPr>
          <a:xfrm>
            <a:off x="505427" y="1793152"/>
            <a:ext cx="11181145" cy="3159889"/>
          </a:xfrm>
          <a:prstGeom prst="fram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441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8F094E3B-9EC5-70CC-4F3D-10062FC17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F5D8-1065-4286-8063-40B7F6306A41}" type="datetimeFigureOut">
              <a:rPr lang="ko-KR" altLang="en-US" smtClean="0"/>
              <a:t>2023-04-22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C712D7C5-C0C5-2A70-A0A1-8F5B67385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5C00CCDC-BE7A-84CB-821C-994FBF4EE2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00F9-3AD2-4B64-9DDE-1BAEE6F08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1266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캡션 있는 콘텐츠"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46933ECF-FC43-7DEA-8A8A-804762EFB8C3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5183188" y="519937"/>
            <a:ext cx="6172200" cy="5341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490F6B8E-985D-E08D-DD49-69366BC369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F5D8-1065-4286-8063-40B7F6306A41}" type="datetimeFigureOut">
              <a:rPr lang="ko-KR" altLang="en-US" smtClean="0"/>
              <a:t>2023-04-22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82811176-3EBE-5178-0971-1C94376CE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CFA18E7-3755-83EC-9785-4D71B71D9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00F9-3AD2-4B64-9DDE-1BAEE6F08300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6ED68C59-3103-E919-27D8-9A6E3028EB6D}"/>
              </a:ext>
            </a:extLst>
          </p:cNvPr>
          <p:cNvSpPr/>
          <p:nvPr userDrawn="1"/>
        </p:nvSpPr>
        <p:spPr>
          <a:xfrm>
            <a:off x="0" y="0"/>
            <a:ext cx="428625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>
            <a:extLst>
              <a:ext uri="{FF2B5EF4-FFF2-40B4-BE49-F238E27FC236}">
                <a16:creationId xmlns:a16="http://schemas.microsoft.com/office/drawing/2014/main" id="{6342438C-33E7-795D-94B4-D022ED5882A3}"/>
              </a:ext>
            </a:extLst>
          </p:cNvPr>
          <p:cNvSpPr/>
          <p:nvPr userDrawn="1"/>
        </p:nvSpPr>
        <p:spPr>
          <a:xfrm>
            <a:off x="583558" y="0"/>
            <a:ext cx="227293" cy="68580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>
            <a:extLst>
              <a:ext uri="{FF2B5EF4-FFF2-40B4-BE49-F238E27FC236}">
                <a16:creationId xmlns:a16="http://schemas.microsoft.com/office/drawing/2014/main" id="{CCABB627-71F7-D951-0EFD-CC48FA056926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65784" y="506212"/>
            <a:ext cx="3932237" cy="135086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ko-KR" dirty="0"/>
              <a:t>Click to edit Master title style</a:t>
            </a:r>
            <a:endParaRPr lang="ko-KR" altLang="en-US" dirty="0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75EC56B-9066-D358-C4BC-90935F1A5AB8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965784" y="1979629"/>
            <a:ext cx="3932237" cy="39383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72269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3209345-0CF6-0FE7-8E4F-E1D61990A75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742481" y="136525"/>
            <a:ext cx="7004076" cy="598766"/>
          </a:xfrm>
        </p:spPr>
        <p:txBody>
          <a:bodyPr anchor="b"/>
          <a:lstStyle>
            <a:lvl1pPr algn="r">
              <a:defRPr sz="3200"/>
            </a:lvl1pPr>
          </a:lstStyle>
          <a:p>
            <a:r>
              <a:rPr lang="en-US" altLang="ko-KR" dirty="0"/>
              <a:t>Click to edit Master title style</a:t>
            </a:r>
            <a:endParaRPr lang="ko-KR" altLang="en-US" dirty="0"/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7843DF08-5C97-C240-5AFE-8EE2E7C1871D}"/>
              </a:ext>
            </a:extLst>
          </p:cNvPr>
          <p:cNvSpPr>
            <a:spLocks noGrp="1"/>
          </p:cNvSpPr>
          <p:nvPr>
            <p:ph type="pic" idx="1" hasCustomPrompt="1"/>
          </p:nvPr>
        </p:nvSpPr>
        <p:spPr>
          <a:xfrm>
            <a:off x="7740208" y="2055044"/>
            <a:ext cx="4114800" cy="380600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marL="0" marR="0" lvl="0" indent="0" algn="l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altLang="ko-KR" dirty="0"/>
              <a:t>Click icon to add picture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4AF16E70-C0D0-ADC1-A1C1-EBF7034F97FD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667720" y="970961"/>
            <a:ext cx="4989312" cy="489008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ko-KR" dirty="0"/>
              <a:t>Click to edit Master text styles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DD7E122-C403-298A-3414-C03F5475ED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FF5D8-1065-4286-8063-40B7F6306A41}" type="datetimeFigureOut">
              <a:rPr lang="ko-KR" altLang="en-US" smtClean="0"/>
              <a:t>2023-04-22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50DF19F7-F7DC-1D30-A031-6DEE2F52B2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53F48185-2C3D-1173-57C8-06A0C4535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900F9-3AD2-4B64-9DDE-1BAEE6F08300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26198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7ACE4E4-B75E-4961-F3E1-DF26F389CC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0958572" y="136525"/>
            <a:ext cx="1045097" cy="3834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fld id="{CB4FF5D8-1065-4286-8063-40B7F6306A41}" type="datetimeFigureOut">
              <a:rPr lang="ko-KR" altLang="en-US" smtClean="0"/>
              <a:pPr/>
              <a:t>2023-04-22</a:t>
            </a:fld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FDFB2C1-0756-B22D-8255-FFBACF56DD4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43772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44C8C03-CA1F-AA5F-6F75-FC6A3D4507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030672" y="6227180"/>
            <a:ext cx="577770" cy="4942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bg1">
                    <a:lumMod val="85000"/>
                  </a:schemeClr>
                </a:solidFill>
                <a:latin typeface="+mn-lt"/>
              </a:defRPr>
            </a:lvl1pPr>
          </a:lstStyle>
          <a:p>
            <a:fld id="{6F3900F9-3AD2-4B64-9DDE-1BAEE6F08300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8" name="평행 사변형 7">
            <a:extLst>
              <a:ext uri="{FF2B5EF4-FFF2-40B4-BE49-F238E27FC236}">
                <a16:creationId xmlns:a16="http://schemas.microsoft.com/office/drawing/2014/main" id="{46F8F71D-2263-6325-141E-8D54F6FB7F69}"/>
              </a:ext>
            </a:extLst>
          </p:cNvPr>
          <p:cNvSpPr/>
          <p:nvPr userDrawn="1"/>
        </p:nvSpPr>
        <p:spPr>
          <a:xfrm>
            <a:off x="-1230521" y="0"/>
            <a:ext cx="4783696" cy="6858000"/>
          </a:xfrm>
          <a:prstGeom prst="parallelogram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F9630D3E-4E8A-BF47-6312-A56F8816DE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038599" y="2002697"/>
            <a:ext cx="7569843" cy="35344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altLang="ko-KR" dirty="0"/>
              <a:t>Click to edit Master subtitle style</a:t>
            </a:r>
          </a:p>
        </p:txBody>
      </p:sp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A42C14D6-7C4B-F1B9-1EF7-AFD343C28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38599" y="637272"/>
            <a:ext cx="7569843" cy="1248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dirty="0"/>
              <a:t>Click to edit Master title style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0016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 Black" panose="020B0A04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>
              <a:lumMod val="9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6BA6C1A2-A600-7778-FE63-C1CF21AEE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564637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72D5ECF-A2FD-5512-2CD8-B1DCD113B1C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C4FBE9E-564F-A29A-86F3-32FF596C939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85049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7FECCDA0-AAEA-25F7-4D54-C26FDBC0AC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내용 개체 틀 4">
            <a:extLst>
              <a:ext uri="{FF2B5EF4-FFF2-40B4-BE49-F238E27FC236}">
                <a16:creationId xmlns:a16="http://schemas.microsoft.com/office/drawing/2014/main" id="{06D3EA85-0C07-02AA-C058-A8CA5B44974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1159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51A208A7-D4F3-ED5A-DB2D-49E04B2184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03A5A3DC-87C8-348F-040B-91C709775FF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98832867-82BE-DB88-0FD2-E215D69DC36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텍스트 개체 틀 6">
            <a:extLst>
              <a:ext uri="{FF2B5EF4-FFF2-40B4-BE49-F238E27FC236}">
                <a16:creationId xmlns:a16="http://schemas.microsoft.com/office/drawing/2014/main" id="{BB8C5CD9-C7C2-69B6-D72D-5F9B479CC7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내용 개체 틀 7">
            <a:extLst>
              <a:ext uri="{FF2B5EF4-FFF2-40B4-BE49-F238E27FC236}">
                <a16:creationId xmlns:a16="http://schemas.microsoft.com/office/drawing/2014/main" id="{B8DBA901-AD5C-1B17-4DA4-16D0A563FC03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902515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>
            <a:extLst>
              <a:ext uri="{FF2B5EF4-FFF2-40B4-BE49-F238E27FC236}">
                <a16:creationId xmlns:a16="http://schemas.microsoft.com/office/drawing/2014/main" id="{F2CA382C-4550-BF6E-D5A7-603240795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세로 텍스트 개체 틀 4">
            <a:extLst>
              <a:ext uri="{FF2B5EF4-FFF2-40B4-BE49-F238E27FC236}">
                <a16:creationId xmlns:a16="http://schemas.microsoft.com/office/drawing/2014/main" id="{3435834E-C7E8-F2BE-0038-AB31B72836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35055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사용자 지정 1">
      <a:majorFont>
        <a:latin typeface="Arial Black"/>
        <a:ea typeface="Gadugi"/>
        <a:cs typeface=""/>
      </a:majorFont>
      <a:minorFont>
        <a:latin typeface="Arial"/>
        <a:ea typeface="Ebrim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와이드스크린</PresentationFormat>
  <Paragraphs>0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8" baseType="lpstr">
      <vt:lpstr>Arial</vt:lpstr>
      <vt:lpstr>Arial Black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양수빈</dc:creator>
  <cp:lastModifiedBy>양수빈</cp:lastModifiedBy>
  <cp:revision>6</cp:revision>
  <dcterms:created xsi:type="dcterms:W3CDTF">2023-04-22T04:57:45Z</dcterms:created>
  <dcterms:modified xsi:type="dcterms:W3CDTF">2023-04-22T06:53:22Z</dcterms:modified>
</cp:coreProperties>
</file>