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32B08D-AC17-4DD0-943B-7795A318A13F}" v="4" dt="2023-04-21T16:06:06.9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microsoft.com/office/2015/10/relationships/revisionInfo" Target="revisionInfo.xml" Id="rId8" /><Relationship Type="http://schemas.openxmlformats.org/officeDocument/2006/relationships/presProps" Target="presProps.xml" Id="rId3" /><Relationship Type="http://schemas.openxmlformats.org/officeDocument/2006/relationships/slide" Target="slides/slide1.xml" Id="rId2" /><Relationship Type="http://schemas.openxmlformats.org/officeDocument/2006/relationships/slideMaster" Target="slideMasters/slideMaster1.xml" Id="rId1" /><Relationship Type="http://schemas.openxmlformats.org/officeDocument/2006/relationships/tableStyles" Target="tableStyles.xml" Id="rId6" /><Relationship Type="http://schemas.openxmlformats.org/officeDocument/2006/relationships/theme" Target="theme/theme1.xml" Id="rId5" /><Relationship Type="http://schemas.openxmlformats.org/officeDocument/2006/relationships/viewProps" Target="viewProps.xml" Id="rId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0912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237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909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28866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2135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5437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0361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7878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194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556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116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340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988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975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438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25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45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7332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921092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Slice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/>
  <cp:revision>6</cp:revision>
  <dcterms:created xsi:type="dcterms:W3CDTF">2023-04-21T16:04:53Z</dcterms:created>
  <dcterms:modified xsi:type="dcterms:W3CDTF">2023-04-21T16:06:12Z</dcterms:modified>
</cp:coreProperties>
</file>