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DA53D-9151-48D6-A599-2ECA1FE7C2E6}" v="4" dt="2023-04-21T16:01:26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81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7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6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5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01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9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1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3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93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8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6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1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Basis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4</cp:revision>
  <dcterms:created xsi:type="dcterms:W3CDTF">2023-04-21T16:00:33Z</dcterms:created>
  <dcterms:modified xsi:type="dcterms:W3CDTF">2023-04-21T16:01:28Z</dcterms:modified>
</cp:coreProperties>
</file>