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29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8A87-7505-410C-AC9A-79BBC78FB275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0047-E957-4517-8C74-E345738B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023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8A87-7505-410C-AC9A-79BBC78FB275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0047-E957-4517-8C74-E345738B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354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8A87-7505-410C-AC9A-79BBC78FB275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0047-E957-4517-8C74-E345738B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86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8A87-7505-410C-AC9A-79BBC78FB275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0047-E957-4517-8C74-E345738B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541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8A87-7505-410C-AC9A-79BBC78FB275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0047-E957-4517-8C74-E345738B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922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8A87-7505-410C-AC9A-79BBC78FB275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0047-E957-4517-8C74-E345738B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851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8A87-7505-410C-AC9A-79BBC78FB275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0047-E957-4517-8C74-E345738B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521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8A87-7505-410C-AC9A-79BBC78FB275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0047-E957-4517-8C74-E345738B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090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8A87-7505-410C-AC9A-79BBC78FB275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0047-E957-4517-8C74-E345738B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018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8A87-7505-410C-AC9A-79BBC78FB275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0047-E957-4517-8C74-E345738B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105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D8A87-7505-410C-AC9A-79BBC78FB275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E0047-E957-4517-8C74-E345738B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22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D8A87-7505-410C-AC9A-79BBC78FB275}" type="datetimeFigureOut">
              <a:rPr lang="en-US" smtClean="0"/>
              <a:t>7/4/2022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E0047-E957-4517-8C74-E345738B7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70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751321A-7D46-45EE-8028-15BDF8FAB72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64" r="6965"/>
          <a:stretch/>
        </p:blipFill>
        <p:spPr>
          <a:xfrm>
            <a:off x="683191" y="928120"/>
            <a:ext cx="5491618" cy="37371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8927EEA-9E7A-4D0C-AA13-A915FCC9DE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390" y="5139159"/>
            <a:ext cx="4883220" cy="4232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897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CE44F74-1985-4EBC-974C-0A9072463A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7143" y="428262"/>
            <a:ext cx="4420566" cy="442056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4CAA28E-C8DD-401C-BD39-F65A964787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836" y="5602954"/>
            <a:ext cx="4011438" cy="401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98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793AAC9-6A03-43C6-8FD8-17B8F35786D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616" b="3879"/>
          <a:stretch/>
        </p:blipFill>
        <p:spPr>
          <a:xfrm>
            <a:off x="421510" y="1286249"/>
            <a:ext cx="5829300" cy="537065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C31F7E1-0737-43BA-8B6D-B14025BA59A6}"/>
              </a:ext>
            </a:extLst>
          </p:cNvPr>
          <p:cNvSpPr txBox="1"/>
          <p:nvPr/>
        </p:nvSpPr>
        <p:spPr>
          <a:xfrm>
            <a:off x="486137" y="243068"/>
            <a:ext cx="3715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Name:………………………….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24C06A-94BF-441B-B3C1-503786BC78D7}"/>
              </a:ext>
            </a:extLst>
          </p:cNvPr>
          <p:cNvSpPr txBox="1"/>
          <p:nvPr/>
        </p:nvSpPr>
        <p:spPr>
          <a:xfrm>
            <a:off x="405113" y="1101583"/>
            <a:ext cx="3715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Ex1: Color (con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441250-55E8-4F65-AC08-BEECE65943FC}"/>
              </a:ext>
            </a:extLst>
          </p:cNvPr>
          <p:cNvSpPr txBox="1"/>
          <p:nvPr/>
        </p:nvSpPr>
        <p:spPr>
          <a:xfrm>
            <a:off x="2934182" y="694442"/>
            <a:ext cx="1132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SHAPES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57C54DF-7373-427E-B180-BA79AEA06E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262" y="7353300"/>
            <a:ext cx="6143625" cy="25527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D993415-9BC9-48DD-9FEA-1130DCA641DB}"/>
              </a:ext>
            </a:extLst>
          </p:cNvPr>
          <p:cNvSpPr txBox="1"/>
          <p:nvPr/>
        </p:nvSpPr>
        <p:spPr>
          <a:xfrm>
            <a:off x="405113" y="6961419"/>
            <a:ext cx="505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Ex2: Match (con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68951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5793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23</Words>
  <Application>Microsoft Office PowerPoint</Application>
  <PresentationFormat>A4 Paper (210x297 mm)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Lê Hoàng</dc:creator>
  <cp:lastModifiedBy>Lê Hoàng</cp:lastModifiedBy>
  <cp:revision>2</cp:revision>
  <dcterms:created xsi:type="dcterms:W3CDTF">2022-07-03T18:03:37Z</dcterms:created>
  <dcterms:modified xsi:type="dcterms:W3CDTF">2022-07-03T18:09:15Z</dcterms:modified>
</cp:coreProperties>
</file>