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2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5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4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2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5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2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9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0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2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D8A87-7505-410C-AC9A-79BBC78FB27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E0047-E957-4517-8C74-E345738B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51321A-7D46-45EE-8028-15BDF8FAB7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4" r="6965"/>
          <a:stretch/>
        </p:blipFill>
        <p:spPr>
          <a:xfrm>
            <a:off x="683191" y="928120"/>
            <a:ext cx="5491618" cy="37371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927EEA-9E7A-4D0C-AA13-A915FCC9D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90" y="5139159"/>
            <a:ext cx="4883220" cy="42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9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E44F74-1985-4EBC-974C-0A9072463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143" y="428262"/>
            <a:ext cx="4420566" cy="44205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CAA28E-C8DD-401C-BD39-F65A964787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36" y="5602954"/>
            <a:ext cx="4011438" cy="401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9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93AAC9-6A03-43C6-8FD8-17B8F3578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6" b="3879"/>
          <a:stretch/>
        </p:blipFill>
        <p:spPr>
          <a:xfrm>
            <a:off x="421510" y="1286249"/>
            <a:ext cx="5829300" cy="537065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31F7E1-0737-43BA-8B6D-B14025BA59A6}"/>
              </a:ext>
            </a:extLst>
          </p:cNvPr>
          <p:cNvSpPr txBox="1"/>
          <p:nvPr/>
        </p:nvSpPr>
        <p:spPr>
          <a:xfrm>
            <a:off x="486137" y="243068"/>
            <a:ext cx="371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Name:………………………….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4C06A-94BF-441B-B3C1-503786BC78D7}"/>
              </a:ext>
            </a:extLst>
          </p:cNvPr>
          <p:cNvSpPr txBox="1"/>
          <p:nvPr/>
        </p:nvSpPr>
        <p:spPr>
          <a:xfrm>
            <a:off x="405113" y="1101583"/>
            <a:ext cx="371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Ex1: Color (con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441250-55E8-4F65-AC08-BEECE65943FC}"/>
              </a:ext>
            </a:extLst>
          </p:cNvPr>
          <p:cNvSpPr txBox="1"/>
          <p:nvPr/>
        </p:nvSpPr>
        <p:spPr>
          <a:xfrm>
            <a:off x="2934182" y="694442"/>
            <a:ext cx="113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7C54DF-7373-427E-B180-BA79AEA06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262" y="7353300"/>
            <a:ext cx="6143625" cy="2552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D993415-9BC9-48DD-9FEA-1130DCA641DB}"/>
              </a:ext>
            </a:extLst>
          </p:cNvPr>
          <p:cNvSpPr txBox="1"/>
          <p:nvPr/>
        </p:nvSpPr>
        <p:spPr>
          <a:xfrm>
            <a:off x="405113" y="6961419"/>
            <a:ext cx="505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Ex2: Match (con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895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793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23</Words>
  <Application>Microsoft Office PowerPoint</Application>
  <PresentationFormat>A4 Paper (210x297 mm)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Hoàng</dc:creator>
  <cp:lastModifiedBy>Lê Hoàng</cp:lastModifiedBy>
  <cp:revision>2</cp:revision>
  <dcterms:created xsi:type="dcterms:W3CDTF">2022-07-03T18:03:37Z</dcterms:created>
  <dcterms:modified xsi:type="dcterms:W3CDTF">2022-07-03T18:09:15Z</dcterms:modified>
</cp:coreProperties>
</file>