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8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2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5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1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9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6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5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3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D25A-68B2-473B-8C69-EE0FA71E2744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450A-726C-4FC8-BABD-21C2134B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B71F2B-8159-40F2-BBBC-26CB6581A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704849"/>
            <a:ext cx="6572250" cy="52347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18AC9A-A54B-4DB2-BA80-B4AA7034F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73" y="5939588"/>
            <a:ext cx="6587152" cy="358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1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8226E2-A63F-41E7-A9C0-0F1167D1B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662"/>
            <a:ext cx="6794374" cy="71199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8EA014-419B-49EA-8889-296AAD310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7600"/>
            <a:ext cx="4652798" cy="20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1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3ACD5C-CFB1-4317-909E-223749740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8" y="2467631"/>
            <a:ext cx="6281035" cy="55905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1872C-E714-4E5A-8F70-213BD4FA8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" y="366712"/>
            <a:ext cx="6281035" cy="182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2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32577D-1933-4359-B6C6-814A44D1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390524"/>
            <a:ext cx="5967413" cy="3778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E5C642-DF8F-4532-8576-7E44FE017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4175266"/>
            <a:ext cx="6156112" cy="235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4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lunalovegood.work@hotmail.com</dc:creator>
  <cp:lastModifiedBy>lunalovegood.work@hotmail.com</cp:lastModifiedBy>
  <cp:revision>1</cp:revision>
  <dcterms:created xsi:type="dcterms:W3CDTF">2022-12-16T08:10:16Z</dcterms:created>
  <dcterms:modified xsi:type="dcterms:W3CDTF">2022-12-16T08:22:35Z</dcterms:modified>
</cp:coreProperties>
</file>