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C63092A-9B49-4784-BCF6-75DAB957C758}">
          <p14:sldIdLst>
            <p14:sldId id="256"/>
            <p14:sldId id="257"/>
            <p14:sldId id="258"/>
            <p14:sldId id="259"/>
            <p14:sldId id="260"/>
            <p14:sldId id="261"/>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0" d="100"/>
          <a:sy n="70" d="100"/>
        </p:scale>
        <p:origin x="-13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69D452-458A-49B7-966C-28DD20E91BA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726E01BF-B920-4331-B9B2-C266335BB428}">
      <dgm:prSet phldrT="[Text]"/>
      <dgm:spPr/>
      <dgm:t>
        <a:bodyPr/>
        <a:lstStyle/>
        <a:p>
          <a:r>
            <a:rPr lang="en-US" dirty="0" smtClean="0"/>
            <a:t>Elicit</a:t>
          </a:r>
          <a:endParaRPr lang="en-US" dirty="0"/>
        </a:p>
      </dgm:t>
    </dgm:pt>
    <dgm:pt modelId="{6B0E95B9-64CD-4430-903E-1C8BAA59ABD7}" type="parTrans" cxnId="{647231B5-A6A1-42CE-8968-35A431D8C488}">
      <dgm:prSet/>
      <dgm:spPr/>
      <dgm:t>
        <a:bodyPr/>
        <a:lstStyle/>
        <a:p>
          <a:endParaRPr lang="en-US"/>
        </a:p>
      </dgm:t>
    </dgm:pt>
    <dgm:pt modelId="{3EF1DE01-8F85-4099-B332-664510EF5FC5}" type="sibTrans" cxnId="{647231B5-A6A1-42CE-8968-35A431D8C488}">
      <dgm:prSet/>
      <dgm:spPr/>
      <dgm:t>
        <a:bodyPr/>
        <a:lstStyle/>
        <a:p>
          <a:endParaRPr lang="en-US"/>
        </a:p>
      </dgm:t>
    </dgm:pt>
    <dgm:pt modelId="{38179C4E-1E6D-4F85-A89A-E7C834FED412}">
      <dgm:prSet phldrT="[Text]"/>
      <dgm:spPr/>
      <dgm:t>
        <a:bodyPr/>
        <a:lstStyle/>
        <a:p>
          <a:r>
            <a:rPr lang="en-US" dirty="0" smtClean="0"/>
            <a:t>Engage</a:t>
          </a:r>
          <a:endParaRPr lang="en-US" dirty="0"/>
        </a:p>
      </dgm:t>
    </dgm:pt>
    <dgm:pt modelId="{DFC2CF38-C53B-475F-A80C-907F4D4427A6}" type="parTrans" cxnId="{4174F596-15A5-4EA3-B2C0-DEBCCBE1BF3A}">
      <dgm:prSet/>
      <dgm:spPr/>
      <dgm:t>
        <a:bodyPr/>
        <a:lstStyle/>
        <a:p>
          <a:endParaRPr lang="en-US"/>
        </a:p>
      </dgm:t>
    </dgm:pt>
    <dgm:pt modelId="{4F319516-7F5D-4DC6-9B33-A7AF658740AB}" type="sibTrans" cxnId="{4174F596-15A5-4EA3-B2C0-DEBCCBE1BF3A}">
      <dgm:prSet/>
      <dgm:spPr/>
      <dgm:t>
        <a:bodyPr/>
        <a:lstStyle/>
        <a:p>
          <a:endParaRPr lang="en-US"/>
        </a:p>
      </dgm:t>
    </dgm:pt>
    <dgm:pt modelId="{80B92A97-67A3-445F-BB80-F8E7643C5792}">
      <dgm:prSet phldrT="[Text]"/>
      <dgm:spPr/>
      <dgm:t>
        <a:bodyPr/>
        <a:lstStyle/>
        <a:p>
          <a:r>
            <a:rPr lang="en-US" dirty="0" smtClean="0"/>
            <a:t>E</a:t>
          </a:r>
          <a:r>
            <a:rPr lang="id-ID" dirty="0" smtClean="0"/>
            <a:t>x</a:t>
          </a:r>
          <a:r>
            <a:rPr lang="en-US" dirty="0" err="1" smtClean="0"/>
            <a:t>plore</a:t>
          </a:r>
          <a:endParaRPr lang="en-US" dirty="0"/>
        </a:p>
      </dgm:t>
    </dgm:pt>
    <dgm:pt modelId="{437B99E2-353A-4096-832C-9B38F21291F8}" type="parTrans" cxnId="{01FFD9E6-22C5-43CF-888B-27170DA17BBC}">
      <dgm:prSet/>
      <dgm:spPr/>
      <dgm:t>
        <a:bodyPr/>
        <a:lstStyle/>
        <a:p>
          <a:endParaRPr lang="en-US"/>
        </a:p>
      </dgm:t>
    </dgm:pt>
    <dgm:pt modelId="{98380245-6AFC-4FDD-89CF-BC8793759A1C}" type="sibTrans" cxnId="{01FFD9E6-22C5-43CF-888B-27170DA17BBC}">
      <dgm:prSet/>
      <dgm:spPr/>
      <dgm:t>
        <a:bodyPr/>
        <a:lstStyle/>
        <a:p>
          <a:endParaRPr lang="en-US"/>
        </a:p>
      </dgm:t>
    </dgm:pt>
    <dgm:pt modelId="{62573684-55BD-46AA-BB88-79B75F3E490A}">
      <dgm:prSet phldrT="[Text]"/>
      <dgm:spPr/>
      <dgm:t>
        <a:bodyPr/>
        <a:lstStyle/>
        <a:p>
          <a:r>
            <a:rPr lang="en-US" dirty="0" smtClean="0"/>
            <a:t>E</a:t>
          </a:r>
          <a:r>
            <a:rPr lang="id-ID" dirty="0" smtClean="0"/>
            <a:t>x</a:t>
          </a:r>
          <a:r>
            <a:rPr lang="en-US" dirty="0" smtClean="0"/>
            <a:t>plain</a:t>
          </a:r>
          <a:r>
            <a:rPr lang="id-ID" dirty="0" smtClean="0"/>
            <a:t>ed</a:t>
          </a:r>
          <a:endParaRPr lang="en-US" dirty="0"/>
        </a:p>
      </dgm:t>
    </dgm:pt>
    <dgm:pt modelId="{8669C53D-E6A9-48FD-8DB4-1191192E575F}" type="parTrans" cxnId="{57ABB0A7-4712-4A5E-A7D0-30A705F095E8}">
      <dgm:prSet/>
      <dgm:spPr/>
      <dgm:t>
        <a:bodyPr/>
        <a:lstStyle/>
        <a:p>
          <a:endParaRPr lang="en-US"/>
        </a:p>
      </dgm:t>
    </dgm:pt>
    <dgm:pt modelId="{AB159D27-FCBB-41B0-B1F0-24428A4A001B}" type="sibTrans" cxnId="{57ABB0A7-4712-4A5E-A7D0-30A705F095E8}">
      <dgm:prSet/>
      <dgm:spPr/>
      <dgm:t>
        <a:bodyPr/>
        <a:lstStyle/>
        <a:p>
          <a:endParaRPr lang="en-US"/>
        </a:p>
      </dgm:t>
    </dgm:pt>
    <dgm:pt modelId="{8DB66473-DF7B-47C9-82F7-F4B9BEDC9200}">
      <dgm:prSet phldrT="[Text]"/>
      <dgm:spPr/>
      <dgm:t>
        <a:bodyPr/>
        <a:lstStyle/>
        <a:p>
          <a:r>
            <a:rPr lang="en-US" dirty="0" smtClean="0"/>
            <a:t>Evaluate</a:t>
          </a:r>
          <a:endParaRPr lang="en-US" dirty="0"/>
        </a:p>
      </dgm:t>
    </dgm:pt>
    <dgm:pt modelId="{DDC1BD5B-85A2-4F65-9E3D-443D03286509}" type="parTrans" cxnId="{BDDCE39C-12FD-44FC-9494-812E331DC1F8}">
      <dgm:prSet/>
      <dgm:spPr/>
      <dgm:t>
        <a:bodyPr/>
        <a:lstStyle/>
        <a:p>
          <a:endParaRPr lang="en-US"/>
        </a:p>
      </dgm:t>
    </dgm:pt>
    <dgm:pt modelId="{5CE6B424-A0DE-4EAA-8041-656B90993591}" type="sibTrans" cxnId="{BDDCE39C-12FD-44FC-9494-812E331DC1F8}">
      <dgm:prSet/>
      <dgm:spPr/>
      <dgm:t>
        <a:bodyPr/>
        <a:lstStyle/>
        <a:p>
          <a:endParaRPr lang="en-US"/>
        </a:p>
      </dgm:t>
    </dgm:pt>
    <dgm:pt modelId="{DE74B34C-656E-46AA-BF17-25129863B289}">
      <dgm:prSet phldrT="[Text]"/>
      <dgm:spPr/>
      <dgm:t>
        <a:bodyPr/>
        <a:lstStyle/>
        <a:p>
          <a:r>
            <a:rPr lang="en-US" dirty="0" smtClean="0"/>
            <a:t>Elaborate</a:t>
          </a:r>
          <a:endParaRPr lang="en-US" dirty="0"/>
        </a:p>
      </dgm:t>
    </dgm:pt>
    <dgm:pt modelId="{FCC7ADE8-B36B-4835-9BF1-19CDC0107B1C}" type="parTrans" cxnId="{DDB39E4B-0338-4AF5-9F46-A82E12266C2F}">
      <dgm:prSet/>
      <dgm:spPr/>
      <dgm:t>
        <a:bodyPr/>
        <a:lstStyle/>
        <a:p>
          <a:endParaRPr lang="en-US"/>
        </a:p>
      </dgm:t>
    </dgm:pt>
    <dgm:pt modelId="{8AB4D89A-8B66-4FBE-AEDB-2E6540D8E92D}" type="sibTrans" cxnId="{DDB39E4B-0338-4AF5-9F46-A82E12266C2F}">
      <dgm:prSet/>
      <dgm:spPr/>
      <dgm:t>
        <a:bodyPr/>
        <a:lstStyle/>
        <a:p>
          <a:endParaRPr lang="en-US"/>
        </a:p>
      </dgm:t>
    </dgm:pt>
    <dgm:pt modelId="{F81BCD30-45FB-4A6C-9057-A680E867EA35}">
      <dgm:prSet phldrT="[Text]"/>
      <dgm:spPr/>
      <dgm:t>
        <a:bodyPr/>
        <a:lstStyle/>
        <a:p>
          <a:r>
            <a:rPr lang="en-US" dirty="0" smtClean="0"/>
            <a:t>Extend</a:t>
          </a:r>
          <a:endParaRPr lang="en-US" dirty="0"/>
        </a:p>
      </dgm:t>
    </dgm:pt>
    <dgm:pt modelId="{B77E435D-01FD-4CAB-B6D4-AB4599634F5E}" type="parTrans" cxnId="{F000C9DB-8978-432D-BD67-75B980DE1655}">
      <dgm:prSet/>
      <dgm:spPr/>
      <dgm:t>
        <a:bodyPr/>
        <a:lstStyle/>
        <a:p>
          <a:endParaRPr lang="en-US"/>
        </a:p>
      </dgm:t>
    </dgm:pt>
    <dgm:pt modelId="{7FA9BD0F-CD3A-4633-86DD-F1DD0202859A}" type="sibTrans" cxnId="{F000C9DB-8978-432D-BD67-75B980DE1655}">
      <dgm:prSet/>
      <dgm:spPr/>
      <dgm:t>
        <a:bodyPr/>
        <a:lstStyle/>
        <a:p>
          <a:endParaRPr lang="en-US"/>
        </a:p>
      </dgm:t>
    </dgm:pt>
    <dgm:pt modelId="{E888E803-A013-42AC-B33B-E34DD391942A}" type="pres">
      <dgm:prSet presAssocID="{BD69D452-458A-49B7-966C-28DD20E91BA4}" presName="cycle" presStyleCnt="0">
        <dgm:presLayoutVars>
          <dgm:dir/>
          <dgm:resizeHandles val="exact"/>
        </dgm:presLayoutVars>
      </dgm:prSet>
      <dgm:spPr/>
      <dgm:t>
        <a:bodyPr/>
        <a:lstStyle/>
        <a:p>
          <a:endParaRPr lang="en-US"/>
        </a:p>
      </dgm:t>
    </dgm:pt>
    <dgm:pt modelId="{F6F2966D-4C42-404C-8292-B7D2B273DB0F}" type="pres">
      <dgm:prSet presAssocID="{726E01BF-B920-4331-B9B2-C266335BB428}" presName="node" presStyleLbl="node1" presStyleIdx="0" presStyleCnt="7">
        <dgm:presLayoutVars>
          <dgm:bulletEnabled val="1"/>
        </dgm:presLayoutVars>
      </dgm:prSet>
      <dgm:spPr/>
      <dgm:t>
        <a:bodyPr/>
        <a:lstStyle/>
        <a:p>
          <a:endParaRPr lang="en-US"/>
        </a:p>
      </dgm:t>
    </dgm:pt>
    <dgm:pt modelId="{9A820A03-CAEA-41F7-995B-8767BE16BEC6}" type="pres">
      <dgm:prSet presAssocID="{726E01BF-B920-4331-B9B2-C266335BB428}" presName="spNode" presStyleCnt="0"/>
      <dgm:spPr/>
    </dgm:pt>
    <dgm:pt modelId="{9222AA12-3515-4ACC-B5C0-FB50F709F7D2}" type="pres">
      <dgm:prSet presAssocID="{3EF1DE01-8F85-4099-B332-664510EF5FC5}" presName="sibTrans" presStyleLbl="sibTrans1D1" presStyleIdx="0" presStyleCnt="7"/>
      <dgm:spPr/>
      <dgm:t>
        <a:bodyPr/>
        <a:lstStyle/>
        <a:p>
          <a:endParaRPr lang="en-US"/>
        </a:p>
      </dgm:t>
    </dgm:pt>
    <dgm:pt modelId="{B91CB6A1-94EB-4923-ABCC-C197AB025F15}" type="pres">
      <dgm:prSet presAssocID="{38179C4E-1E6D-4F85-A89A-E7C834FED412}" presName="node" presStyleLbl="node1" presStyleIdx="1" presStyleCnt="7">
        <dgm:presLayoutVars>
          <dgm:bulletEnabled val="1"/>
        </dgm:presLayoutVars>
      </dgm:prSet>
      <dgm:spPr/>
      <dgm:t>
        <a:bodyPr/>
        <a:lstStyle/>
        <a:p>
          <a:endParaRPr lang="en-US"/>
        </a:p>
      </dgm:t>
    </dgm:pt>
    <dgm:pt modelId="{9329E96D-F62C-4837-B7D5-2D439E575291}" type="pres">
      <dgm:prSet presAssocID="{38179C4E-1E6D-4F85-A89A-E7C834FED412}" presName="spNode" presStyleCnt="0"/>
      <dgm:spPr/>
    </dgm:pt>
    <dgm:pt modelId="{06E96377-0EEF-4BAD-B469-6C63AB028D2C}" type="pres">
      <dgm:prSet presAssocID="{4F319516-7F5D-4DC6-9B33-A7AF658740AB}" presName="sibTrans" presStyleLbl="sibTrans1D1" presStyleIdx="1" presStyleCnt="7"/>
      <dgm:spPr/>
      <dgm:t>
        <a:bodyPr/>
        <a:lstStyle/>
        <a:p>
          <a:endParaRPr lang="en-US"/>
        </a:p>
      </dgm:t>
    </dgm:pt>
    <dgm:pt modelId="{40FE5A57-8F78-455F-8C5F-67911B9EBBBD}" type="pres">
      <dgm:prSet presAssocID="{80B92A97-67A3-445F-BB80-F8E7643C5792}" presName="node" presStyleLbl="node1" presStyleIdx="2" presStyleCnt="7">
        <dgm:presLayoutVars>
          <dgm:bulletEnabled val="1"/>
        </dgm:presLayoutVars>
      </dgm:prSet>
      <dgm:spPr/>
      <dgm:t>
        <a:bodyPr/>
        <a:lstStyle/>
        <a:p>
          <a:endParaRPr lang="en-US"/>
        </a:p>
      </dgm:t>
    </dgm:pt>
    <dgm:pt modelId="{B3BEB364-7DA0-40EB-8CFE-EAAFF2ACA767}" type="pres">
      <dgm:prSet presAssocID="{80B92A97-67A3-445F-BB80-F8E7643C5792}" presName="spNode" presStyleCnt="0"/>
      <dgm:spPr/>
    </dgm:pt>
    <dgm:pt modelId="{E7CBCA91-75E1-40EB-B909-6974DFB88CF0}" type="pres">
      <dgm:prSet presAssocID="{98380245-6AFC-4FDD-89CF-BC8793759A1C}" presName="sibTrans" presStyleLbl="sibTrans1D1" presStyleIdx="2" presStyleCnt="7"/>
      <dgm:spPr/>
      <dgm:t>
        <a:bodyPr/>
        <a:lstStyle/>
        <a:p>
          <a:endParaRPr lang="en-US"/>
        </a:p>
      </dgm:t>
    </dgm:pt>
    <dgm:pt modelId="{B2C1AC65-4E96-45E9-9BAC-4FBC4657EA08}" type="pres">
      <dgm:prSet presAssocID="{62573684-55BD-46AA-BB88-79B75F3E490A}" presName="node" presStyleLbl="node1" presStyleIdx="3" presStyleCnt="7">
        <dgm:presLayoutVars>
          <dgm:bulletEnabled val="1"/>
        </dgm:presLayoutVars>
      </dgm:prSet>
      <dgm:spPr/>
      <dgm:t>
        <a:bodyPr/>
        <a:lstStyle/>
        <a:p>
          <a:endParaRPr lang="en-US"/>
        </a:p>
      </dgm:t>
    </dgm:pt>
    <dgm:pt modelId="{00F99684-B592-4723-A603-E0F6A04DB5FC}" type="pres">
      <dgm:prSet presAssocID="{62573684-55BD-46AA-BB88-79B75F3E490A}" presName="spNode" presStyleCnt="0"/>
      <dgm:spPr/>
    </dgm:pt>
    <dgm:pt modelId="{83576BE7-F4FB-47A9-9A41-A19A52BCEFB4}" type="pres">
      <dgm:prSet presAssocID="{AB159D27-FCBB-41B0-B1F0-24428A4A001B}" presName="sibTrans" presStyleLbl="sibTrans1D1" presStyleIdx="3" presStyleCnt="7"/>
      <dgm:spPr/>
      <dgm:t>
        <a:bodyPr/>
        <a:lstStyle/>
        <a:p>
          <a:endParaRPr lang="en-US"/>
        </a:p>
      </dgm:t>
    </dgm:pt>
    <dgm:pt modelId="{7FD938D0-220A-499C-B6C9-DFDBD123EC4A}" type="pres">
      <dgm:prSet presAssocID="{DE74B34C-656E-46AA-BF17-25129863B289}" presName="node" presStyleLbl="node1" presStyleIdx="4" presStyleCnt="7">
        <dgm:presLayoutVars>
          <dgm:bulletEnabled val="1"/>
        </dgm:presLayoutVars>
      </dgm:prSet>
      <dgm:spPr/>
      <dgm:t>
        <a:bodyPr/>
        <a:lstStyle/>
        <a:p>
          <a:endParaRPr lang="en-US"/>
        </a:p>
      </dgm:t>
    </dgm:pt>
    <dgm:pt modelId="{972CC29F-4201-4542-8C3F-F16FE88ABAFE}" type="pres">
      <dgm:prSet presAssocID="{DE74B34C-656E-46AA-BF17-25129863B289}" presName="spNode" presStyleCnt="0"/>
      <dgm:spPr/>
    </dgm:pt>
    <dgm:pt modelId="{FF77FE20-44AF-4BDD-B008-01EDC542CFAC}" type="pres">
      <dgm:prSet presAssocID="{8AB4D89A-8B66-4FBE-AEDB-2E6540D8E92D}" presName="sibTrans" presStyleLbl="sibTrans1D1" presStyleIdx="4" presStyleCnt="7"/>
      <dgm:spPr/>
      <dgm:t>
        <a:bodyPr/>
        <a:lstStyle/>
        <a:p>
          <a:endParaRPr lang="en-US"/>
        </a:p>
      </dgm:t>
    </dgm:pt>
    <dgm:pt modelId="{13EB2812-E043-438E-A10A-18C8B747DF6F}" type="pres">
      <dgm:prSet presAssocID="{8DB66473-DF7B-47C9-82F7-F4B9BEDC9200}" presName="node" presStyleLbl="node1" presStyleIdx="5" presStyleCnt="7">
        <dgm:presLayoutVars>
          <dgm:bulletEnabled val="1"/>
        </dgm:presLayoutVars>
      </dgm:prSet>
      <dgm:spPr/>
      <dgm:t>
        <a:bodyPr/>
        <a:lstStyle/>
        <a:p>
          <a:endParaRPr lang="en-US"/>
        </a:p>
      </dgm:t>
    </dgm:pt>
    <dgm:pt modelId="{80B58D3D-33CD-4BB2-A021-5BE2562C0AA0}" type="pres">
      <dgm:prSet presAssocID="{8DB66473-DF7B-47C9-82F7-F4B9BEDC9200}" presName="spNode" presStyleCnt="0"/>
      <dgm:spPr/>
    </dgm:pt>
    <dgm:pt modelId="{C05D5CFB-1CF8-4622-9D42-DA922810BB79}" type="pres">
      <dgm:prSet presAssocID="{5CE6B424-A0DE-4EAA-8041-656B90993591}" presName="sibTrans" presStyleLbl="sibTrans1D1" presStyleIdx="5" presStyleCnt="7"/>
      <dgm:spPr/>
      <dgm:t>
        <a:bodyPr/>
        <a:lstStyle/>
        <a:p>
          <a:endParaRPr lang="en-US"/>
        </a:p>
      </dgm:t>
    </dgm:pt>
    <dgm:pt modelId="{4F63455E-6DFF-40EF-BDCB-0B9EB0F06AAF}" type="pres">
      <dgm:prSet presAssocID="{F81BCD30-45FB-4A6C-9057-A680E867EA35}" presName="node" presStyleLbl="node1" presStyleIdx="6" presStyleCnt="7">
        <dgm:presLayoutVars>
          <dgm:bulletEnabled val="1"/>
        </dgm:presLayoutVars>
      </dgm:prSet>
      <dgm:spPr/>
      <dgm:t>
        <a:bodyPr/>
        <a:lstStyle/>
        <a:p>
          <a:endParaRPr lang="en-US"/>
        </a:p>
      </dgm:t>
    </dgm:pt>
    <dgm:pt modelId="{47967084-5F56-413E-916C-C5ADB28B29F6}" type="pres">
      <dgm:prSet presAssocID="{F81BCD30-45FB-4A6C-9057-A680E867EA35}" presName="spNode" presStyleCnt="0"/>
      <dgm:spPr/>
    </dgm:pt>
    <dgm:pt modelId="{C4DB62FD-1270-44BC-92CC-B41E39CAFCA5}" type="pres">
      <dgm:prSet presAssocID="{7FA9BD0F-CD3A-4633-86DD-F1DD0202859A}" presName="sibTrans" presStyleLbl="sibTrans1D1" presStyleIdx="6" presStyleCnt="7"/>
      <dgm:spPr/>
      <dgm:t>
        <a:bodyPr/>
        <a:lstStyle/>
        <a:p>
          <a:endParaRPr lang="en-US"/>
        </a:p>
      </dgm:t>
    </dgm:pt>
  </dgm:ptLst>
  <dgm:cxnLst>
    <dgm:cxn modelId="{73BB5BB9-90E3-4BA4-A556-3F12FA32B0F9}" type="presOf" srcId="{5CE6B424-A0DE-4EAA-8041-656B90993591}" destId="{C05D5CFB-1CF8-4622-9D42-DA922810BB79}" srcOrd="0" destOrd="0" presId="urn:microsoft.com/office/officeart/2005/8/layout/cycle5"/>
    <dgm:cxn modelId="{7678D64E-0D55-4496-9005-33B533CD8FE9}" type="presOf" srcId="{62573684-55BD-46AA-BB88-79B75F3E490A}" destId="{B2C1AC65-4E96-45E9-9BAC-4FBC4657EA08}" srcOrd="0" destOrd="0" presId="urn:microsoft.com/office/officeart/2005/8/layout/cycle5"/>
    <dgm:cxn modelId="{F000C9DB-8978-432D-BD67-75B980DE1655}" srcId="{BD69D452-458A-49B7-966C-28DD20E91BA4}" destId="{F81BCD30-45FB-4A6C-9057-A680E867EA35}" srcOrd="6" destOrd="0" parTransId="{B77E435D-01FD-4CAB-B6D4-AB4599634F5E}" sibTransId="{7FA9BD0F-CD3A-4633-86DD-F1DD0202859A}"/>
    <dgm:cxn modelId="{1B7D53BF-451B-4D4D-BCB8-E8AB1436C5FD}" type="presOf" srcId="{7FA9BD0F-CD3A-4633-86DD-F1DD0202859A}" destId="{C4DB62FD-1270-44BC-92CC-B41E39CAFCA5}" srcOrd="0" destOrd="0" presId="urn:microsoft.com/office/officeart/2005/8/layout/cycle5"/>
    <dgm:cxn modelId="{B58149E3-72F2-4CE6-ACF0-857853561197}" type="presOf" srcId="{BD69D452-458A-49B7-966C-28DD20E91BA4}" destId="{E888E803-A013-42AC-B33B-E34DD391942A}" srcOrd="0" destOrd="0" presId="urn:microsoft.com/office/officeart/2005/8/layout/cycle5"/>
    <dgm:cxn modelId="{927A5935-521F-48B9-817B-F499F3C3E411}" type="presOf" srcId="{3EF1DE01-8F85-4099-B332-664510EF5FC5}" destId="{9222AA12-3515-4ACC-B5C0-FB50F709F7D2}" srcOrd="0" destOrd="0" presId="urn:microsoft.com/office/officeart/2005/8/layout/cycle5"/>
    <dgm:cxn modelId="{BDDCE39C-12FD-44FC-9494-812E331DC1F8}" srcId="{BD69D452-458A-49B7-966C-28DD20E91BA4}" destId="{8DB66473-DF7B-47C9-82F7-F4B9BEDC9200}" srcOrd="5" destOrd="0" parTransId="{DDC1BD5B-85A2-4F65-9E3D-443D03286509}" sibTransId="{5CE6B424-A0DE-4EAA-8041-656B90993591}"/>
    <dgm:cxn modelId="{E5B4774E-93A8-4810-BA56-65CE20FB33BF}" type="presOf" srcId="{DE74B34C-656E-46AA-BF17-25129863B289}" destId="{7FD938D0-220A-499C-B6C9-DFDBD123EC4A}" srcOrd="0" destOrd="0" presId="urn:microsoft.com/office/officeart/2005/8/layout/cycle5"/>
    <dgm:cxn modelId="{57ABB0A7-4712-4A5E-A7D0-30A705F095E8}" srcId="{BD69D452-458A-49B7-966C-28DD20E91BA4}" destId="{62573684-55BD-46AA-BB88-79B75F3E490A}" srcOrd="3" destOrd="0" parTransId="{8669C53D-E6A9-48FD-8DB4-1191192E575F}" sibTransId="{AB159D27-FCBB-41B0-B1F0-24428A4A001B}"/>
    <dgm:cxn modelId="{F825942F-E7C5-4C90-9A72-E35D3098E0F7}" type="presOf" srcId="{8DB66473-DF7B-47C9-82F7-F4B9BEDC9200}" destId="{13EB2812-E043-438E-A10A-18C8B747DF6F}" srcOrd="0" destOrd="0" presId="urn:microsoft.com/office/officeart/2005/8/layout/cycle5"/>
    <dgm:cxn modelId="{F61401ED-6529-4B27-8930-4C5716D046EC}" type="presOf" srcId="{AB159D27-FCBB-41B0-B1F0-24428A4A001B}" destId="{83576BE7-F4FB-47A9-9A41-A19A52BCEFB4}" srcOrd="0" destOrd="0" presId="urn:microsoft.com/office/officeart/2005/8/layout/cycle5"/>
    <dgm:cxn modelId="{D655D30D-35AA-486B-ABF2-3ABDDA3381C3}" type="presOf" srcId="{8AB4D89A-8B66-4FBE-AEDB-2E6540D8E92D}" destId="{FF77FE20-44AF-4BDD-B008-01EDC542CFAC}" srcOrd="0" destOrd="0" presId="urn:microsoft.com/office/officeart/2005/8/layout/cycle5"/>
    <dgm:cxn modelId="{EBF8F36E-22E3-4598-8468-E633F75EE455}" type="presOf" srcId="{98380245-6AFC-4FDD-89CF-BC8793759A1C}" destId="{E7CBCA91-75E1-40EB-B909-6974DFB88CF0}" srcOrd="0" destOrd="0" presId="urn:microsoft.com/office/officeart/2005/8/layout/cycle5"/>
    <dgm:cxn modelId="{727FD908-7A6E-4060-A496-B69E723D21FA}" type="presOf" srcId="{726E01BF-B920-4331-B9B2-C266335BB428}" destId="{F6F2966D-4C42-404C-8292-B7D2B273DB0F}" srcOrd="0" destOrd="0" presId="urn:microsoft.com/office/officeart/2005/8/layout/cycle5"/>
    <dgm:cxn modelId="{E91A161F-6F12-4E43-90C7-F36095E03D2E}" type="presOf" srcId="{F81BCD30-45FB-4A6C-9057-A680E867EA35}" destId="{4F63455E-6DFF-40EF-BDCB-0B9EB0F06AAF}" srcOrd="0" destOrd="0" presId="urn:microsoft.com/office/officeart/2005/8/layout/cycle5"/>
    <dgm:cxn modelId="{01FFD9E6-22C5-43CF-888B-27170DA17BBC}" srcId="{BD69D452-458A-49B7-966C-28DD20E91BA4}" destId="{80B92A97-67A3-445F-BB80-F8E7643C5792}" srcOrd="2" destOrd="0" parTransId="{437B99E2-353A-4096-832C-9B38F21291F8}" sibTransId="{98380245-6AFC-4FDD-89CF-BC8793759A1C}"/>
    <dgm:cxn modelId="{4174F596-15A5-4EA3-B2C0-DEBCCBE1BF3A}" srcId="{BD69D452-458A-49B7-966C-28DD20E91BA4}" destId="{38179C4E-1E6D-4F85-A89A-E7C834FED412}" srcOrd="1" destOrd="0" parTransId="{DFC2CF38-C53B-475F-A80C-907F4D4427A6}" sibTransId="{4F319516-7F5D-4DC6-9B33-A7AF658740AB}"/>
    <dgm:cxn modelId="{93E5A3C1-BAB0-4ED9-BECB-F0558EAFABB7}" type="presOf" srcId="{38179C4E-1E6D-4F85-A89A-E7C834FED412}" destId="{B91CB6A1-94EB-4923-ABCC-C197AB025F15}" srcOrd="0" destOrd="0" presId="urn:microsoft.com/office/officeart/2005/8/layout/cycle5"/>
    <dgm:cxn modelId="{63DC623C-9C23-455C-8DAC-07AE9EE28CDF}" type="presOf" srcId="{4F319516-7F5D-4DC6-9B33-A7AF658740AB}" destId="{06E96377-0EEF-4BAD-B469-6C63AB028D2C}" srcOrd="0" destOrd="0" presId="urn:microsoft.com/office/officeart/2005/8/layout/cycle5"/>
    <dgm:cxn modelId="{647231B5-A6A1-42CE-8968-35A431D8C488}" srcId="{BD69D452-458A-49B7-966C-28DD20E91BA4}" destId="{726E01BF-B920-4331-B9B2-C266335BB428}" srcOrd="0" destOrd="0" parTransId="{6B0E95B9-64CD-4430-903E-1C8BAA59ABD7}" sibTransId="{3EF1DE01-8F85-4099-B332-664510EF5FC5}"/>
    <dgm:cxn modelId="{DDB39E4B-0338-4AF5-9F46-A82E12266C2F}" srcId="{BD69D452-458A-49B7-966C-28DD20E91BA4}" destId="{DE74B34C-656E-46AA-BF17-25129863B289}" srcOrd="4" destOrd="0" parTransId="{FCC7ADE8-B36B-4835-9BF1-19CDC0107B1C}" sibTransId="{8AB4D89A-8B66-4FBE-AEDB-2E6540D8E92D}"/>
    <dgm:cxn modelId="{08A1441C-AC67-44DD-8AB1-243B2FDC61EB}" type="presOf" srcId="{80B92A97-67A3-445F-BB80-F8E7643C5792}" destId="{40FE5A57-8F78-455F-8C5F-67911B9EBBBD}" srcOrd="0" destOrd="0" presId="urn:microsoft.com/office/officeart/2005/8/layout/cycle5"/>
    <dgm:cxn modelId="{83DE840E-E8FE-4D57-A4CC-C98E2BC74838}" type="presParOf" srcId="{E888E803-A013-42AC-B33B-E34DD391942A}" destId="{F6F2966D-4C42-404C-8292-B7D2B273DB0F}" srcOrd="0" destOrd="0" presId="urn:microsoft.com/office/officeart/2005/8/layout/cycle5"/>
    <dgm:cxn modelId="{10ED0A72-5627-453A-A74D-C0EEF4CE3C60}" type="presParOf" srcId="{E888E803-A013-42AC-B33B-E34DD391942A}" destId="{9A820A03-CAEA-41F7-995B-8767BE16BEC6}" srcOrd="1" destOrd="0" presId="urn:microsoft.com/office/officeart/2005/8/layout/cycle5"/>
    <dgm:cxn modelId="{7DA2D348-837A-431D-993F-84F4AF7E15D4}" type="presParOf" srcId="{E888E803-A013-42AC-B33B-E34DD391942A}" destId="{9222AA12-3515-4ACC-B5C0-FB50F709F7D2}" srcOrd="2" destOrd="0" presId="urn:microsoft.com/office/officeart/2005/8/layout/cycle5"/>
    <dgm:cxn modelId="{778920F8-C8E4-4F95-98EA-754CCB7569B2}" type="presParOf" srcId="{E888E803-A013-42AC-B33B-E34DD391942A}" destId="{B91CB6A1-94EB-4923-ABCC-C197AB025F15}" srcOrd="3" destOrd="0" presId="urn:microsoft.com/office/officeart/2005/8/layout/cycle5"/>
    <dgm:cxn modelId="{166EB8DC-753A-4D90-9FB1-873B626212CF}" type="presParOf" srcId="{E888E803-A013-42AC-B33B-E34DD391942A}" destId="{9329E96D-F62C-4837-B7D5-2D439E575291}" srcOrd="4" destOrd="0" presId="urn:microsoft.com/office/officeart/2005/8/layout/cycle5"/>
    <dgm:cxn modelId="{973B5BD8-446E-4549-9DBA-8BC5822C5420}" type="presParOf" srcId="{E888E803-A013-42AC-B33B-E34DD391942A}" destId="{06E96377-0EEF-4BAD-B469-6C63AB028D2C}" srcOrd="5" destOrd="0" presId="urn:microsoft.com/office/officeart/2005/8/layout/cycle5"/>
    <dgm:cxn modelId="{8F9AB251-0C4D-4345-92F4-8C47E0CECC1F}" type="presParOf" srcId="{E888E803-A013-42AC-B33B-E34DD391942A}" destId="{40FE5A57-8F78-455F-8C5F-67911B9EBBBD}" srcOrd="6" destOrd="0" presId="urn:microsoft.com/office/officeart/2005/8/layout/cycle5"/>
    <dgm:cxn modelId="{5920F05F-02E0-4AB1-986D-B5287AB05835}" type="presParOf" srcId="{E888E803-A013-42AC-B33B-E34DD391942A}" destId="{B3BEB364-7DA0-40EB-8CFE-EAAFF2ACA767}" srcOrd="7" destOrd="0" presId="urn:microsoft.com/office/officeart/2005/8/layout/cycle5"/>
    <dgm:cxn modelId="{B39AF9EA-D2B4-417F-B9D4-811C625475D7}" type="presParOf" srcId="{E888E803-A013-42AC-B33B-E34DD391942A}" destId="{E7CBCA91-75E1-40EB-B909-6974DFB88CF0}" srcOrd="8" destOrd="0" presId="urn:microsoft.com/office/officeart/2005/8/layout/cycle5"/>
    <dgm:cxn modelId="{D3438698-2724-4F98-9C3A-B9C0DCFD7B44}" type="presParOf" srcId="{E888E803-A013-42AC-B33B-E34DD391942A}" destId="{B2C1AC65-4E96-45E9-9BAC-4FBC4657EA08}" srcOrd="9" destOrd="0" presId="urn:microsoft.com/office/officeart/2005/8/layout/cycle5"/>
    <dgm:cxn modelId="{B4B5D39A-966F-4690-9337-AE1AFB0C87C3}" type="presParOf" srcId="{E888E803-A013-42AC-B33B-E34DD391942A}" destId="{00F99684-B592-4723-A603-E0F6A04DB5FC}" srcOrd="10" destOrd="0" presId="urn:microsoft.com/office/officeart/2005/8/layout/cycle5"/>
    <dgm:cxn modelId="{14ED85ED-7632-493C-8F09-B3922C45A762}" type="presParOf" srcId="{E888E803-A013-42AC-B33B-E34DD391942A}" destId="{83576BE7-F4FB-47A9-9A41-A19A52BCEFB4}" srcOrd="11" destOrd="0" presId="urn:microsoft.com/office/officeart/2005/8/layout/cycle5"/>
    <dgm:cxn modelId="{FBB02C85-2F2B-4546-9D32-D3ABA43BFA76}" type="presParOf" srcId="{E888E803-A013-42AC-B33B-E34DD391942A}" destId="{7FD938D0-220A-499C-B6C9-DFDBD123EC4A}" srcOrd="12" destOrd="0" presId="urn:microsoft.com/office/officeart/2005/8/layout/cycle5"/>
    <dgm:cxn modelId="{E9BDD66A-62E6-4103-8991-EEE693C804BA}" type="presParOf" srcId="{E888E803-A013-42AC-B33B-E34DD391942A}" destId="{972CC29F-4201-4542-8C3F-F16FE88ABAFE}" srcOrd="13" destOrd="0" presId="urn:microsoft.com/office/officeart/2005/8/layout/cycle5"/>
    <dgm:cxn modelId="{1C0F4CD7-8015-4A54-8992-172E8DFC5FB3}" type="presParOf" srcId="{E888E803-A013-42AC-B33B-E34DD391942A}" destId="{FF77FE20-44AF-4BDD-B008-01EDC542CFAC}" srcOrd="14" destOrd="0" presId="urn:microsoft.com/office/officeart/2005/8/layout/cycle5"/>
    <dgm:cxn modelId="{8E85887C-22D9-4470-8A97-7B9A34059EEF}" type="presParOf" srcId="{E888E803-A013-42AC-B33B-E34DD391942A}" destId="{13EB2812-E043-438E-A10A-18C8B747DF6F}" srcOrd="15" destOrd="0" presId="urn:microsoft.com/office/officeart/2005/8/layout/cycle5"/>
    <dgm:cxn modelId="{864D0995-FFDB-4B04-B8BF-304B5BA888EF}" type="presParOf" srcId="{E888E803-A013-42AC-B33B-E34DD391942A}" destId="{80B58D3D-33CD-4BB2-A021-5BE2562C0AA0}" srcOrd="16" destOrd="0" presId="urn:microsoft.com/office/officeart/2005/8/layout/cycle5"/>
    <dgm:cxn modelId="{D605A189-F1E6-429F-9580-62EDD74E1E78}" type="presParOf" srcId="{E888E803-A013-42AC-B33B-E34DD391942A}" destId="{C05D5CFB-1CF8-4622-9D42-DA922810BB79}" srcOrd="17" destOrd="0" presId="urn:microsoft.com/office/officeart/2005/8/layout/cycle5"/>
    <dgm:cxn modelId="{D44F56B2-D8E2-406C-BC61-38973E48F328}" type="presParOf" srcId="{E888E803-A013-42AC-B33B-E34DD391942A}" destId="{4F63455E-6DFF-40EF-BDCB-0B9EB0F06AAF}" srcOrd="18" destOrd="0" presId="urn:microsoft.com/office/officeart/2005/8/layout/cycle5"/>
    <dgm:cxn modelId="{A567E3EA-AB55-4EB7-9E22-18CE45525C17}" type="presParOf" srcId="{E888E803-A013-42AC-B33B-E34DD391942A}" destId="{47967084-5F56-413E-916C-C5ADB28B29F6}" srcOrd="19" destOrd="0" presId="urn:microsoft.com/office/officeart/2005/8/layout/cycle5"/>
    <dgm:cxn modelId="{D665EF0A-86E7-44C6-BEAA-AF27245119B5}" type="presParOf" srcId="{E888E803-A013-42AC-B33B-E34DD391942A}" destId="{C4DB62FD-1270-44BC-92CC-B41E39CAFCA5}" srcOrd="20"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F2966D-4C42-404C-8292-B7D2B273DB0F}">
      <dsp:nvSpPr>
        <dsp:cNvPr id="0" name=""/>
        <dsp:cNvSpPr/>
      </dsp:nvSpPr>
      <dsp:spPr>
        <a:xfrm>
          <a:off x="2634462" y="1547"/>
          <a:ext cx="851754" cy="553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Elicit</a:t>
          </a:r>
          <a:endParaRPr lang="en-US" sz="1300" kern="1200" dirty="0"/>
        </a:p>
      </dsp:txBody>
      <dsp:txXfrm>
        <a:off x="2661488" y="28573"/>
        <a:ext cx="797702" cy="499588"/>
      </dsp:txXfrm>
    </dsp:sp>
    <dsp:sp modelId="{9222AA12-3515-4ACC-B5C0-FB50F709F7D2}">
      <dsp:nvSpPr>
        <dsp:cNvPr id="0" name=""/>
        <dsp:cNvSpPr/>
      </dsp:nvSpPr>
      <dsp:spPr>
        <a:xfrm>
          <a:off x="1479873" y="278367"/>
          <a:ext cx="3160933" cy="3160933"/>
        </a:xfrm>
        <a:custGeom>
          <a:avLst/>
          <a:gdLst/>
          <a:ahLst/>
          <a:cxnLst/>
          <a:rect l="0" t="0" r="0" b="0"/>
          <a:pathLst>
            <a:path>
              <a:moveTo>
                <a:pt x="2117933" y="94194"/>
              </a:moveTo>
              <a:arcTo wR="1580466" hR="1580466" stAng="17392862" swAng="772185"/>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91CB6A1-94EB-4923-ABCC-C197AB025F15}">
      <dsp:nvSpPr>
        <dsp:cNvPr id="0" name=""/>
        <dsp:cNvSpPr/>
      </dsp:nvSpPr>
      <dsp:spPr>
        <a:xfrm>
          <a:off x="3870121" y="596609"/>
          <a:ext cx="851754" cy="553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Engage</a:t>
          </a:r>
          <a:endParaRPr lang="en-US" sz="1300" kern="1200" dirty="0"/>
        </a:p>
      </dsp:txBody>
      <dsp:txXfrm>
        <a:off x="3897147" y="623635"/>
        <a:ext cx="797702" cy="499588"/>
      </dsp:txXfrm>
    </dsp:sp>
    <dsp:sp modelId="{06E96377-0EEF-4BAD-B469-6C63AB028D2C}">
      <dsp:nvSpPr>
        <dsp:cNvPr id="0" name=""/>
        <dsp:cNvSpPr/>
      </dsp:nvSpPr>
      <dsp:spPr>
        <a:xfrm>
          <a:off x="1479873" y="278367"/>
          <a:ext cx="3160933" cy="3160933"/>
        </a:xfrm>
        <a:custGeom>
          <a:avLst/>
          <a:gdLst/>
          <a:ahLst/>
          <a:cxnLst/>
          <a:rect l="0" t="0" r="0" b="0"/>
          <a:pathLst>
            <a:path>
              <a:moveTo>
                <a:pt x="3057626" y="1018440"/>
              </a:moveTo>
              <a:arcTo wR="1580466" hR="1580466" stAng="20350159" swAng="1064360"/>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0FE5A57-8F78-455F-8C5F-67911B9EBBBD}">
      <dsp:nvSpPr>
        <dsp:cNvPr id="0" name=""/>
        <dsp:cNvSpPr/>
      </dsp:nvSpPr>
      <dsp:spPr>
        <a:xfrm>
          <a:off x="4175303" y="1933700"/>
          <a:ext cx="851754" cy="553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a:t>
          </a:r>
          <a:r>
            <a:rPr lang="id-ID" sz="1300" kern="1200" dirty="0" smtClean="0"/>
            <a:t>x</a:t>
          </a:r>
          <a:r>
            <a:rPr lang="en-US" sz="1300" kern="1200" dirty="0" err="1" smtClean="0"/>
            <a:t>plore</a:t>
          </a:r>
          <a:endParaRPr lang="en-US" sz="1300" kern="1200" dirty="0"/>
        </a:p>
      </dsp:txBody>
      <dsp:txXfrm>
        <a:off x="4202329" y="1960726"/>
        <a:ext cx="797702" cy="499588"/>
      </dsp:txXfrm>
    </dsp:sp>
    <dsp:sp modelId="{E7CBCA91-75E1-40EB-B909-6974DFB88CF0}">
      <dsp:nvSpPr>
        <dsp:cNvPr id="0" name=""/>
        <dsp:cNvSpPr/>
      </dsp:nvSpPr>
      <dsp:spPr>
        <a:xfrm>
          <a:off x="1479873" y="278367"/>
          <a:ext cx="3160933" cy="3160933"/>
        </a:xfrm>
        <a:custGeom>
          <a:avLst/>
          <a:gdLst/>
          <a:ahLst/>
          <a:cxnLst/>
          <a:rect l="0" t="0" r="0" b="0"/>
          <a:pathLst>
            <a:path>
              <a:moveTo>
                <a:pt x="2975646" y="2322994"/>
              </a:moveTo>
              <a:arcTo wR="1580466" hR="1580466" stAng="1681339" swAng="835501"/>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2C1AC65-4E96-45E9-9BAC-4FBC4657EA08}">
      <dsp:nvSpPr>
        <dsp:cNvPr id="0" name=""/>
        <dsp:cNvSpPr/>
      </dsp:nvSpPr>
      <dsp:spPr>
        <a:xfrm>
          <a:off x="3320201" y="3005965"/>
          <a:ext cx="851754" cy="553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a:t>
          </a:r>
          <a:r>
            <a:rPr lang="id-ID" sz="1300" kern="1200" dirty="0" smtClean="0"/>
            <a:t>x</a:t>
          </a:r>
          <a:r>
            <a:rPr lang="en-US" sz="1300" kern="1200" dirty="0" smtClean="0"/>
            <a:t>plain</a:t>
          </a:r>
          <a:r>
            <a:rPr lang="id-ID" sz="1300" kern="1200" dirty="0" smtClean="0"/>
            <a:t>ed</a:t>
          </a:r>
          <a:endParaRPr lang="en-US" sz="1300" kern="1200" dirty="0"/>
        </a:p>
      </dsp:txBody>
      <dsp:txXfrm>
        <a:off x="3347227" y="3032991"/>
        <a:ext cx="797702" cy="499588"/>
      </dsp:txXfrm>
    </dsp:sp>
    <dsp:sp modelId="{83576BE7-F4FB-47A9-9A41-A19A52BCEFB4}">
      <dsp:nvSpPr>
        <dsp:cNvPr id="0" name=""/>
        <dsp:cNvSpPr/>
      </dsp:nvSpPr>
      <dsp:spPr>
        <a:xfrm>
          <a:off x="1479873" y="278367"/>
          <a:ext cx="3160933" cy="3160933"/>
        </a:xfrm>
        <a:custGeom>
          <a:avLst/>
          <a:gdLst/>
          <a:ahLst/>
          <a:cxnLst/>
          <a:rect l="0" t="0" r="0" b="0"/>
          <a:pathLst>
            <a:path>
              <a:moveTo>
                <a:pt x="1737310" y="3153131"/>
              </a:moveTo>
              <a:arcTo wR="1580466" hR="1580466" stAng="5058280" swAng="683441"/>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FD938D0-220A-499C-B6C9-DFDBD123EC4A}">
      <dsp:nvSpPr>
        <dsp:cNvPr id="0" name=""/>
        <dsp:cNvSpPr/>
      </dsp:nvSpPr>
      <dsp:spPr>
        <a:xfrm>
          <a:off x="1948723" y="3005965"/>
          <a:ext cx="851754" cy="553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Elaborate</a:t>
          </a:r>
          <a:endParaRPr lang="en-US" sz="1300" kern="1200" dirty="0"/>
        </a:p>
      </dsp:txBody>
      <dsp:txXfrm>
        <a:off x="1975749" y="3032991"/>
        <a:ext cx="797702" cy="499588"/>
      </dsp:txXfrm>
    </dsp:sp>
    <dsp:sp modelId="{FF77FE20-44AF-4BDD-B008-01EDC542CFAC}">
      <dsp:nvSpPr>
        <dsp:cNvPr id="0" name=""/>
        <dsp:cNvSpPr/>
      </dsp:nvSpPr>
      <dsp:spPr>
        <a:xfrm>
          <a:off x="1479873" y="278367"/>
          <a:ext cx="3160933" cy="3160933"/>
        </a:xfrm>
        <a:custGeom>
          <a:avLst/>
          <a:gdLst/>
          <a:ahLst/>
          <a:cxnLst/>
          <a:rect l="0" t="0" r="0" b="0"/>
          <a:pathLst>
            <a:path>
              <a:moveTo>
                <a:pt x="404979" y="2636925"/>
              </a:moveTo>
              <a:arcTo wR="1580466" hR="1580466" stAng="8283160" swAng="835501"/>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3EB2812-E043-438E-A10A-18C8B747DF6F}">
      <dsp:nvSpPr>
        <dsp:cNvPr id="0" name=""/>
        <dsp:cNvSpPr/>
      </dsp:nvSpPr>
      <dsp:spPr>
        <a:xfrm>
          <a:off x="1093621" y="1933700"/>
          <a:ext cx="851754" cy="553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Evaluate</a:t>
          </a:r>
          <a:endParaRPr lang="en-US" sz="1300" kern="1200" dirty="0"/>
        </a:p>
      </dsp:txBody>
      <dsp:txXfrm>
        <a:off x="1120647" y="1960726"/>
        <a:ext cx="797702" cy="499588"/>
      </dsp:txXfrm>
    </dsp:sp>
    <dsp:sp modelId="{C05D5CFB-1CF8-4622-9D42-DA922810BB79}">
      <dsp:nvSpPr>
        <dsp:cNvPr id="0" name=""/>
        <dsp:cNvSpPr/>
      </dsp:nvSpPr>
      <dsp:spPr>
        <a:xfrm>
          <a:off x="1479873" y="278367"/>
          <a:ext cx="3160933" cy="3160933"/>
        </a:xfrm>
        <a:custGeom>
          <a:avLst/>
          <a:gdLst/>
          <a:ahLst/>
          <a:cxnLst/>
          <a:rect l="0" t="0" r="0" b="0"/>
          <a:pathLst>
            <a:path>
              <a:moveTo>
                <a:pt x="2299" y="1495235"/>
              </a:moveTo>
              <a:arcTo wR="1580466" hR="1580466" stAng="10985481" swAng="1064360"/>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F63455E-6DFF-40EF-BDCB-0B9EB0F06AAF}">
      <dsp:nvSpPr>
        <dsp:cNvPr id="0" name=""/>
        <dsp:cNvSpPr/>
      </dsp:nvSpPr>
      <dsp:spPr>
        <a:xfrm>
          <a:off x="1398803" y="596609"/>
          <a:ext cx="851754" cy="553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Extend</a:t>
          </a:r>
          <a:endParaRPr lang="en-US" sz="1300" kern="1200" dirty="0"/>
        </a:p>
      </dsp:txBody>
      <dsp:txXfrm>
        <a:off x="1425829" y="623635"/>
        <a:ext cx="797702" cy="499588"/>
      </dsp:txXfrm>
    </dsp:sp>
    <dsp:sp modelId="{C4DB62FD-1270-44BC-92CC-B41E39CAFCA5}">
      <dsp:nvSpPr>
        <dsp:cNvPr id="0" name=""/>
        <dsp:cNvSpPr/>
      </dsp:nvSpPr>
      <dsp:spPr>
        <a:xfrm>
          <a:off x="1479873" y="278367"/>
          <a:ext cx="3160933" cy="3160933"/>
        </a:xfrm>
        <a:custGeom>
          <a:avLst/>
          <a:gdLst/>
          <a:ahLst/>
          <a:cxnLst/>
          <a:rect l="0" t="0" r="0" b="0"/>
          <a:pathLst>
            <a:path>
              <a:moveTo>
                <a:pt x="725456" y="251244"/>
              </a:moveTo>
              <a:arcTo wR="1580466" hR="1580466" stAng="14234953" swAng="772185"/>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86A4995-C05D-4AA3-A97B-5C81A29E93E3}" type="datetimeFigureOut">
              <a:rPr lang="id-ID" smtClean="0"/>
              <a:t>31/03/2021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6A4995-C05D-4AA3-A97B-5C81A29E93E3}" type="datetimeFigureOut">
              <a:rPr lang="id-ID" smtClean="0"/>
              <a:t>31/03/2021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6A4995-C05D-4AA3-A97B-5C81A29E93E3}" type="datetimeFigureOut">
              <a:rPr lang="id-ID" smtClean="0"/>
              <a:t>31/03/2021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6A4995-C05D-4AA3-A97B-5C81A29E93E3}" type="datetimeFigureOut">
              <a:rPr lang="id-ID" smtClean="0"/>
              <a:t>31/03/2021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6A4995-C05D-4AA3-A97B-5C81A29E93E3}" type="datetimeFigureOut">
              <a:rPr lang="id-ID" smtClean="0"/>
              <a:t>31/03/2021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6A4995-C05D-4AA3-A97B-5C81A29E93E3}" type="datetimeFigureOut">
              <a:rPr lang="id-ID" smtClean="0"/>
              <a:t>31/03/2021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6A4995-C05D-4AA3-A97B-5C81A29E93E3}" type="datetimeFigureOut">
              <a:rPr lang="id-ID" smtClean="0"/>
              <a:t>31/03/2021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6A4995-C05D-4AA3-A97B-5C81A29E93E3}" type="datetimeFigureOut">
              <a:rPr lang="id-ID" smtClean="0"/>
              <a:t>31/03/2021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6A4995-C05D-4AA3-A97B-5C81A29E93E3}" type="datetimeFigureOut">
              <a:rPr lang="id-ID" smtClean="0"/>
              <a:t>31/03/2021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EDDCDD1-9388-4F3F-9F7D-C1F3C5ED5F76}"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6A4995-C05D-4AA3-A97B-5C81A29E93E3}" type="datetimeFigureOut">
              <a:rPr lang="id-ID" smtClean="0"/>
              <a:t>31/03/2021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EDDCDD1-9388-4F3F-9F7D-C1F3C5ED5F76}" type="slidenum">
              <a:rPr lang="id-ID" smtClean="0"/>
              <a:t>‹#›</a:t>
            </a:fld>
            <a:endParaRPr lang="id-ID"/>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86A4995-C05D-4AA3-A97B-5C81A29E93E3}" type="datetimeFigureOut">
              <a:rPr lang="id-ID" smtClean="0"/>
              <a:t>31/03/2021</a:t>
            </a:fld>
            <a:endParaRPr lang="id-ID"/>
          </a:p>
        </p:txBody>
      </p:sp>
      <p:sp>
        <p:nvSpPr>
          <p:cNvPr id="9" name="Slide Number Placeholder 8"/>
          <p:cNvSpPr>
            <a:spLocks noGrp="1"/>
          </p:cNvSpPr>
          <p:nvPr>
            <p:ph type="sldNum" sz="quarter" idx="11"/>
          </p:nvPr>
        </p:nvSpPr>
        <p:spPr/>
        <p:txBody>
          <a:bodyPr/>
          <a:lstStyle/>
          <a:p>
            <a:fld id="{BEDDCDD1-9388-4F3F-9F7D-C1F3C5ED5F76}" type="slidenum">
              <a:rPr lang="id-ID" smtClean="0"/>
              <a:t>‹#›</a:t>
            </a:fld>
            <a:endParaRPr lang="id-ID"/>
          </a:p>
        </p:txBody>
      </p:sp>
      <p:sp>
        <p:nvSpPr>
          <p:cNvPr id="10" name="Footer Placeholder 9"/>
          <p:cNvSpPr>
            <a:spLocks noGrp="1"/>
          </p:cNvSpPr>
          <p:nvPr>
            <p:ph type="ftr" sz="quarter" idx="12"/>
          </p:nvPr>
        </p:nvSpPr>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EDDCDD1-9388-4F3F-9F7D-C1F3C5ED5F76}" type="slidenum">
              <a:rPr lang="id-ID" smtClean="0"/>
              <a:t>‹#›</a:t>
            </a:fld>
            <a:endParaRPr lang="id-ID"/>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d-ID"/>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86A4995-C05D-4AA3-A97B-5C81A29E93E3}" type="datetimeFigureOut">
              <a:rPr lang="id-ID" smtClean="0"/>
              <a:t>31/03/2021</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listiawati@stkipsurya.ac.id" TargetMode="External"/><Relationship Id="rId2" Type="http://schemas.openxmlformats.org/officeDocument/2006/relationships/hyperlink" Target="mailto:dikascream@gmail.com" TargetMode="External"/><Relationship Id="rId1" Type="http://schemas.openxmlformats.org/officeDocument/2006/relationships/slideLayout" Target="../slideLayouts/slideLayout1.xml"/><Relationship Id="rId4" Type="http://schemas.openxmlformats.org/officeDocument/2006/relationships/hyperlink" Target="mailto:samsul.arifin@binus.ac.i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2"/>
            <a:ext cx="7772400" cy="1470025"/>
          </a:xfrm>
        </p:spPr>
        <p:txBody>
          <a:bodyPr>
            <a:noAutofit/>
          </a:bodyPr>
          <a:lstStyle/>
          <a:p>
            <a:r>
              <a:rPr lang="en-US" sz="3200" dirty="0" smtClean="0"/>
              <a:t>THE INFLUENCE OF LEARNING </a:t>
            </a:r>
            <a:r>
              <a:rPr lang="id-ID" sz="3200" dirty="0" smtClean="0"/>
              <a:t>CYCLE 7E </a:t>
            </a:r>
            <a:r>
              <a:rPr lang="en-US" sz="3200" dirty="0" smtClean="0"/>
              <a:t>MODEL ON STUDENTS 'MATHEMATICAL UNDERSTANDING ABILITY</a:t>
            </a:r>
            <a:endParaRPr lang="id-ID" sz="3200" dirty="0"/>
          </a:p>
        </p:txBody>
      </p:sp>
      <p:sp>
        <p:nvSpPr>
          <p:cNvPr id="3" name="Subtitle 2"/>
          <p:cNvSpPr>
            <a:spLocks noGrp="1"/>
          </p:cNvSpPr>
          <p:nvPr>
            <p:ph type="subTitle" idx="1"/>
          </p:nvPr>
        </p:nvSpPr>
        <p:spPr>
          <a:xfrm>
            <a:off x="611560" y="2306782"/>
            <a:ext cx="7920880" cy="3714506"/>
          </a:xfrm>
        </p:spPr>
        <p:txBody>
          <a:bodyPr>
            <a:normAutofit fontScale="32500" lnSpcReduction="20000"/>
          </a:bodyPr>
          <a:lstStyle/>
          <a:p>
            <a:r>
              <a:rPr lang="id-ID" sz="7000" dirty="0" smtClean="0"/>
              <a:t>Present by:</a:t>
            </a:r>
          </a:p>
          <a:p>
            <a:pPr marL="514350" indent="-514350">
              <a:buFont typeface="+mj-lt"/>
              <a:buAutoNum type="arabicPeriod"/>
            </a:pPr>
            <a:r>
              <a:rPr lang="id-ID" sz="7000" dirty="0" smtClean="0"/>
              <a:t>Dika Putra </a:t>
            </a:r>
            <a:r>
              <a:rPr lang="id-ID" sz="7000" dirty="0"/>
              <a:t>J</a:t>
            </a:r>
            <a:r>
              <a:rPr lang="id-ID" sz="7000" dirty="0" smtClean="0"/>
              <a:t>aya, S.Pd.</a:t>
            </a:r>
          </a:p>
          <a:p>
            <a:pPr marL="514350" indent="-514350">
              <a:buFont typeface="+mj-lt"/>
              <a:buAutoNum type="arabicPeriod"/>
            </a:pPr>
            <a:r>
              <a:rPr lang="id-ID" sz="7000" dirty="0" smtClean="0"/>
              <a:t>Sulistiawati, M.Pd.</a:t>
            </a:r>
          </a:p>
          <a:p>
            <a:pPr marL="514350" indent="-514350">
              <a:buFont typeface="+mj-lt"/>
              <a:buAutoNum type="arabicPeriod"/>
            </a:pPr>
            <a:r>
              <a:rPr lang="id-ID" sz="7000" dirty="0" smtClean="0"/>
              <a:t>Dr. Samsul Arifin, M.Sc.</a:t>
            </a:r>
          </a:p>
          <a:p>
            <a:endParaRPr lang="id-ID" sz="7000" dirty="0" smtClean="0"/>
          </a:p>
          <a:p>
            <a:pPr marL="514350" indent="-514350" algn="l">
              <a:buAutoNum type="arabicParenR"/>
            </a:pPr>
            <a:r>
              <a:rPr lang="id-ID" sz="7000" dirty="0" smtClean="0"/>
              <a:t>MAN 1 Belitung, 2) STKIP Surya Tangerang, 3) BINUS Jakarta</a:t>
            </a:r>
          </a:p>
          <a:p>
            <a:pPr algn="l"/>
            <a:endParaRPr lang="id-ID" dirty="0" smtClean="0"/>
          </a:p>
          <a:p>
            <a:pPr algn="l"/>
            <a:endParaRPr lang="id-ID" dirty="0"/>
          </a:p>
          <a:p>
            <a:pPr algn="l"/>
            <a:endParaRPr lang="id-ID" dirty="0" smtClean="0"/>
          </a:p>
          <a:p>
            <a:pPr algn="l"/>
            <a:endParaRPr lang="id-ID" dirty="0"/>
          </a:p>
          <a:p>
            <a:pPr algn="l"/>
            <a:r>
              <a:rPr lang="id-ID" sz="4300" dirty="0" smtClean="0">
                <a:hlinkClick r:id="rId2"/>
              </a:rPr>
              <a:t>dikascream@gmail.com</a:t>
            </a:r>
            <a:r>
              <a:rPr lang="id-ID" sz="4300" dirty="0" smtClean="0"/>
              <a:t>  		</a:t>
            </a:r>
            <a:r>
              <a:rPr lang="id-ID" sz="4300" dirty="0" smtClean="0">
                <a:hlinkClick r:id="rId3"/>
              </a:rPr>
              <a:t>sulistiawati@stkipsurya.ac.id</a:t>
            </a:r>
            <a:r>
              <a:rPr lang="id-ID" sz="4300" dirty="0" smtClean="0"/>
              <a:t>   	</a:t>
            </a:r>
            <a:r>
              <a:rPr lang="id-ID" sz="4300" dirty="0" smtClean="0">
                <a:hlinkClick r:id="rId4"/>
              </a:rPr>
              <a:t>samsul.arifin@binus.ac.id</a:t>
            </a:r>
            <a:endParaRPr lang="id-ID" sz="4300" dirty="0" smtClean="0"/>
          </a:p>
          <a:p>
            <a:pPr algn="l"/>
            <a:endParaRPr lang="id-ID" sz="6200" dirty="0"/>
          </a:p>
          <a:p>
            <a:r>
              <a:rPr lang="en-US" sz="6200" dirty="0"/>
              <a:t>International Conference Advanced in Applied Mathematics - 2021</a:t>
            </a:r>
            <a:endParaRPr lang="id-ID" sz="6200" dirty="0"/>
          </a:p>
          <a:p>
            <a:pPr algn="l"/>
            <a:endParaRPr lang="id-ID" sz="4300" dirty="0" smtClean="0"/>
          </a:p>
          <a:p>
            <a:pPr marL="514350" indent="-514350">
              <a:buFont typeface="+mj-lt"/>
              <a:buAutoNum type="arabicPeriod"/>
            </a:pPr>
            <a:endParaRPr lang="id-ID" dirty="0" smtClean="0"/>
          </a:p>
          <a:p>
            <a:pPr marL="514350" indent="-514350">
              <a:buFont typeface="+mj-lt"/>
              <a:buAutoNum type="arabicPeriod"/>
            </a:pPr>
            <a:endParaRPr lang="id-ID" dirty="0"/>
          </a:p>
          <a:p>
            <a:pPr marL="514350" indent="-514350">
              <a:buFont typeface="+mj-lt"/>
              <a:buAutoNum type="arabicPeriod"/>
            </a:pPr>
            <a:endParaRPr lang="id-ID" dirty="0" smtClean="0"/>
          </a:p>
          <a:p>
            <a:pPr marL="514350" indent="-514350">
              <a:buFont typeface="+mj-lt"/>
              <a:buAutoNum type="arabicPeriod"/>
            </a:pPr>
            <a:endParaRPr lang="id-ID" dirty="0"/>
          </a:p>
        </p:txBody>
      </p:sp>
    </p:spTree>
    <p:extLst>
      <p:ext uri="{BB962C8B-B14F-4D97-AF65-F5344CB8AC3E}">
        <p14:creationId xmlns:p14="http://schemas.microsoft.com/office/powerpoint/2010/main" val="1985083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23807"/>
            <a:ext cx="7620000" cy="1143000"/>
          </a:xfrm>
        </p:spPr>
        <p:txBody>
          <a:bodyPr/>
          <a:lstStyle/>
          <a:p>
            <a:r>
              <a:rPr lang="id-ID" dirty="0" smtClean="0"/>
              <a:t>Introduction</a:t>
            </a:r>
            <a:endParaRPr lang="id-ID" dirty="0"/>
          </a:p>
        </p:txBody>
      </p:sp>
      <p:sp>
        <p:nvSpPr>
          <p:cNvPr id="4" name="Content Placeholder 3"/>
          <p:cNvSpPr>
            <a:spLocks noGrp="1"/>
          </p:cNvSpPr>
          <p:nvPr>
            <p:ph sz="half" idx="1"/>
          </p:nvPr>
        </p:nvSpPr>
        <p:spPr>
          <a:xfrm>
            <a:off x="467544" y="1916832"/>
            <a:ext cx="3657600" cy="4590288"/>
          </a:xfrm>
        </p:spPr>
        <p:txBody>
          <a:bodyPr>
            <a:normAutofit fontScale="47500" lnSpcReduction="20000"/>
          </a:bodyPr>
          <a:lstStyle/>
          <a:p>
            <a:pPr marL="628650" indent="-514350">
              <a:buFont typeface="+mj-lt"/>
              <a:buAutoNum type="arabicPeriod"/>
            </a:pPr>
            <a:r>
              <a:rPr lang="en-US" dirty="0"/>
              <a:t>Understanding and mastering mathematics requires an effort to increase cognitive abilities called mathematical comprehension abilities</a:t>
            </a:r>
            <a:r>
              <a:rPr lang="en-US" dirty="0" smtClean="0"/>
              <a:t>.</a:t>
            </a:r>
            <a:endParaRPr lang="id-ID" dirty="0" smtClean="0"/>
          </a:p>
          <a:p>
            <a:pPr marL="628650" indent="-514350">
              <a:buFont typeface="+mj-lt"/>
              <a:buAutoNum type="arabicPeriod"/>
            </a:pPr>
            <a:r>
              <a:rPr lang="en-US" dirty="0"/>
              <a:t>Mathematical understanding is one of the important goals in learning, giving the understanding that the material taught to students is not only memorizing, but more than that with understanding students can better understand the concept of the subject matter itself</a:t>
            </a:r>
            <a:r>
              <a:rPr lang="en-US" dirty="0" smtClean="0"/>
              <a:t>.</a:t>
            </a:r>
            <a:endParaRPr lang="id-ID" dirty="0" smtClean="0"/>
          </a:p>
          <a:p>
            <a:pPr marL="628650" indent="-514350">
              <a:buFont typeface="+mj-lt"/>
              <a:buAutoNum type="arabicPeriod"/>
            </a:pPr>
            <a:r>
              <a:rPr lang="en-US" dirty="0"/>
              <a:t>In the 2011 TIMSS (Trend of International Mathematics and Science Study) question, only 26% of Indonesian students answered </a:t>
            </a:r>
            <a:r>
              <a:rPr lang="en-US" dirty="0" smtClean="0"/>
              <a:t>correctly</a:t>
            </a:r>
            <a:endParaRPr lang="id-ID" dirty="0" smtClean="0"/>
          </a:p>
          <a:p>
            <a:pPr marL="628650" indent="-514350">
              <a:buFont typeface="+mj-lt"/>
              <a:buAutoNum type="arabicPeriod"/>
            </a:pPr>
            <a:r>
              <a:rPr lang="en-US" dirty="0"/>
              <a:t>The results of </a:t>
            </a:r>
            <a:r>
              <a:rPr lang="en-US" dirty="0" err="1"/>
              <a:t>Setioko's</a:t>
            </a:r>
            <a:r>
              <a:rPr lang="en-US" dirty="0"/>
              <a:t> (2016) observation when conducting Field Experience Practices (PPL) at SMP </a:t>
            </a:r>
            <a:r>
              <a:rPr lang="en-US" dirty="0" err="1"/>
              <a:t>Negeri</a:t>
            </a:r>
            <a:r>
              <a:rPr lang="en-US" dirty="0"/>
              <a:t> 1 Kota </a:t>
            </a:r>
            <a:r>
              <a:rPr lang="en-US" dirty="0" err="1"/>
              <a:t>Tangerang</a:t>
            </a:r>
            <a:r>
              <a:rPr lang="en-US" dirty="0"/>
              <a:t> Selatan that there are several problems including students who are less able to solve math problems well, students tend to only be able to apply formulas while the calculations are still not correct and this is also true. shown when given the comprehension test.</a:t>
            </a:r>
            <a:endParaRPr lang="id-ID" dirty="0"/>
          </a:p>
        </p:txBody>
      </p:sp>
      <p:sp>
        <p:nvSpPr>
          <p:cNvPr id="5" name="Content Placeholder 4"/>
          <p:cNvSpPr>
            <a:spLocks noGrp="1"/>
          </p:cNvSpPr>
          <p:nvPr>
            <p:ph sz="half" idx="2"/>
          </p:nvPr>
        </p:nvSpPr>
        <p:spPr>
          <a:xfrm>
            <a:off x="4427984" y="1916832"/>
            <a:ext cx="3657600" cy="1152128"/>
          </a:xfrm>
        </p:spPr>
        <p:txBody>
          <a:bodyPr>
            <a:normAutofit fontScale="47500" lnSpcReduction="20000"/>
          </a:bodyPr>
          <a:lstStyle/>
          <a:p>
            <a:r>
              <a:rPr lang="id-ID" dirty="0" smtClean="0"/>
              <a:t>What </a:t>
            </a:r>
            <a:r>
              <a:rPr lang="en-US" dirty="0"/>
              <a:t>Is the mathematical comprehension ability of students who learn with the 7E Learning Cycle (LC 7E) model higher than students who learn using conventional learning models?</a:t>
            </a:r>
            <a:endParaRPr lang="id-ID" dirty="0"/>
          </a:p>
        </p:txBody>
      </p:sp>
      <p:sp>
        <p:nvSpPr>
          <p:cNvPr id="6" name="Rounded Rectangle 5"/>
          <p:cNvSpPr/>
          <p:nvPr/>
        </p:nvSpPr>
        <p:spPr>
          <a:xfrm>
            <a:off x="755576" y="1333066"/>
            <a:ext cx="2448272" cy="43204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d-ID" dirty="0" smtClean="0"/>
              <a:t>A.  Background</a:t>
            </a:r>
            <a:endParaRPr lang="id-ID" dirty="0"/>
          </a:p>
        </p:txBody>
      </p:sp>
      <p:sp>
        <p:nvSpPr>
          <p:cNvPr id="7" name="Rounded Rectangle 6"/>
          <p:cNvSpPr/>
          <p:nvPr/>
        </p:nvSpPr>
        <p:spPr>
          <a:xfrm>
            <a:off x="4427984" y="1307914"/>
            <a:ext cx="2592288" cy="4572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d-ID" dirty="0" smtClean="0"/>
              <a:t>B. Research Question</a:t>
            </a:r>
            <a:endParaRPr lang="id-ID" dirty="0"/>
          </a:p>
        </p:txBody>
      </p:sp>
      <p:sp>
        <p:nvSpPr>
          <p:cNvPr id="8" name="Rounded Rectangle 7"/>
          <p:cNvSpPr/>
          <p:nvPr/>
        </p:nvSpPr>
        <p:spPr>
          <a:xfrm>
            <a:off x="4607736" y="2924944"/>
            <a:ext cx="3060607" cy="4572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d-ID" dirty="0"/>
              <a:t>C</a:t>
            </a:r>
            <a:r>
              <a:rPr lang="id-ID" dirty="0" smtClean="0"/>
              <a:t>. Theoretical Framework</a:t>
            </a:r>
            <a:endParaRPr lang="id-ID" dirty="0"/>
          </a:p>
        </p:txBody>
      </p:sp>
      <p:sp>
        <p:nvSpPr>
          <p:cNvPr id="9" name="TextBox 8"/>
          <p:cNvSpPr txBox="1"/>
          <p:nvPr/>
        </p:nvSpPr>
        <p:spPr>
          <a:xfrm>
            <a:off x="4399562" y="3501008"/>
            <a:ext cx="3960440" cy="2585323"/>
          </a:xfrm>
          <a:prstGeom prst="rect">
            <a:avLst/>
          </a:prstGeom>
          <a:noFill/>
        </p:spPr>
        <p:txBody>
          <a:bodyPr wrap="square" rtlCol="0">
            <a:spAutoFit/>
          </a:bodyPr>
          <a:lstStyle/>
          <a:p>
            <a:pPr marL="342900" indent="-342900">
              <a:buFont typeface="+mj-lt"/>
              <a:buAutoNum type="arabicPeriod"/>
            </a:pPr>
            <a:r>
              <a:rPr lang="en-US" dirty="0" smtClean="0"/>
              <a:t>The ability to understand mathematics is an ability where a person can take the meaning and meaning of everything that happens in the learning process of mathematics.</a:t>
            </a:r>
            <a:endParaRPr lang="id-ID" dirty="0" smtClean="0"/>
          </a:p>
          <a:p>
            <a:pPr marL="342900" indent="-342900">
              <a:buFont typeface="+mj-lt"/>
              <a:buAutoNum type="arabicPeriod"/>
            </a:pPr>
            <a:r>
              <a:rPr lang="en-US" dirty="0" smtClean="0"/>
              <a:t>One solution to improve students' mathematical understanding skills is the model</a:t>
            </a:r>
            <a:r>
              <a:rPr lang="id-ID" dirty="0" smtClean="0"/>
              <a:t> </a:t>
            </a:r>
            <a:r>
              <a:rPr lang="en-US" dirty="0" smtClean="0"/>
              <a:t>learning cycle </a:t>
            </a:r>
            <a:r>
              <a:rPr lang="id-ID" dirty="0" smtClean="0"/>
              <a:t> 7e (</a:t>
            </a:r>
            <a:endParaRPr lang="id-ID" dirty="0"/>
          </a:p>
        </p:txBody>
      </p:sp>
    </p:spTree>
    <p:extLst>
      <p:ext uri="{BB962C8B-B14F-4D97-AF65-F5344CB8AC3E}">
        <p14:creationId xmlns:p14="http://schemas.microsoft.com/office/powerpoint/2010/main" val="271609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7620000" cy="706090"/>
          </a:xfrm>
        </p:spPr>
        <p:txBody>
          <a:bodyPr/>
          <a:lstStyle/>
          <a:p>
            <a:pPr algn="ctr"/>
            <a:r>
              <a:rPr lang="id-ID" dirty="0" smtClean="0"/>
              <a:t>Introduction</a:t>
            </a:r>
            <a:endParaRPr lang="id-ID" dirty="0"/>
          </a:p>
        </p:txBody>
      </p:sp>
      <p:sp>
        <p:nvSpPr>
          <p:cNvPr id="6" name="Content Placeholder 5"/>
          <p:cNvSpPr>
            <a:spLocks noGrp="1"/>
          </p:cNvSpPr>
          <p:nvPr>
            <p:ph idx="1"/>
          </p:nvPr>
        </p:nvSpPr>
        <p:spPr>
          <a:xfrm>
            <a:off x="323528" y="1196752"/>
            <a:ext cx="7620000" cy="4800600"/>
          </a:xfrm>
        </p:spPr>
        <p:txBody>
          <a:bodyPr/>
          <a:lstStyle/>
          <a:p>
            <a:r>
              <a:rPr lang="en-US" sz="2400" i="1" dirty="0">
                <a:latin typeface="Agency FB" pitchFamily="34" charset="0"/>
                <a:cs typeface="Times New Roman" pitchFamily="18" charset="0"/>
              </a:rPr>
              <a:t>Learning Cycle 7E (Elicit, Engage, </a:t>
            </a:r>
            <a:r>
              <a:rPr lang="en-US" sz="2400" i="1" dirty="0" err="1">
                <a:latin typeface="Agency FB" pitchFamily="34" charset="0"/>
                <a:cs typeface="Times New Roman" pitchFamily="18" charset="0"/>
              </a:rPr>
              <a:t>Eksplore</a:t>
            </a:r>
            <a:r>
              <a:rPr lang="en-US" sz="2400" i="1" dirty="0">
                <a:latin typeface="Agency FB" pitchFamily="34" charset="0"/>
                <a:cs typeface="Times New Roman" pitchFamily="18" charset="0"/>
              </a:rPr>
              <a:t>, Explain, Elaborated, Evaluate, &amp; Extend</a:t>
            </a:r>
            <a:r>
              <a:rPr lang="en-US" sz="2400" dirty="0">
                <a:latin typeface="Agency FB" pitchFamily="34" charset="0"/>
                <a:cs typeface="Times New Roman" pitchFamily="18" charset="0"/>
              </a:rPr>
              <a:t>) </a:t>
            </a:r>
            <a:r>
              <a:rPr lang="en-US" dirty="0" smtClean="0"/>
              <a:t>is </a:t>
            </a:r>
            <a:r>
              <a:rPr lang="en-US" dirty="0"/>
              <a:t>a constructivist learning model where students' understanding is built by the students themselves and this model is student </a:t>
            </a:r>
            <a:r>
              <a:rPr lang="en-US" dirty="0" smtClean="0"/>
              <a:t>centered</a:t>
            </a:r>
            <a:r>
              <a:rPr lang="id-ID" dirty="0" smtClean="0"/>
              <a:t>.</a:t>
            </a:r>
          </a:p>
          <a:p>
            <a:pPr marL="114300" indent="0">
              <a:buNone/>
            </a:pPr>
            <a:endParaRPr lang="id-ID" dirty="0" smtClean="0"/>
          </a:p>
        </p:txBody>
      </p:sp>
      <p:graphicFrame>
        <p:nvGraphicFramePr>
          <p:cNvPr id="7" name="Diagram 6"/>
          <p:cNvGraphicFramePr/>
          <p:nvPr>
            <p:extLst>
              <p:ext uri="{D42A27DB-BD31-4B8C-83A1-F6EECF244321}">
                <p14:modId xmlns:p14="http://schemas.microsoft.com/office/powerpoint/2010/main" val="249650107"/>
              </p:ext>
            </p:extLst>
          </p:nvPr>
        </p:nvGraphicFramePr>
        <p:xfrm>
          <a:off x="1115616" y="2780928"/>
          <a:ext cx="6120680" cy="3561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127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Method</a:t>
            </a:r>
            <a:endParaRPr lang="id-ID" dirty="0"/>
          </a:p>
        </p:txBody>
      </p:sp>
      <p:sp>
        <p:nvSpPr>
          <p:cNvPr id="4" name="Rounded Rectangle 3"/>
          <p:cNvSpPr/>
          <p:nvPr/>
        </p:nvSpPr>
        <p:spPr>
          <a:xfrm>
            <a:off x="755576" y="1700808"/>
            <a:ext cx="2088232" cy="50405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id-ID" dirty="0" smtClean="0"/>
              <a:t>A. Research Design</a:t>
            </a:r>
            <a:endParaRPr lang="id-ID" dirty="0"/>
          </a:p>
        </p:txBody>
      </p:sp>
      <p:sp>
        <p:nvSpPr>
          <p:cNvPr id="5" name="TextBox 4"/>
          <p:cNvSpPr txBox="1"/>
          <p:nvPr/>
        </p:nvSpPr>
        <p:spPr>
          <a:xfrm>
            <a:off x="827584" y="2420888"/>
            <a:ext cx="3816424" cy="1815882"/>
          </a:xfrm>
          <a:prstGeom prst="rect">
            <a:avLst/>
          </a:prstGeom>
          <a:noFill/>
        </p:spPr>
        <p:txBody>
          <a:bodyPr wrap="square" rtlCol="0">
            <a:spAutoFit/>
          </a:bodyPr>
          <a:lstStyle/>
          <a:p>
            <a:pPr algn="just"/>
            <a:r>
              <a:rPr lang="en-US" sz="1600" dirty="0" smtClean="0"/>
              <a:t>The method used in this research is quantitative method. The experimental design form is a quasi experimental design. The design specification used is The Nonequivalent Posttest-Only Control Group Design, with a design using two groups. </a:t>
            </a:r>
            <a:r>
              <a:rPr lang="id-ID" sz="1600" dirty="0"/>
              <a:t> </a:t>
            </a:r>
            <a:r>
              <a:rPr lang="id-ID" sz="1600" dirty="0" smtClean="0"/>
              <a:t>(Lestari &amp; Yudhanegara, 2015)</a:t>
            </a:r>
            <a:endParaRPr lang="id-ID" sz="1600" dirty="0"/>
          </a:p>
        </p:txBody>
      </p:sp>
      <p:sp>
        <p:nvSpPr>
          <p:cNvPr id="6" name="Rounded Rectangle 5"/>
          <p:cNvSpPr/>
          <p:nvPr/>
        </p:nvSpPr>
        <p:spPr>
          <a:xfrm>
            <a:off x="647564" y="4421436"/>
            <a:ext cx="2088232" cy="50405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id-ID" dirty="0" smtClean="0"/>
              <a:t>B. Subject</a:t>
            </a:r>
            <a:endParaRPr lang="id-ID" dirty="0"/>
          </a:p>
        </p:txBody>
      </p:sp>
      <p:sp>
        <p:nvSpPr>
          <p:cNvPr id="7" name="TextBox 6"/>
          <p:cNvSpPr txBox="1"/>
          <p:nvPr/>
        </p:nvSpPr>
        <p:spPr>
          <a:xfrm>
            <a:off x="755576" y="5085184"/>
            <a:ext cx="3168352" cy="923330"/>
          </a:xfrm>
          <a:prstGeom prst="rect">
            <a:avLst/>
          </a:prstGeom>
          <a:noFill/>
        </p:spPr>
        <p:txBody>
          <a:bodyPr wrap="square" rtlCol="0">
            <a:spAutoFit/>
          </a:bodyPr>
          <a:lstStyle/>
          <a:p>
            <a:r>
              <a:rPr lang="en-US" dirty="0" smtClean="0"/>
              <a:t>The subjects of this </a:t>
            </a:r>
            <a:r>
              <a:rPr lang="id-ID" dirty="0" smtClean="0"/>
              <a:t>research</a:t>
            </a:r>
            <a:r>
              <a:rPr lang="en-US" dirty="0" smtClean="0"/>
              <a:t> were students of class VII.A and VII.B SMP PGRI 400 T</a:t>
            </a:r>
            <a:r>
              <a:rPr lang="id-ID" dirty="0" smtClean="0"/>
              <a:t>angerang.</a:t>
            </a:r>
            <a:endParaRPr lang="id-ID" dirty="0"/>
          </a:p>
        </p:txBody>
      </p:sp>
      <p:sp>
        <p:nvSpPr>
          <p:cNvPr id="8" name="Rounded Rectangle 7"/>
          <p:cNvSpPr/>
          <p:nvPr/>
        </p:nvSpPr>
        <p:spPr>
          <a:xfrm>
            <a:off x="4860032" y="1656523"/>
            <a:ext cx="2088232" cy="50405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id-ID" dirty="0" smtClean="0"/>
              <a:t>C. Time &amp; Location</a:t>
            </a:r>
            <a:endParaRPr lang="id-ID" dirty="0"/>
          </a:p>
        </p:txBody>
      </p:sp>
      <p:sp>
        <p:nvSpPr>
          <p:cNvPr id="9" name="TextBox 8"/>
          <p:cNvSpPr txBox="1"/>
          <p:nvPr/>
        </p:nvSpPr>
        <p:spPr>
          <a:xfrm>
            <a:off x="4853314" y="2300679"/>
            <a:ext cx="2880320" cy="1200329"/>
          </a:xfrm>
          <a:prstGeom prst="rect">
            <a:avLst/>
          </a:prstGeom>
          <a:noFill/>
        </p:spPr>
        <p:txBody>
          <a:bodyPr wrap="square" rtlCol="0">
            <a:spAutoFit/>
          </a:bodyPr>
          <a:lstStyle/>
          <a:p>
            <a:r>
              <a:rPr lang="sv-SE" dirty="0" smtClean="0"/>
              <a:t> </a:t>
            </a:r>
            <a:r>
              <a:rPr lang="id-ID" dirty="0" smtClean="0"/>
              <a:t>Oktober 2017, </a:t>
            </a:r>
            <a:r>
              <a:rPr lang="sv-SE" dirty="0" smtClean="0"/>
              <a:t>Jalan Imam Bonjol No. 88 Bojong Jaya, Karawaci, Kota Tangerang</a:t>
            </a:r>
          </a:p>
          <a:p>
            <a:endParaRPr lang="id-ID" dirty="0"/>
          </a:p>
        </p:txBody>
      </p:sp>
    </p:spTree>
    <p:extLst>
      <p:ext uri="{BB962C8B-B14F-4D97-AF65-F5344CB8AC3E}">
        <p14:creationId xmlns:p14="http://schemas.microsoft.com/office/powerpoint/2010/main" val="2301140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Result and Discussion</a:t>
            </a:r>
            <a:endParaRPr lang="id-ID" dirty="0"/>
          </a:p>
        </p:txBody>
      </p:sp>
      <p:sp>
        <p:nvSpPr>
          <p:cNvPr id="3" name="Content Placeholder 2"/>
          <p:cNvSpPr>
            <a:spLocks noGrp="1"/>
          </p:cNvSpPr>
          <p:nvPr>
            <p:ph idx="1"/>
          </p:nvPr>
        </p:nvSpPr>
        <p:spPr>
          <a:xfrm>
            <a:off x="457200" y="1600200"/>
            <a:ext cx="7620000" cy="2764904"/>
          </a:xfrm>
        </p:spPr>
        <p:txBody>
          <a:bodyPr>
            <a:normAutofit/>
          </a:bodyPr>
          <a:lstStyle/>
          <a:p>
            <a:pPr marL="411480" lvl="1" indent="0" algn="just">
              <a:buNone/>
            </a:pPr>
            <a:r>
              <a:rPr lang="id-ID" dirty="0" smtClean="0"/>
              <a:t>This research was conducted at SMP PGRI 400 Tangerang in  grade VII by taking two classes as a research sample. The study samples used were students in grades VII.A  and VII.B . </a:t>
            </a:r>
            <a:r>
              <a:rPr lang="id-ID" dirty="0" smtClean="0"/>
              <a:t>From the analisiys of the initial  ability test score data, it was known that both classes had equivalent abilities.  The research was conducted as many as 4 meetings for each selested class, namely grade VII. Students  in experimental classes  as many as 39 students and grade VII  students. B as a control of 38 students.</a:t>
            </a:r>
          </a:p>
          <a:p>
            <a:pPr marL="777240" lvl="2" indent="0" algn="just">
              <a:buNone/>
            </a:pPr>
            <a:endParaRPr lang="id-ID" dirty="0" smtClean="0"/>
          </a:p>
        </p:txBody>
      </p:sp>
    </p:spTree>
    <p:extLst>
      <p:ext uri="{BB962C8B-B14F-4D97-AF65-F5344CB8AC3E}">
        <p14:creationId xmlns:p14="http://schemas.microsoft.com/office/powerpoint/2010/main" val="3435383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Result and Discussion</a:t>
            </a:r>
            <a:endParaRPr lang="id-ID" dirty="0"/>
          </a:p>
        </p:txBody>
      </p:sp>
      <p:sp>
        <p:nvSpPr>
          <p:cNvPr id="3" name="Content Placeholder 2"/>
          <p:cNvSpPr>
            <a:spLocks noGrp="1"/>
          </p:cNvSpPr>
          <p:nvPr>
            <p:ph idx="1"/>
          </p:nvPr>
        </p:nvSpPr>
        <p:spPr/>
        <p:txBody>
          <a:bodyPr/>
          <a:lstStyle/>
          <a:p>
            <a:r>
              <a:rPr lang="id-ID" dirty="0"/>
              <a:t>The subject taught in this research is the material of calculating operastions in the form of algebra. The learning process in this study lasted three meetings, then one  meeting was used for the posstest. Experimental  classes gain learning using the learning cycle 7e model while control classes aquire conventional </a:t>
            </a:r>
            <a:r>
              <a:rPr lang="id-ID" dirty="0" smtClean="0"/>
              <a:t>learning</a:t>
            </a:r>
          </a:p>
          <a:p>
            <a:pPr marL="342900" lvl="2">
              <a:buClr>
                <a:schemeClr val="accent1"/>
              </a:buClr>
            </a:pPr>
            <a:r>
              <a:rPr lang="id-ID" dirty="0"/>
              <a:t>The data in this study consisted of instrument trial data and post-test results of students mathematical comprehension skills. Besides, researchers also displayed other supporting data in the form of images. The following data presented the test results of the question  and data research results that have been done by researches.</a:t>
            </a:r>
          </a:p>
          <a:p>
            <a:endParaRPr lang="id-ID" dirty="0"/>
          </a:p>
        </p:txBody>
      </p:sp>
    </p:spTree>
    <p:extLst>
      <p:ext uri="{BB962C8B-B14F-4D97-AF65-F5344CB8AC3E}">
        <p14:creationId xmlns:p14="http://schemas.microsoft.com/office/powerpoint/2010/main" val="2590486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Conclusion</a:t>
            </a:r>
            <a:endParaRPr lang="id-ID" dirty="0"/>
          </a:p>
        </p:txBody>
      </p:sp>
      <p:sp>
        <p:nvSpPr>
          <p:cNvPr id="3" name="Content Placeholder 2"/>
          <p:cNvSpPr>
            <a:spLocks noGrp="1"/>
          </p:cNvSpPr>
          <p:nvPr>
            <p:ph idx="1"/>
          </p:nvPr>
        </p:nvSpPr>
        <p:spPr>
          <a:xfrm>
            <a:off x="457200" y="1600200"/>
            <a:ext cx="7620000" cy="2980928"/>
          </a:xfrm>
        </p:spPr>
        <p:txBody>
          <a:bodyPr>
            <a:noAutofit/>
          </a:bodyPr>
          <a:lstStyle/>
          <a:p>
            <a:pPr algn="just"/>
            <a:r>
              <a:rPr lang="en-US" sz="3200" dirty="0"/>
              <a:t>The understanding ability of students who get learning with the </a:t>
            </a:r>
            <a:r>
              <a:rPr lang="id-ID" sz="3200" dirty="0" smtClean="0"/>
              <a:t>model of </a:t>
            </a:r>
            <a:r>
              <a:rPr lang="en-US" sz="3200" dirty="0" smtClean="0"/>
              <a:t>Learning Cycle</a:t>
            </a:r>
            <a:r>
              <a:rPr lang="id-ID" sz="3200" dirty="0" smtClean="0"/>
              <a:t> 7E</a:t>
            </a:r>
            <a:r>
              <a:rPr lang="en-US" sz="3200" dirty="0" smtClean="0"/>
              <a:t> (</a:t>
            </a:r>
            <a:r>
              <a:rPr lang="en-US" sz="3200" dirty="0"/>
              <a:t>Elicit, Engage, Explore, Explain, Elaborate, Evaluate, Extend) is higher than students who get conventional learning.</a:t>
            </a:r>
            <a:endParaRPr lang="id-ID" sz="3200" dirty="0"/>
          </a:p>
        </p:txBody>
      </p:sp>
    </p:spTree>
    <p:extLst>
      <p:ext uri="{BB962C8B-B14F-4D97-AF65-F5344CB8AC3E}">
        <p14:creationId xmlns:p14="http://schemas.microsoft.com/office/powerpoint/2010/main" val="1768445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191</TotalTime>
  <Words>679</Words>
  <Application>Microsoft Office PowerPoint</Application>
  <PresentationFormat>On-screen Show (4:3)</PresentationFormat>
  <Paragraphs>51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THE INFLUENCE OF LEARNING CYCLE 7E MODEL ON STUDENTS 'MATHEMATICAL UNDERSTANDING ABILITY</vt:lpstr>
      <vt:lpstr>Introduction</vt:lpstr>
      <vt:lpstr>Introduction</vt:lpstr>
      <vt:lpstr>Method</vt:lpstr>
      <vt:lpstr>Result and Discussion</vt:lpstr>
      <vt:lpstr>Result and Discussion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INFLUENCE OF LEARNING CYCLE 7E MODEL ON STUDENTS 'MATHEMATICAL UNDERSTANDING ABILITY</dc:title>
  <dc:creator>Windows User</dc:creator>
  <cp:lastModifiedBy>Windows User</cp:lastModifiedBy>
  <cp:revision>15</cp:revision>
  <dcterms:created xsi:type="dcterms:W3CDTF">2021-03-30T13:58:09Z</dcterms:created>
  <dcterms:modified xsi:type="dcterms:W3CDTF">2021-03-31T02:54:59Z</dcterms:modified>
</cp:coreProperties>
</file>