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" d="100"/>
          <a:sy n="15" d="100"/>
        </p:scale>
        <p:origin x="154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C5F57-E217-4A15-8D7C-A5D9CDD2B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342"/>
            <a:ext cx="32918400" cy="1146048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799CAD-A444-4916-B991-B0872A6BD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87F69-3BC7-49B1-AB3F-664151A5A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DFF2A3-2201-4BD7-8961-34447B43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9A574-0370-467B-811C-229267A6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88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89085F-BECD-4045-A374-9CA5BAA12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3DFD8D-F1E4-4781-BB89-F9E26AEC9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D1FE19-3DAB-465A-BB30-3D0140E99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0E748-E215-4C09-808A-C4948C7E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8E3E9-54A9-4457-AB07-466F6A86D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08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7939FE-6631-4169-9F4A-82A076297A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409640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AD1A38-77C4-4325-BBC1-4A9AA0F86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017520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4B9E57-543A-4326-99B6-AEAB96C14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02AED-08AA-4FAE-A915-3DEDF8B6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200333-5A07-4B95-8434-CFFB2F4F0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8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54A28D-4003-4DF2-9B33-A35B1CE3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C56249-D81B-4835-A510-99384B2D3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7E7F7-FF29-4F65-9B23-973B909DC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8798F-224D-4EA6-A878-5E3AA0E09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54E0F-643F-44E5-8950-777A5AE9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464A5-8459-4D88-8062-67A71672E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660" y="8206745"/>
            <a:ext cx="37856160" cy="1369313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6F4D02-ED06-4F2A-A506-C79C8D0C0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660" y="22029425"/>
            <a:ext cx="37856160" cy="720089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E16FA2-1BCD-4301-AD91-51F1B8926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68CB29-CD17-40C4-A153-5ADD9FFD2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A9F6-4CFA-44CE-B1B9-CABE1F62C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90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6260D-FA2A-4A62-8C47-73138B1E5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6C729-8C7F-42F9-B58C-7C6320755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292D82-F484-4B3D-A1C9-DE9F2250D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6849CE-5054-4A79-BAD6-7BE952AB8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8CDCF0-313E-4CD0-B307-34243CD80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8C339-3DAB-4EEE-B2B4-B7D2D4892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096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6779B-CB58-4B34-8D42-04D2C6F6B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7" y="1752603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971CC6-2D2B-4CB6-AE7F-9D053E0F5B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3239" y="8069582"/>
            <a:ext cx="18568033" cy="3954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42307D-29AC-4F1D-AC58-73A22A782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3239" y="12024360"/>
            <a:ext cx="18568033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34683-A04A-427D-A71A-EF85D2B716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19920" y="8069582"/>
            <a:ext cx="18659477" cy="395477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5B262A5-88E2-4A6C-8642-05BDF16F1D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19920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EEE7C3-F8D2-45B2-B3A7-0811F5E01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7A89ED-479F-4AB9-A70D-952F7C51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A4D9E2-A454-4434-B522-955DF18E8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21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15FBB-967D-4530-8A67-7967626E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7C86B1-5142-4F88-9990-9060804E7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026D65-A4AC-45EC-AF13-C67E20F54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17A122-9D3D-42F6-8851-2C49EF46F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888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20910F-8742-409C-BB26-EFF3F6A9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DB03A9-8062-4634-8848-1168B90A4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59581-B761-4F87-8DAB-082646170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05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C505C-A518-40D2-B1CD-154A60A70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5CB9CE-21C3-450E-9815-E0EB4B005C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12419-0A6A-4BFE-BDF1-76601756E1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C244D6-CD6B-489E-AE4C-24272DB3A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7B4FA3-A346-48CA-A0FE-27EF34FD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9BDDD1-469E-4530-81B2-4DD6F23F6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7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0C689F-A86F-4974-A5F7-5036FF38F4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3239" y="2194560"/>
            <a:ext cx="14156053" cy="768096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97E055-F8DB-4464-A6C7-7224F720A4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7" y="4739642"/>
            <a:ext cx="22219920" cy="2339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BA4CF8-3B9F-4623-8127-EE7192195E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3239" y="9875520"/>
            <a:ext cx="14156053" cy="1829562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758310-0382-4299-9C57-4529E2F8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68498-DA89-4685-ADC4-8C941AF7C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E58E80-9F25-48B6-8544-347EB88FD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2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C967A2-F422-4FE1-A662-84E74E208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0" y="1752603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2D34D-AD96-4C79-9930-B67A7931FC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B7B96-91CC-4094-978B-66320A6851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01752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FB8F6-E2E4-4725-B8FA-C2B5DF2C94B2}" type="datetimeFigureOut">
              <a:rPr lang="en-US" smtClean="0"/>
              <a:t>5/8/2019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3C84-6E6D-4B94-85DC-DAAE904931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38960" y="30510482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C3666-9CE2-4D2C-8CD1-E895224B6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998160" y="30510482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C1B05-8C82-41D2-B958-FA9DD218FD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3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g"/><Relationship Id="rId7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jpg"/><Relationship Id="rId9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A7FB71A-01E1-4345-8609-0CE5384EB743}"/>
              </a:ext>
            </a:extLst>
          </p:cNvPr>
          <p:cNvSpPr txBox="1"/>
          <p:nvPr/>
        </p:nvSpPr>
        <p:spPr>
          <a:xfrm>
            <a:off x="12129227" y="1045029"/>
            <a:ext cx="19632747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b="1" dirty="0"/>
              <a:t>D.A.R.E. “keepin’ It REAL” Logic Model</a:t>
            </a:r>
          </a:p>
          <a:p>
            <a:pPr algn="ctr"/>
            <a:r>
              <a:rPr lang="en-US" sz="6000" b="1" dirty="0"/>
              <a:t>William B. Hansen &amp; David L. Wyrick</a:t>
            </a:r>
          </a:p>
        </p:txBody>
      </p:sp>
      <p:pic>
        <p:nvPicPr>
          <p:cNvPr id="6" name="Picture 5" descr="A picture containing text&#10;&#10;Description generated with high confidence">
            <a:extLst>
              <a:ext uri="{FF2B5EF4-FFF2-40B4-BE49-F238E27FC236}">
                <a16:creationId xmlns:a16="http://schemas.microsoft.com/office/drawing/2014/main" id="{82437698-684A-4B4C-B95A-326E7BD43D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191" y="17165302"/>
            <a:ext cx="11311809" cy="14193798"/>
          </a:xfrm>
          <a:prstGeom prst="rect">
            <a:avLst/>
          </a:prstGeom>
        </p:spPr>
      </p:pic>
      <p:pic>
        <p:nvPicPr>
          <p:cNvPr id="8" name="Picture 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16B6B690-2BEF-45AB-BA33-CED7E17B0E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52457" y="3688012"/>
            <a:ext cx="11340873" cy="6699839"/>
          </a:xfrm>
          <a:prstGeom prst="rect">
            <a:avLst/>
          </a:prstGeom>
        </p:spPr>
      </p:pic>
      <p:pic>
        <p:nvPicPr>
          <p:cNvPr id="10" name="Picture 9" descr="A picture containing object, clock&#10;&#10;Description generated with high confidence">
            <a:extLst>
              <a:ext uri="{FF2B5EF4-FFF2-40B4-BE49-F238E27FC236}">
                <a16:creationId xmlns:a16="http://schemas.microsoft.com/office/drawing/2014/main" id="{6B699031-D19C-4575-B2E1-0ADE350AB5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3756" y="6036546"/>
            <a:ext cx="13239746" cy="4659424"/>
          </a:xfrm>
          <a:prstGeom prst="rect">
            <a:avLst/>
          </a:prstGeom>
        </p:spPr>
      </p:pic>
      <p:pic>
        <p:nvPicPr>
          <p:cNvPr id="18" name="Picture 1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3452DEA6-D49D-4BE6-A507-AF7D905BBB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033" y="17295930"/>
            <a:ext cx="13109818" cy="8109874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2D9E1A2-CF39-4004-833E-25798A3729C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974" y="11563867"/>
            <a:ext cx="7566749" cy="345568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BF270837-A30F-4E19-BF48-23773349E0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5899" y="3476029"/>
            <a:ext cx="11248391" cy="13543272"/>
          </a:xfrm>
          <a:prstGeom prst="rect">
            <a:avLst/>
          </a:prstGeom>
        </p:spPr>
      </p:pic>
      <p:pic>
        <p:nvPicPr>
          <p:cNvPr id="24" name="Picture 23" descr="A screenshot of a cell phone&#10;&#10;Description generated with high confidence">
            <a:extLst>
              <a:ext uri="{FF2B5EF4-FFF2-40B4-BE49-F238E27FC236}">
                <a16:creationId xmlns:a16="http://schemas.microsoft.com/office/drawing/2014/main" id="{07E8C69F-03DA-4016-9EA8-BDB7DA3753B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033" y="11374455"/>
            <a:ext cx="12459332" cy="4300977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DE99032-9B82-480B-A407-9566CBBBAFD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87365" y="3861256"/>
            <a:ext cx="10842178" cy="1855713"/>
          </a:xfrm>
          <a:prstGeom prst="rect">
            <a:avLst/>
          </a:prstGeom>
        </p:spPr>
      </p:pic>
      <p:pic>
        <p:nvPicPr>
          <p:cNvPr id="28" name="Picture 27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09D5F9DE-A0E1-47C4-ADDC-80983158E87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75202" y="15631639"/>
            <a:ext cx="11311807" cy="1085512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EDC9144-D813-423F-9665-AD5BD7D8543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1032" y="26657969"/>
            <a:ext cx="28019825" cy="495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673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25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William B Hansen</dc:creator>
  <cp:lastModifiedBy>William B Hansen</cp:lastModifiedBy>
  <cp:revision>11</cp:revision>
  <dcterms:created xsi:type="dcterms:W3CDTF">2019-05-07T10:51:27Z</dcterms:created>
  <dcterms:modified xsi:type="dcterms:W3CDTF">2019-05-08T21:06:51Z</dcterms:modified>
</cp:coreProperties>
</file>