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61" r:id="rId5"/>
    <p:sldId id="260" r:id="rId6"/>
    <p:sldId id="262" r:id="rId7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A7C2"/>
    <a:srgbClr val="99CCFF"/>
    <a:srgbClr val="413C3A"/>
    <a:srgbClr val="9467BD"/>
    <a:srgbClr val="8C564B"/>
    <a:srgbClr val="E377C2"/>
    <a:srgbClr val="D62627"/>
    <a:srgbClr val="2CA02C"/>
    <a:srgbClr val="FF7700"/>
    <a:srgbClr val="1D7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 autoAdjust="0"/>
    <p:restoredTop sz="97404" autoAdjust="0"/>
  </p:normalViewPr>
  <p:slideViewPr>
    <p:cSldViewPr snapToGrid="0" snapToObjects="1" showGuides="1">
      <p:cViewPr varScale="1">
        <p:scale>
          <a:sx n="100" d="100"/>
          <a:sy n="100" d="100"/>
        </p:scale>
        <p:origin x="295" y="5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50" d="100"/>
          <a:sy n="150" d="100"/>
        </p:scale>
        <p:origin x="608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>
              <a:latin typeface="Arial" panose="020B0604020202020204" pitchFamily="34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79B33-A94D-4C8C-88C2-619932967EF3}" type="datetimeFigureOut">
              <a:rPr lang="fr-CH" smtClean="0">
                <a:latin typeface="Arial" panose="020B0604020202020204" pitchFamily="34" charset="0"/>
              </a:rPr>
              <a:t>08.11.2022</a:t>
            </a:fld>
            <a:endParaRPr lang="fr-CH" dirty="0">
              <a:latin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>
              <a:latin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F4AF0-8439-436D-BEF0-52070F19E1B6}" type="slidenum">
              <a:rPr lang="fr-CH" smtClean="0">
                <a:latin typeface="Arial" panose="020B0604020202020204" pitchFamily="34" charset="0"/>
              </a:rPr>
              <a:t>‹#›</a:t>
            </a:fld>
            <a:endParaRPr lang="fr-CH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05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8103E42-5239-1A40-AD33-3EE7E9DDF5FD}" type="datetimeFigureOut">
              <a:rPr lang="fr-FR" smtClean="0"/>
              <a:pPr/>
              <a:t>08/11/2022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CF50783-AAED-1941-8BCC-9F6140F0A6B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6742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4CF6F629-51E7-9F40-939D-F50AE3925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31913" y="0"/>
            <a:ext cx="7812087" cy="4948238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5563" y="786535"/>
            <a:ext cx="2738437" cy="2338387"/>
          </a:xfrm>
          <a:solidFill>
            <a:schemeClr val="accent1"/>
          </a:solidFill>
        </p:spPr>
        <p:txBody>
          <a:bodyPr lIns="216000" anchor="ctr" anchorCtr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6763" y="3124922"/>
            <a:ext cx="1828800" cy="1568450"/>
          </a:xfrm>
          <a:solidFill>
            <a:schemeClr val="tx1"/>
          </a:solidFill>
        </p:spPr>
        <p:txBody>
          <a:bodyPr lIns="9000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535A482-EC85-1C41-A1E4-7882A0E39F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647" y="80283"/>
            <a:ext cx="1175301" cy="508655"/>
          </a:xfrm>
          <a:prstGeom prst="rect">
            <a:avLst/>
          </a:prstGeom>
        </p:spPr>
      </p:pic>
      <p:sp>
        <p:nvSpPr>
          <p:cNvPr id="16" name="Espace réservé du texte 4">
            <a:extLst>
              <a:ext uri="{FF2B5EF4-FFF2-40B4-BE49-F238E27FC236}">
                <a16:creationId xmlns:a16="http://schemas.microsoft.com/office/drawing/2014/main" id="{01960462-6F28-0740-916D-499D3BEDB2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800" y="4683125"/>
            <a:ext cx="1828800" cy="460375"/>
          </a:xfrm>
          <a:solidFill>
            <a:schemeClr val="bg1"/>
          </a:solidFill>
        </p:spPr>
        <p:txBody>
          <a:bodyPr lIns="90000" anchor="ctr">
            <a:no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187583-F16A-6F41-8B68-000F9C9C20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550" y="4440264"/>
            <a:ext cx="698500" cy="507975"/>
          </a:xfrm>
        </p:spPr>
        <p:txBody>
          <a:bodyPr lIns="0" tIns="0" rIns="0" bIns="0" anchor="b" anchorCtr="0">
            <a:noAutofit/>
          </a:bodyPr>
          <a:lstStyle>
            <a:lvl1pPr marL="114300" indent="-107950">
              <a:buFontTx/>
              <a:buBlip>
                <a:blip r:embed="rId3"/>
              </a:buBlip>
              <a:tabLst/>
              <a:defRPr sz="7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77880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126" userDrawn="1">
          <p15:clr>
            <a:srgbClr val="FBAE40"/>
          </p15:clr>
        </p15:guide>
        <p15:guide id="5" orient="horz" pos="123" userDrawn="1">
          <p15:clr>
            <a:srgbClr val="FBAE40"/>
          </p15:clr>
        </p15:guide>
        <p15:guide id="6" orient="horz" pos="3117" userDrawn="1">
          <p15:clr>
            <a:srgbClr val="FBAE40"/>
          </p15:clr>
        </p15:guide>
        <p15:guide id="7" pos="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875" y="1563688"/>
            <a:ext cx="3671466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772" y="1563688"/>
            <a:ext cx="3671466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6897D737-724C-984A-82E1-2A2DBD5F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E34C2B73-67B7-BB4C-AE0F-7D16D8DD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9FF6AA9-AC16-D748-B815-56221BFF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D59D891-3F23-D04C-AB43-6FA4220A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70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9BFFD8D9-6AAA-B44F-8BD5-98D7A654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4C64CE-C88F-2044-AD84-19F588F1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48AF20-C2DF-3542-BB6A-8354A981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1083942-1443-BC45-9F95-32C82A8D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03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8239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5563" y="2571750"/>
            <a:ext cx="2738437" cy="2111375"/>
          </a:xfrm>
          <a:solidFill>
            <a:schemeClr val="accent2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E5EA1C-63CE-2C4F-B9F4-39FDBC14B9A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7A5892-F23D-BD48-84D1-FD279BA1686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516D46-C7BB-2141-A4EE-18D1756414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094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7726363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E6F4EB-CC02-6E4D-9146-CE4A7A789A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D4AA2C-29B3-CA42-B7C3-C932911A75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FE7A1E3-AAEC-7641-B6C5-8D9FC0B6A2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172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3114674"/>
            <a:ext cx="8239125" cy="2028825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7"/>
          </p:nvPr>
        </p:nvSpPr>
        <p:spPr>
          <a:xfrm>
            <a:off x="904875" y="1563688"/>
            <a:ext cx="7646988" cy="1436687"/>
          </a:xfrm>
        </p:spPr>
        <p:txBody>
          <a:bodyPr/>
          <a:lstStyle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CH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7CF3032-2465-874C-B786-95E1B594A5AB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F73E2A-22D7-894A-9267-185CB4E4B13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D9777C-EC90-1141-9E30-4B4F669C2B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0E011164-727C-4C46-B34E-7729CB35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53115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8101AB-8ACE-BB4C-9D61-B4AABFE1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9CFC1D-0B2A-0A4E-9C0D-682EECA5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622065-A833-2340-B0FD-ACB065A3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48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667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886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667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817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667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222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A30C78BE-DAD0-D748-8B93-AD898D00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131A8490-33AC-9443-A9FC-9A5E9322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875139C-6471-774D-89EF-2B93FAD2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942AF23-4BDC-8C4A-9212-AF88439C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962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86400" y="0"/>
            <a:ext cx="3144838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55F20A3C-6DA6-684F-8F84-A7C8F133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633A2CC-2D27-AE47-AE09-87A5F61228B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CABC000E-4E22-1A40-9D3F-FE2F141E5C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0AF49D93-C78A-F646-92B0-A7932C43D9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318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144838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9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6" y="131032"/>
            <a:ext cx="3144520" cy="107275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69895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144838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9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395" y="131032"/>
            <a:ext cx="3144520" cy="107275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53142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1563688"/>
            <a:ext cx="3144838" cy="3579812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9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C026A30B-6F8E-1445-88F0-A5FB77E1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826567D5-4A83-9E48-B441-CCB2A72BA6D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830A539-93F1-2541-B9F0-330893BD51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2F21D18-8706-7E4D-8FBE-C1E2584541D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454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</p:spPr>
        <p:txBody>
          <a:bodyPr vert="horz" lIns="180000" tIns="0" rIns="72000" bIns="4680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75" y="1563688"/>
            <a:ext cx="7726363" cy="3386772"/>
          </a:xfrm>
          <a:prstGeom prst="rect">
            <a:avLst/>
          </a:prstGeom>
        </p:spPr>
        <p:txBody>
          <a:bodyPr vert="horz" lIns="18000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221413" y="2778452"/>
            <a:ext cx="3341052" cy="911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15989" y="1874064"/>
            <a:ext cx="3543260" cy="512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/>
              <a:t>Speaker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1238" y="195263"/>
            <a:ext cx="512762" cy="163552"/>
          </a:xfrm>
          <a:prstGeom prst="rect">
            <a:avLst/>
          </a:prstGeom>
        </p:spPr>
        <p:txBody>
          <a:bodyPr vert="horz" lIns="90000" tIns="0" rIns="90000" bIns="0" rtlCol="0" anchor="t"/>
          <a:lstStyle>
            <a:lvl1pPr algn="ctr">
              <a:defRPr sz="700" b="1">
                <a:solidFill>
                  <a:schemeClr val="tx1"/>
                </a:solidFill>
                <a:latin typeface="+mj-lt"/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17E6E68-87EB-C34E-85D5-C26372DFEC99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30273" y="132334"/>
            <a:ext cx="653952" cy="28302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5D7A1C0-94CD-D94F-A99F-21847E542637}"/>
              </a:ext>
            </a:extLst>
          </p:cNvPr>
          <p:cNvSpPr/>
          <p:nvPr userDrawn="1"/>
        </p:nvSpPr>
        <p:spPr>
          <a:xfrm rot="16200000">
            <a:off x="430003" y="4897709"/>
            <a:ext cx="45719" cy="597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8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81" r:id="rId3"/>
    <p:sldLayoutId id="2147483673" r:id="rId4"/>
    <p:sldLayoutId id="2147483662" r:id="rId5"/>
    <p:sldLayoutId id="2147483674" r:id="rId6"/>
    <p:sldLayoutId id="2147483675" r:id="rId7"/>
    <p:sldLayoutId id="2147483682" r:id="rId8"/>
    <p:sldLayoutId id="2147483676" r:id="rId9"/>
    <p:sldLayoutId id="2147483664" r:id="rId10"/>
    <p:sldLayoutId id="2147483666" r:id="rId11"/>
    <p:sldLayoutId id="2147483677" r:id="rId12"/>
    <p:sldLayoutId id="2147483678" r:id="rId13"/>
    <p:sldLayoutId id="2147483679" r:id="rId14"/>
    <p:sldLayoutId id="2147483667" r:id="rId1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i="0" kern="1000" spc="-70" baseline="0">
          <a:solidFill>
            <a:schemeClr val="tx1"/>
          </a:solidFill>
          <a:latin typeface="Franklin Gothic Demi Cond" panose="020B0706030402020204" pitchFamily="34" charset="0"/>
          <a:ea typeface="Roboto Black" panose="02000000000000000000" pitchFamily="2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90000"/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SzPct val="90000"/>
        <a:buFont typeface="Wingdings" pitchFamily="2" charset="2"/>
        <a:buChar char="§"/>
        <a:defRPr sz="15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126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123" userDrawn="1">
          <p15:clr>
            <a:srgbClr val="F26B43"/>
          </p15:clr>
        </p15:guide>
        <p15:guide id="6" orient="horz" pos="3117" userDrawn="1">
          <p15:clr>
            <a:srgbClr val="F26B43"/>
          </p15:clr>
        </p15:guide>
        <p15:guide id="7" pos="570" userDrawn="1">
          <p15:clr>
            <a:srgbClr val="F26B43"/>
          </p15:clr>
        </p15:guide>
        <p15:guide id="8" pos="1155" userDrawn="1">
          <p15:clr>
            <a:srgbClr val="F26B43"/>
          </p15:clr>
        </p15:guide>
        <p15:guide id="9" pos="1728" userDrawn="1">
          <p15:clr>
            <a:srgbClr val="F26B43"/>
          </p15:clr>
        </p15:guide>
        <p15:guide id="10" pos="2304" userDrawn="1">
          <p15:clr>
            <a:srgbClr val="F26B43"/>
          </p15:clr>
        </p15:guide>
        <p15:guide id="11" pos="3456" userDrawn="1">
          <p15:clr>
            <a:srgbClr val="F26B43"/>
          </p15:clr>
        </p15:guide>
        <p15:guide id="12" pos="4035" userDrawn="1">
          <p15:clr>
            <a:srgbClr val="F26B43"/>
          </p15:clr>
        </p15:guide>
        <p15:guide id="13" pos="4608" userDrawn="1">
          <p15:clr>
            <a:srgbClr val="F26B43"/>
          </p15:clr>
        </p15:guide>
        <p15:guide id="14" pos="5180" userDrawn="1">
          <p15:clr>
            <a:srgbClr val="F26B43"/>
          </p15:clr>
        </p15:guide>
        <p15:guide id="15" orient="horz" pos="490" userDrawn="1">
          <p15:clr>
            <a:srgbClr val="F26B43"/>
          </p15:clr>
        </p15:guide>
        <p15:guide id="16" orient="horz" pos="985" userDrawn="1">
          <p15:clr>
            <a:srgbClr val="F26B43"/>
          </p15:clr>
        </p15:guide>
        <p15:guide id="17" orient="horz" pos="1475" userDrawn="1">
          <p15:clr>
            <a:srgbClr val="F26B43"/>
          </p15:clr>
        </p15:guide>
        <p15:guide id="18" orient="horz" pos="1962" userDrawn="1">
          <p15:clr>
            <a:srgbClr val="F26B43"/>
          </p15:clr>
        </p15:guide>
        <p15:guide id="19" orient="horz" pos="2458" userDrawn="1">
          <p15:clr>
            <a:srgbClr val="F26B43"/>
          </p15:clr>
        </p15:guide>
        <p15:guide id="20" orient="horz" pos="2950" userDrawn="1">
          <p15:clr>
            <a:srgbClr val="F26B43"/>
          </p15:clr>
        </p15:guide>
        <p15:guide id="21" pos="5437" userDrawn="1">
          <p15:clr>
            <a:srgbClr val="F26B43"/>
          </p15:clr>
        </p15:guide>
        <p15:guide id="22" orient="horz" userDrawn="1">
          <p15:clr>
            <a:srgbClr val="F26B43"/>
          </p15:clr>
        </p15:guide>
        <p15:guide id="23" pos="5760" userDrawn="1">
          <p15:clr>
            <a:srgbClr val="F26B43"/>
          </p15:clr>
        </p15:guide>
        <p15:guide id="24" orient="horz" pos="3240" userDrawn="1">
          <p15:clr>
            <a:srgbClr val="F26B43"/>
          </p15:clr>
        </p15:guide>
        <p15:guide id="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58941-E7E1-CBD5-55C0-CB972AA8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Whole droplet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E3524F-CF04-5C64-5443-48D66DAB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9F732-E73E-E9AF-7E4E-D9CE4977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C84BE-0642-0C15-654B-9383291FD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8F9553-6C4B-BE52-613D-6EA47B537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667408"/>
            <a:ext cx="5417938" cy="4160202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82499583-C30B-9AB3-B123-1E3F55C93E41}"/>
              </a:ext>
            </a:extLst>
          </p:cNvPr>
          <p:cNvSpPr txBox="1"/>
          <p:nvPr/>
        </p:nvSpPr>
        <p:spPr>
          <a:xfrm>
            <a:off x="5935132" y="1611438"/>
            <a:ext cx="230399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 ions and Ca2+ display a different behaviour compared to the other samples. </a:t>
            </a:r>
          </a:p>
          <a:p>
            <a:endParaRPr lang="en-GB" dirty="0"/>
          </a:p>
          <a:p>
            <a:r>
              <a:rPr lang="en-GB" dirty="0"/>
              <a:t>There is a less sharp interface between oil and water. We expect no membrane from these two samples. </a:t>
            </a:r>
          </a:p>
        </p:txBody>
      </p:sp>
    </p:spTree>
    <p:extLst>
      <p:ext uri="{BB962C8B-B14F-4D97-AF65-F5344CB8AC3E}">
        <p14:creationId xmlns:p14="http://schemas.microsoft.com/office/powerpoint/2010/main" val="35264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ADC9092-B8AD-9448-9690-13D94442A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131032"/>
            <a:ext cx="5555690" cy="1072753"/>
          </a:xfrm>
        </p:spPr>
        <p:txBody>
          <a:bodyPr/>
          <a:lstStyle/>
          <a:p>
            <a:r>
              <a:rPr lang="fr-FR" dirty="0"/>
              <a:t>Shell </a:t>
            </a:r>
            <a:r>
              <a:rPr lang="fr-FR" dirty="0" err="1"/>
              <a:t>thickness</a:t>
            </a:r>
            <a:r>
              <a:rPr lang="fr-FR" dirty="0"/>
              <a:t> – oil </a:t>
            </a:r>
            <a:r>
              <a:rPr lang="fr-FR" dirty="0" err="1"/>
              <a:t>matched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0AD287-D36E-824B-97DA-B5B92B42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dirty="0"/>
              <a:t>GROUP MEETING / 1-2-1 MEETING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D9CD81-F741-E34D-918B-87902044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Gaia De Angelis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C95DC5-778C-474A-AD7D-E5E2435C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292CBAA-3517-4152-A260-0BCB261AB6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588" y="475769"/>
            <a:ext cx="781050" cy="7810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06393BD-6D4D-61AB-8298-AF8526A18C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130" y="410671"/>
            <a:ext cx="5908259" cy="4536699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E5A956AA-A80A-2AE4-E68F-850287311D97}"/>
              </a:ext>
            </a:extLst>
          </p:cNvPr>
          <p:cNvSpPr txBox="1"/>
          <p:nvPr/>
        </p:nvSpPr>
        <p:spPr>
          <a:xfrm>
            <a:off x="5936545" y="2282144"/>
            <a:ext cx="30714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 ions – different behaviour, thickness of surfactant shell around 50 nm. This could be the case C in the sketch.</a:t>
            </a:r>
          </a:p>
          <a:p>
            <a:endParaRPr lang="en-GB" sz="1200" dirty="0"/>
          </a:p>
          <a:p>
            <a:r>
              <a:rPr lang="en-GB" sz="1200" dirty="0"/>
              <a:t>Calcium – case B in the sketch. 16 nm. Low affinity structures the surfactants more than if we had no ion, but not as much as if we had iron.</a:t>
            </a:r>
          </a:p>
          <a:p>
            <a:endParaRPr lang="en-GB" sz="1200" dirty="0"/>
          </a:p>
          <a:p>
            <a:r>
              <a:rPr lang="en-GB" sz="1200" dirty="0"/>
              <a:t>Iron and Cobalt – we get 11 and 13 nm, case A in the sketch.</a:t>
            </a:r>
          </a:p>
          <a:p>
            <a:endParaRPr lang="en-GB" sz="1200" dirty="0"/>
          </a:p>
          <a:p>
            <a:r>
              <a:rPr lang="en-GB" sz="1200" dirty="0"/>
              <a:t>Copper and Nickel – measurements to be repeated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0C3C78-F7F8-FE11-0142-E7B8153D5857}"/>
              </a:ext>
            </a:extLst>
          </p:cNvPr>
          <p:cNvGrpSpPr/>
          <p:nvPr/>
        </p:nvGrpSpPr>
        <p:grpSpPr>
          <a:xfrm>
            <a:off x="4367169" y="314377"/>
            <a:ext cx="3784991" cy="3340863"/>
            <a:chOff x="4367169" y="314377"/>
            <a:chExt cx="3784991" cy="334086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DAA2FA4-356C-A30F-416B-59B941B71B33}"/>
                </a:ext>
              </a:extLst>
            </p:cNvPr>
            <p:cNvGrpSpPr/>
            <p:nvPr/>
          </p:nvGrpSpPr>
          <p:grpSpPr>
            <a:xfrm>
              <a:off x="4367169" y="314377"/>
              <a:ext cx="3784991" cy="3340863"/>
              <a:chOff x="4451420" y="1515263"/>
              <a:chExt cx="3784991" cy="334086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CE89C9B-CE0C-2E7B-5431-454244CA890F}"/>
                  </a:ext>
                </a:extLst>
              </p:cNvPr>
              <p:cNvSpPr/>
              <p:nvPr/>
            </p:nvSpPr>
            <p:spPr>
              <a:xfrm>
                <a:off x="6234873" y="1515263"/>
                <a:ext cx="1985587" cy="1765782"/>
              </a:xfrm>
              <a:prstGeom prst="rect">
                <a:avLst/>
              </a:prstGeom>
              <a:solidFill>
                <a:srgbClr val="92D050">
                  <a:alpha val="20000"/>
                </a:srgbClr>
              </a:solidFill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" name="Partial Circle 16">
                <a:extLst>
                  <a:ext uri="{FF2B5EF4-FFF2-40B4-BE49-F238E27FC236}">
                    <a16:creationId xmlns:a16="http://schemas.microsoft.com/office/drawing/2014/main" id="{9FC85B48-4DF9-8235-92AD-7B6687DFE1E2}"/>
                  </a:ext>
                </a:extLst>
              </p:cNvPr>
              <p:cNvSpPr/>
              <p:nvPr/>
            </p:nvSpPr>
            <p:spPr>
              <a:xfrm rot="16200000">
                <a:off x="4659923" y="1477368"/>
                <a:ext cx="3170255" cy="3587261"/>
              </a:xfrm>
              <a:prstGeom prst="pie">
                <a:avLst>
                  <a:gd name="adj1" fmla="val 0"/>
                  <a:gd name="adj2" fmla="val 5404913"/>
                </a:avLst>
              </a:prstGeom>
              <a:gradFill flip="none" rotWithShape="1">
                <a:gsLst>
                  <a:gs pos="0">
                    <a:schemeClr val="accent4">
                      <a:lumMod val="20000"/>
                      <a:lumOff val="80000"/>
                      <a:shade val="30000"/>
                      <a:satMod val="115000"/>
                    </a:schemeClr>
                  </a:gs>
                  <a:gs pos="50000">
                    <a:schemeClr val="accent4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4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9A21574-E712-884B-2B60-13A2AC6A6EA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22167" y="1575337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9D0008B-F566-CEB7-67C8-519F4AD45C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00002" y="1594854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27A43D61-D097-84EC-8D3C-328387EF38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89520" y="1630022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7B32359-AC76-3C1A-7CCA-3648B142B4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9698" y="1666287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39B76601-418D-AAED-1B45-C2908F0841C7}"/>
                  </a:ext>
                </a:extLst>
              </p:cNvPr>
              <p:cNvGrpSpPr/>
              <p:nvPr/>
            </p:nvGrpSpPr>
            <p:grpSpPr>
              <a:xfrm>
                <a:off x="7004634" y="1638976"/>
                <a:ext cx="541160" cy="587642"/>
                <a:chOff x="7004634" y="1638976"/>
                <a:chExt cx="541160" cy="587642"/>
              </a:xfrm>
            </p:grpSpPr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49C3B4AE-1623-2AC8-8CC2-BE0E07429A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7E9704D4-5FC0-775A-B17E-B2309C5D07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637821E-6798-087F-D916-D1D5AC3C5D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49E33D40-DEC7-FAC7-40BC-7330A74539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FB0D211E-A1F4-4D49-0955-F47D7768E1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D25C213F-E811-7D1D-E791-1BD277CB6C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>
                  <a:extLst>
                    <a:ext uri="{FF2B5EF4-FFF2-40B4-BE49-F238E27FC236}">
                      <a16:creationId xmlns:a16="http://schemas.microsoft.com/office/drawing/2014/main" id="{3AB3C90A-5D41-A9F0-CE65-EAE58A122C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B3F31D5E-EE8A-A345-294D-4012FF2A01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B4119A46-6DB5-14AC-42DA-CFA4874E98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EA304B3-A6DD-491F-C7BE-AA334D98CD1D}"/>
                  </a:ext>
                </a:extLst>
              </p:cNvPr>
              <p:cNvGrpSpPr/>
              <p:nvPr/>
            </p:nvGrpSpPr>
            <p:grpSpPr>
              <a:xfrm rot="2348873">
                <a:off x="7400807" y="2389792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E7C0736F-5599-7872-8630-E8C3EEBA3E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97272A97-0888-EB25-67EE-C611CC38D6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4B7561B9-5911-A572-F3E1-70EE402A71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84E9FC89-33DC-49B1-254E-475F5C0126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04C1B679-9662-63E3-FDB7-747E54ADAC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id="{5430A970-A436-BB0F-162A-601545F1F1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2F72FD41-4E92-963A-5BCC-841A7FF543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E19B9F21-2118-ABA0-2775-C9C6FEA569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id="{300E8B9E-11B6-436B-45C0-81F4620916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5B6F7DC1-41EB-8CA2-8032-7C1B44CF3183}"/>
                  </a:ext>
                </a:extLst>
              </p:cNvPr>
              <p:cNvGrpSpPr/>
              <p:nvPr/>
            </p:nvGrpSpPr>
            <p:grpSpPr>
              <a:xfrm rot="1442559">
                <a:off x="7558054" y="2185700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C83339CE-67C7-137C-B735-48BB40E33F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6C373B6F-6E74-EF46-BF6C-CD3AD738CC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0902A399-437D-1A49-D747-DEAC7E205B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110C2164-AB14-B015-2683-61AC9FA965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9E36476B-45C1-39FC-379A-8C41D2AF5C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069C470C-5F40-2D9E-B65A-73F896A39C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AB30E992-06F3-D407-BD7E-38DF1C3D2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CC7875FB-5CBE-22F3-B27C-A87A88DD4D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21A60A9A-384F-EC5E-59C5-59D65CF4BB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152F5087-F2E6-6C71-D64E-8129A3003708}"/>
                  </a:ext>
                </a:extLst>
              </p:cNvPr>
              <p:cNvGrpSpPr/>
              <p:nvPr/>
            </p:nvGrpSpPr>
            <p:grpSpPr>
              <a:xfrm rot="2348873">
                <a:off x="7734377" y="2522355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1B06A504-5EE7-D04A-C9B6-DD37DBE421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7630C874-5505-4F7D-B75B-E7D1ED70E4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80D9BE9E-F013-D697-6ACB-821A6D823E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8166735F-90EA-76C7-DC78-60C15103DB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A3D202B6-3F72-00A3-7585-62F02CA981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0295A0C9-412E-6CBA-F463-D8B38AD01C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B484BE8A-519A-EE3F-EA13-8000AF6154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C522927F-0564-BCA0-457D-4C74ABA8B1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0825284C-93D7-58CD-C75B-CBEB625A1B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013C7D96-9859-1CFF-22F8-8A5052F33B61}"/>
                  </a:ext>
                </a:extLst>
              </p:cNvPr>
              <p:cNvGrpSpPr/>
              <p:nvPr/>
            </p:nvGrpSpPr>
            <p:grpSpPr>
              <a:xfrm rot="777635">
                <a:off x="7570145" y="2728465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CE15E42D-61AF-67FA-2811-D6441FD5AB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CC534825-D4A0-A712-A362-9EA4E8AA63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72913602-1379-420A-0800-7ADBFA67E8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9C403652-FE9E-7AC5-0CDD-9DDA2E7071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7D3EFAE1-76D7-EF70-F024-092C4B777F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87A338BB-D3AC-C536-A226-D2573D2B15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37F74BFA-AA42-FA01-7AB4-D9B8C8DC52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A62823F6-D2FD-5CEB-B95B-E8686A4A95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631D1496-6910-18CE-CF6B-9291DBF946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9D225D8C-32DA-EB3E-FD1C-C2372771FE55}"/>
                  </a:ext>
                </a:extLst>
              </p:cNvPr>
              <p:cNvGrpSpPr/>
              <p:nvPr/>
            </p:nvGrpSpPr>
            <p:grpSpPr>
              <a:xfrm rot="2348873">
                <a:off x="7789258" y="2180545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66C480F2-45D7-0EB3-3B28-CE71C03D0F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ECD23AA5-ED27-F6F5-034B-DCBC0E48D5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6CDA1393-1180-5C46-EA92-A53090B1A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7AE7D38F-749D-8552-FBA4-14B45B1E42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EC4385EA-ECC6-5F43-010F-A709AB8E77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B48C5027-14C7-5DBE-DB08-C5ADD08010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1D72C389-BC40-585C-B4BF-A96A5C1094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04E64C01-C350-2FF7-89C4-BB12AF4663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88157AAA-55E4-F14E-1E41-0026F37E19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A5BB2431-A611-45D6-CA2E-6951258F97AE}"/>
                  </a:ext>
                </a:extLst>
              </p:cNvPr>
              <p:cNvGrpSpPr/>
              <p:nvPr/>
            </p:nvGrpSpPr>
            <p:grpSpPr>
              <a:xfrm rot="13971877">
                <a:off x="7765249" y="2567399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5F131D0F-64EE-A343-8FBA-5C89B7F369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A420BEE9-5095-BB0F-59CC-45B5419B39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0ED9B552-2D33-DF33-3C8B-FC612E2267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3C985F55-D96E-1B8B-884B-FCF881A4C1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E92BAAE0-17BA-CCEF-B1D0-F63B9E167C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1E6CF17C-EA0D-87A1-1DD4-21D7FD314B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45B48FF9-DCC9-D6A8-2B7E-9E27D001D5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8668F27B-5A1B-C57A-A904-CD5CA7E931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59869D18-2A0F-56AD-1127-ADD5162A49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242F0A1-894E-3EFD-A0F9-88E450EA21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44332" y="1562713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A5C87FD-D9E6-36C8-3E90-9A8557B004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62682" y="1545706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19683D40-9327-CB82-AC4A-DE5A600FF886}"/>
                  </a:ext>
                </a:extLst>
              </p:cNvPr>
              <p:cNvSpPr/>
              <p:nvPr/>
            </p:nvSpPr>
            <p:spPr>
              <a:xfrm>
                <a:off x="6359252" y="1836015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1E033F7-E72A-9C4A-C49D-876E53DDBE96}"/>
                  </a:ext>
                </a:extLst>
              </p:cNvPr>
              <p:cNvSpPr/>
              <p:nvPr/>
            </p:nvSpPr>
            <p:spPr>
              <a:xfrm>
                <a:off x="6577022" y="1903552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3B0D9519-78B5-BEC8-3A1A-ECEA142E5BCD}"/>
                  </a:ext>
                </a:extLst>
              </p:cNvPr>
              <p:cNvSpPr/>
              <p:nvPr/>
            </p:nvSpPr>
            <p:spPr>
              <a:xfrm>
                <a:off x="6912483" y="2163981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DE1DDB11-5CFC-031A-CEFD-959441C65CB0}"/>
                  </a:ext>
                </a:extLst>
              </p:cNvPr>
              <p:cNvSpPr/>
              <p:nvPr/>
            </p:nvSpPr>
            <p:spPr>
              <a:xfrm>
                <a:off x="7057042" y="2261332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9043E8F-3F2E-FEE0-FB6E-C2BB30E7229A}"/>
                </a:ext>
              </a:extLst>
            </p:cNvPr>
            <p:cNvSpPr txBox="1"/>
            <p:nvPr/>
          </p:nvSpPr>
          <p:spPr>
            <a:xfrm>
              <a:off x="6704395" y="1597709"/>
              <a:ext cx="81945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No ions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11F479F-F081-D75B-FBEA-97D90DCD2B3D}"/>
                </a:ext>
              </a:extLst>
            </p:cNvPr>
            <p:cNvSpPr txBox="1"/>
            <p:nvPr/>
          </p:nvSpPr>
          <p:spPr>
            <a:xfrm>
              <a:off x="6724339" y="1109384"/>
              <a:ext cx="309700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B</a:t>
              </a:r>
              <a:endParaRPr lang="en-GB" b="1" baseline="300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6594BA1-D13C-0B57-4C0B-50FB8D6D855C}"/>
                </a:ext>
              </a:extLst>
            </p:cNvPr>
            <p:cNvSpPr txBox="1"/>
            <p:nvPr/>
          </p:nvSpPr>
          <p:spPr>
            <a:xfrm>
              <a:off x="6249154" y="760364"/>
              <a:ext cx="309700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A</a:t>
              </a:r>
              <a:endParaRPr lang="en-GB" b="1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9429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73CEE6-CFB2-043A-3E83-C462C6E7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9F091-BC05-42CF-3B3B-8B17A32A3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C88F5-9F6F-6636-C20F-A33C2D0E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3</a:t>
            </a:fld>
            <a:endParaRPr lang="fr-FR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8055561-5058-760C-43B0-4B4F62783BE4}"/>
              </a:ext>
            </a:extLst>
          </p:cNvPr>
          <p:cNvGrpSpPr/>
          <p:nvPr/>
        </p:nvGrpSpPr>
        <p:grpSpPr>
          <a:xfrm>
            <a:off x="1232083" y="941887"/>
            <a:ext cx="3784991" cy="3340863"/>
            <a:chOff x="4367169" y="314377"/>
            <a:chExt cx="3784991" cy="334086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624394B-DDDE-F396-C80D-EE5B44F9B459}"/>
                </a:ext>
              </a:extLst>
            </p:cNvPr>
            <p:cNvGrpSpPr/>
            <p:nvPr/>
          </p:nvGrpSpPr>
          <p:grpSpPr>
            <a:xfrm>
              <a:off x="4367169" y="314377"/>
              <a:ext cx="3784991" cy="3340863"/>
              <a:chOff x="4451420" y="1515263"/>
              <a:chExt cx="3784991" cy="3340863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9FDB866-C9DA-5A13-486B-D28A4EA26BBC}"/>
                  </a:ext>
                </a:extLst>
              </p:cNvPr>
              <p:cNvSpPr/>
              <p:nvPr/>
            </p:nvSpPr>
            <p:spPr>
              <a:xfrm>
                <a:off x="6234873" y="1515263"/>
                <a:ext cx="1985587" cy="1765782"/>
              </a:xfrm>
              <a:prstGeom prst="rect">
                <a:avLst/>
              </a:prstGeom>
              <a:solidFill>
                <a:srgbClr val="92D050">
                  <a:alpha val="20000"/>
                </a:srgbClr>
              </a:solidFill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" name="Partial Circle 10">
                <a:extLst>
                  <a:ext uri="{FF2B5EF4-FFF2-40B4-BE49-F238E27FC236}">
                    <a16:creationId xmlns:a16="http://schemas.microsoft.com/office/drawing/2014/main" id="{B0F6E0AA-42E7-962E-E3C7-49E9B4CCF24D}"/>
                  </a:ext>
                </a:extLst>
              </p:cNvPr>
              <p:cNvSpPr/>
              <p:nvPr/>
            </p:nvSpPr>
            <p:spPr>
              <a:xfrm rot="16200000">
                <a:off x="4659923" y="1477368"/>
                <a:ext cx="3170255" cy="3587261"/>
              </a:xfrm>
              <a:prstGeom prst="pie">
                <a:avLst>
                  <a:gd name="adj1" fmla="val 0"/>
                  <a:gd name="adj2" fmla="val 5404913"/>
                </a:avLst>
              </a:prstGeom>
              <a:gradFill flip="none" rotWithShape="1">
                <a:gsLst>
                  <a:gs pos="0">
                    <a:srgbClr val="8CA7C2"/>
                  </a:gs>
                  <a:gs pos="100000">
                    <a:srgbClr val="99CCFF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B954D4E-057C-3917-69E0-469CC36335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22167" y="1575337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5CED63A-8F87-48C0-2DA0-EFFB39539C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00002" y="1594854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559B6EDD-ABE2-B625-FD00-EB905092A69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89520" y="1630022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39AA2E36-8A33-9574-5033-11B2C242D6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9698" y="1666287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840A399-EC0D-9615-C88C-ED1C48F88913}"/>
                  </a:ext>
                </a:extLst>
              </p:cNvPr>
              <p:cNvGrpSpPr/>
              <p:nvPr/>
            </p:nvGrpSpPr>
            <p:grpSpPr>
              <a:xfrm>
                <a:off x="7004634" y="1638976"/>
                <a:ext cx="541160" cy="587642"/>
                <a:chOff x="7004634" y="1638976"/>
                <a:chExt cx="541160" cy="587642"/>
              </a:xfrm>
            </p:grpSpPr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FD81E7AB-5984-7F13-5410-5A6D68E820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88B2F76F-8094-5763-8794-4C0C0BC448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id="{10A3EECB-76CC-6DDC-B2DE-5CB46C957C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6E56C02C-BFFB-87D8-564E-624A2B4E19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ED399472-14B6-AC21-4C40-11EE5A6C5B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id="{EFAA0D5E-D033-D41C-A5EC-859996B5AC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EE748957-2131-9CE1-0FE2-E25BF64A2A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BC37B8-0AA7-F908-CBC7-29D2ED20C4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24060B77-0F0E-3107-E4A2-D09B9CFD43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5A8FC0FB-B298-0062-73D3-8DF7F8735BB0}"/>
                  </a:ext>
                </a:extLst>
              </p:cNvPr>
              <p:cNvGrpSpPr/>
              <p:nvPr/>
            </p:nvGrpSpPr>
            <p:grpSpPr>
              <a:xfrm rot="2348873">
                <a:off x="7400807" y="2389792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761211B1-8948-863E-DAA6-D58F6F1D64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DD94F023-01BF-977B-45DA-89BBEAE193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B4B301A7-A650-0B4A-4432-3D92CB2277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37104B64-5D48-EA28-65D9-C17CBBB10A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B75BC2ED-A50C-9905-084F-9E04DC770A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09B11568-6855-F751-203C-1BE4BEBCBC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1028867E-27BD-621F-DF2B-2DF8E0800B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DFE193A9-57B4-E5C0-122D-E22430E869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64D637A3-E826-654B-807F-95D4906B7A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CF6D6B83-0323-BA2B-ADDE-D81D9DD37CE6}"/>
                  </a:ext>
                </a:extLst>
              </p:cNvPr>
              <p:cNvGrpSpPr/>
              <p:nvPr/>
            </p:nvGrpSpPr>
            <p:grpSpPr>
              <a:xfrm rot="1442559">
                <a:off x="7558054" y="2185700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A7A4C199-E1C9-C962-3B6C-1A0B040FED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A6BABBAA-A49F-3792-9F6B-2D939CEEF3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A628B362-F0F0-95A0-CCD2-07C5EB1B83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981AB408-9CDB-414B-9E2D-72F6450693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B12D7BA7-6FDE-F90F-CFE4-4F93BB98B5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EBEE8F38-2B4A-559C-F3DE-CEB606AF43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5BD5779A-97C6-615B-30AB-9013CE0AE1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870EB3CC-E0ED-9221-1476-98A2C526C3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DE3F9C22-1856-1E70-BD26-6A660930B8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2B0DC2B6-9C90-E713-D1FB-FB208288CD26}"/>
                  </a:ext>
                </a:extLst>
              </p:cNvPr>
              <p:cNvGrpSpPr/>
              <p:nvPr/>
            </p:nvGrpSpPr>
            <p:grpSpPr>
              <a:xfrm rot="2348873">
                <a:off x="7734377" y="2522355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1D0B7AA0-EF19-7272-13B8-1C5D8CFFFC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8D0D09A7-EDF4-6E97-937B-ADFAF3B88C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BFFD55A6-62D1-DF02-FFA8-AFCECA886B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77E65632-43AD-8457-DC98-E1053D07FF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440FDE9D-1BA5-DE92-04A0-DD96943236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5EC62221-E885-E80C-13B9-742A12FFE8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09D2C79A-C530-7717-F65E-D10FF2C7FA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F0884DDC-221B-DADD-EE25-B58D8E1110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D70BFFBB-14D0-D3FD-BA03-D28D23C5F2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BE68674F-57B7-9D7E-2974-6A400C068CE2}"/>
                  </a:ext>
                </a:extLst>
              </p:cNvPr>
              <p:cNvGrpSpPr/>
              <p:nvPr/>
            </p:nvGrpSpPr>
            <p:grpSpPr>
              <a:xfrm rot="777635">
                <a:off x="7570145" y="2728465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C6D53D11-752F-4DC5-DF7B-053809BDEC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C816BF96-504B-B35A-1BF0-119D4A260F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F3764A31-1ABD-89E6-A611-5DBE4737F9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94C0BEC2-1094-C44D-3DDD-B232C661AC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702E6C3A-ED4A-C24F-DF1E-E2209CA836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FDC434F4-6B89-F390-C65B-B4C4981D91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9E0841A1-F496-5BDE-A6BD-59491A7AC9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88CD0568-6475-D6F4-C77C-0E45238950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7638DF67-4E8A-D6E4-8572-3EC3A3F76E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5248EE8-D919-7C6D-AC30-821157A9AFFE}"/>
                  </a:ext>
                </a:extLst>
              </p:cNvPr>
              <p:cNvGrpSpPr/>
              <p:nvPr/>
            </p:nvGrpSpPr>
            <p:grpSpPr>
              <a:xfrm rot="2348873">
                <a:off x="7789258" y="2180545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48420A5B-CCEA-15C2-6005-4AFFB70AFB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DE54F78F-2405-1195-B26E-9C57550802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41B72B78-51B9-72CA-836C-5207AADC46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E784F93-5CB8-E82D-9EF6-46874B33C0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278C27FD-463B-55E6-E984-B336E3D455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243E5441-A456-8DC8-48F1-49D6BA1EF1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CB905EC3-E658-DB36-1C51-F020A2829D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8855E62B-E8E5-4895-C8DA-B14841463B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2BCDC507-8163-BBD2-76C6-0FCF7E98AD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A4ACD029-CB0C-A444-5E38-721FE76960C6}"/>
                  </a:ext>
                </a:extLst>
              </p:cNvPr>
              <p:cNvGrpSpPr/>
              <p:nvPr/>
            </p:nvGrpSpPr>
            <p:grpSpPr>
              <a:xfrm rot="13971877">
                <a:off x="7765249" y="2567399"/>
                <a:ext cx="447153" cy="405095"/>
                <a:chOff x="7004634" y="1638976"/>
                <a:chExt cx="541160" cy="587642"/>
              </a:xfrm>
            </p:grpSpPr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FC17ED78-EA1A-5312-60E2-95C3A28B4D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04634" y="1821523"/>
                  <a:ext cx="15895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D95FCF2C-E1DB-60D5-CDAE-D12D2F98F1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845226"/>
                  <a:ext cx="172471" cy="1524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21CDD3BE-D369-268F-3C48-B1771003FA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4879" y="1670991"/>
                  <a:ext cx="24140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2A557F8D-E070-9701-66D8-CBAB376E21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23058" y="1638976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53BD24C7-345F-FC46-D152-ADE9870315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2915" y="1880137"/>
                  <a:ext cx="68177" cy="24116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15CAAF8B-CED0-B317-11E1-45E6777314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76297" y="1968899"/>
                  <a:ext cx="117506" cy="204831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4F3C3265-6E92-1B25-1352-9E6430CD23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00204" y="1912152"/>
                  <a:ext cx="151583" cy="19678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36D407AA-C97B-14F6-C4D2-C9E2842444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19978" y="2131674"/>
                  <a:ext cx="248435" cy="94944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DA71A120-94CA-35CA-DA17-BFC588C71A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04988" y="1942103"/>
                  <a:ext cx="140806" cy="161100"/>
                </a:xfrm>
                <a:prstGeom prst="line">
                  <a:avLst/>
                </a:prstGeom>
                <a:ln w="38100">
                  <a:solidFill>
                    <a:srgbClr val="336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A0CF9313-E333-F425-CDAD-C4A26CA96B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44332" y="1562713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3168DCF-2F29-9B13-5ED5-EE07B4854E8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62682" y="1545706"/>
                <a:ext cx="68177" cy="241161"/>
              </a:xfrm>
              <a:prstGeom prst="line">
                <a:avLst/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EE43A05-5671-D5DF-B494-5FA3D0936140}"/>
                  </a:ext>
                </a:extLst>
              </p:cNvPr>
              <p:cNvSpPr/>
              <p:nvPr/>
            </p:nvSpPr>
            <p:spPr>
              <a:xfrm>
                <a:off x="6359252" y="1836015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C693BE66-B307-602E-A508-8F59A767D8CE}"/>
                  </a:ext>
                </a:extLst>
              </p:cNvPr>
              <p:cNvSpPr/>
              <p:nvPr/>
            </p:nvSpPr>
            <p:spPr>
              <a:xfrm>
                <a:off x="6577022" y="1903552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028E7496-3622-1877-F884-7D30CDA3F33D}"/>
                  </a:ext>
                </a:extLst>
              </p:cNvPr>
              <p:cNvSpPr/>
              <p:nvPr/>
            </p:nvSpPr>
            <p:spPr>
              <a:xfrm>
                <a:off x="6912483" y="2163981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A2ABF6FB-2A4A-65FC-0276-F1BD4280007B}"/>
                  </a:ext>
                </a:extLst>
              </p:cNvPr>
              <p:cNvSpPr/>
              <p:nvPr/>
            </p:nvSpPr>
            <p:spPr>
              <a:xfrm>
                <a:off x="7057042" y="2261332"/>
                <a:ext cx="108046" cy="106088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84DE1BC-7327-E6A2-7771-33F88ED396B2}"/>
                </a:ext>
              </a:extLst>
            </p:cNvPr>
            <p:cNvSpPr txBox="1"/>
            <p:nvPr/>
          </p:nvSpPr>
          <p:spPr>
            <a:xfrm>
              <a:off x="6704395" y="1597709"/>
              <a:ext cx="81945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No ions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858D23E-ADCB-8D36-E70A-6383B6576B58}"/>
                </a:ext>
              </a:extLst>
            </p:cNvPr>
            <p:cNvSpPr txBox="1"/>
            <p:nvPr/>
          </p:nvSpPr>
          <p:spPr>
            <a:xfrm>
              <a:off x="6724339" y="1109384"/>
              <a:ext cx="309700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B</a:t>
              </a:r>
              <a:endParaRPr lang="en-GB" b="1" baseline="300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4EAB2EF-08CE-0FD6-78C2-8CF92BE25FA9}"/>
                </a:ext>
              </a:extLst>
            </p:cNvPr>
            <p:cNvSpPr txBox="1"/>
            <p:nvPr/>
          </p:nvSpPr>
          <p:spPr>
            <a:xfrm>
              <a:off x="6249154" y="760364"/>
              <a:ext cx="309700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A</a:t>
              </a:r>
              <a:endParaRPr lang="en-GB" b="1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4173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PFL - New Colors 2019">
      <a:dk1>
        <a:srgbClr val="413C3A"/>
      </a:dk1>
      <a:lt1>
        <a:srgbClr val="FFFFFF"/>
      </a:lt1>
      <a:dk2>
        <a:srgbClr val="413C3A"/>
      </a:dk2>
      <a:lt2>
        <a:srgbClr val="CAC7C7"/>
      </a:lt2>
      <a:accent1>
        <a:srgbClr val="E30613"/>
      </a:accent1>
      <a:accent2>
        <a:srgbClr val="00A79F"/>
      </a:accent2>
      <a:accent3>
        <a:srgbClr val="413C3A"/>
      </a:accent3>
      <a:accent4>
        <a:srgbClr val="007480"/>
      </a:accent4>
      <a:accent5>
        <a:srgbClr val="F39869"/>
      </a:accent5>
      <a:accent6>
        <a:srgbClr val="B51F1F"/>
      </a:accent6>
      <a:hlink>
        <a:srgbClr val="ED6E9C"/>
      </a:hlink>
      <a:folHlink>
        <a:srgbClr val="4F8FCC"/>
      </a:folHlink>
    </a:clrScheme>
    <a:fontScheme name="EPFL_Beta2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EPFL_Beta2" id="{6A525B41-3E68-491F-A6C9-0B15EA1321FE}" vid="{993E2952-EB5D-4425-8012-1B04381EBC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C127AB4946248A5685C1F92D54FFE" ma:contentTypeVersion="0" ma:contentTypeDescription="Crée un document." ma:contentTypeScope="" ma:versionID="ef3ff242486930b75c69099c0dd02c5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8A6C70-7FF5-480A-B09B-7D0A19B2F4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6205E9-12FC-4D6C-B0C7-1E9025EEB1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8CE09B-89B1-4B5D-BED2-87C84F077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428</TotalTime>
  <Words>156</Words>
  <Application>Microsoft Office PowerPoint</Application>
  <PresentationFormat>On-screen Show (16:9)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Franklin Gothic Demi Cond</vt:lpstr>
      <vt:lpstr>Wingdings</vt:lpstr>
      <vt:lpstr>Thème Office</vt:lpstr>
      <vt:lpstr>Whole droplet</vt:lpstr>
      <vt:lpstr>Shell thickness – oil matched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EPFL</dc:title>
  <dc:creator>Utilisateur Microsoft Office</dc:creator>
  <cp:lastModifiedBy>Gaia De Angelis</cp:lastModifiedBy>
  <cp:revision>59</cp:revision>
  <dcterms:created xsi:type="dcterms:W3CDTF">2019-04-02T06:24:35Z</dcterms:created>
  <dcterms:modified xsi:type="dcterms:W3CDTF">2022-11-08T13:59:54Z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0x0101001BFC127AB4946248A5685C1F92D54FFE</vt:lpwstr>
  </property>
</Properties>
</file>