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 = '1.0' encoding = 'UTF-8' standalone = 'yes'?>
<Relationships xmlns="http://schemas.openxmlformats.org/package/2006/relationships">
   <Relationship Id="rId1" Type="http://schemas.openxmlformats.org/officeDocument/2006/relationships/officeDocument" Target="ppt/presentation.xml"/>
   <Relationship Id="rId2" Type="http://schemas.openxmlformats.org/package/2006/relationships/metadata/thumbnail" Target="docProps/thumbnail.jpeg"/>
   <Relationship Id="rId3" Type="http://schemas.openxmlformats.org/package/2006/relationships/metadata/core-properties" Target="docProps/core.xml"/>
   <Relationship Id="rId4" Type="http://schemas.openxmlformats.org/officeDocument/2006/relationships/extended-properties" Target="docProps/app.xml"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</p:sldIdLst>
  <p:sldSz cx="12192000" cy="1625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  <a:srgbClr val="FBE5D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3012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 = '1.0' encoding = 'UTF-8' standalone = 'yes'?>
<Relationships xmlns="http://schemas.openxmlformats.org/package/2006/relationships">
   <Relationship Id="rId1" Type="http://schemas.openxmlformats.org/officeDocument/2006/relationships/slideMaster" Target="slideMasters/slideMaster1.xml"/>
   <Relationship Id="rId2" Type="http://schemas.openxmlformats.org/officeDocument/2006/relationships/slide" Target="slides/slide1.xml"/>
   <Relationship Id="rId3" Type="http://schemas.openxmlformats.org/officeDocument/2006/relationships/presProps" Target="presProps.xml"/>
   <Relationship Id="rId4" Type="http://schemas.openxmlformats.org/officeDocument/2006/relationships/viewProps" Target="viewProps.xml"/>
   <Relationship Id="rId5" Type="http://schemas.openxmlformats.org/officeDocument/2006/relationships/theme" Target="theme/theme1.xml"/>
   <Relationship Id="rId6" Type="http://schemas.openxmlformats.org/officeDocument/2006/relationships/tableStyles" Target="tableStyles.xml"/>
</Relationships>
</file>

<file path=ppt/slideLayouts/_rels/slideLayout1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10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11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2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3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4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5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6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7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8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_rels/slideLayout9.xml.rels><?xml version = '1.0' encoding = 'UTF-8' standalone = 'yes'?>
<Relationships xmlns="http://schemas.openxmlformats.org/package/2006/relationships">
   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8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04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77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19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66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78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02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1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70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56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992654"/>
      </p:ext>
    </p:extLst>
  </p:cSld>
  <p:clrMapOvr>
    <a:masterClrMapping/>
  </p:clrMapOvr>
</p:sldLayout>
</file>

<file path=ppt/slideMasters/_rels/slideMaster1.xml.rels><?xml version = '1.0' encoding = 'UTF-8' standalone = 'yes'?>
<Relationships xmlns="http://schemas.openxmlformats.org/package/2006/relationships">
   <Relationship Id="rId1" Type="http://schemas.openxmlformats.org/officeDocument/2006/relationships/slideLayout" Target="../slideLayouts/slideLayout1.xml"/>
   <Relationship Id="rId10" Type="http://schemas.openxmlformats.org/officeDocument/2006/relationships/slideLayout" Target="../slideLayouts/slideLayout10.xml"/>
   <Relationship Id="rId11" Type="http://schemas.openxmlformats.org/officeDocument/2006/relationships/slideLayout" Target="../slideLayouts/slideLayout11.xml"/>
   <Relationship Id="rId12" Type="http://schemas.openxmlformats.org/officeDocument/2006/relationships/theme" Target="../theme/theme1.xml"/>
   <Relationship Id="rId2" Type="http://schemas.openxmlformats.org/officeDocument/2006/relationships/slideLayout" Target="../slideLayouts/slideLayout2.xml"/>
   <Relationship Id="rId3" Type="http://schemas.openxmlformats.org/officeDocument/2006/relationships/slideLayout" Target="../slideLayouts/slideLayout3.xml"/>
   <Relationship Id="rId4" Type="http://schemas.openxmlformats.org/officeDocument/2006/relationships/slideLayout" Target="../slideLayouts/slideLayout4.xml"/>
   <Relationship Id="rId5" Type="http://schemas.openxmlformats.org/officeDocument/2006/relationships/slideLayout" Target="../slideLayouts/slideLayout5.xml"/>
   <Relationship Id="rId6" Type="http://schemas.openxmlformats.org/officeDocument/2006/relationships/slideLayout" Target="../slideLayouts/slideLayout6.xml"/>
   <Relationship Id="rId7" Type="http://schemas.openxmlformats.org/officeDocument/2006/relationships/slideLayout" Target="../slideLayouts/slideLayout7.xml"/>
   <Relationship Id="rId8" Type="http://schemas.openxmlformats.org/officeDocument/2006/relationships/slideLayout" Target="../slideLayouts/slideLayout8.xml"/>
   <Relationship Id="rId9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4A05F-7D26-4DF5-AAF3-375857C9202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725F6-5540-4F95-9BE0-0D12C382A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9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 = '1.0' encoding = 'UTF-8' standalone = 'yes'?>
<Relationships xmlns="http://schemas.openxmlformats.org/package/2006/relationships">
   <Relationship Id="rId1" Type="http://schemas.openxmlformats.org/officeDocument/2006/relationships/slideLayout" Target="../slideLayouts/slideLayout2.xml"/>
   <Relationship Id="rId2" Type="http://schemas.openxmlformats.org/officeDocument/2006/relationships/image" Target="../media/image1.png"/>
   <Relationship Id="rId3" Type="http://schemas.openxmlformats.org/officeDocument/2006/relationships/image" Target="../media/image2.png"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034" t="11607" r="16123" b="12898"/>
          <a:stretch/>
        </p:blipFill>
        <p:spPr>
          <a:xfrm>
            <a:off x="1803510" y="1439913"/>
            <a:ext cx="3149490" cy="41766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9965" t="13181" r="11790" b="4152"/>
          <a:stretch/>
        </p:blipFill>
        <p:spPr>
          <a:xfrm>
            <a:off x="5688639" y="1439913"/>
            <a:ext cx="3749472" cy="41759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5567" y="766521"/>
            <a:ext cx="1265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CrtW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92506" y="766521"/>
            <a:ext cx="1265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CrtZ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1361" y="6349731"/>
            <a:ext cx="11207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Fig. </a:t>
            </a:r>
            <a:r>
              <a:rPr lang="en-GB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Confidence of the predictive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protein structure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CRTW and CRTZ. Protein modelling, prediction and analysis of the CRTW and CRTZ enzymes were obtained using the Phyre</a:t>
            </a:r>
            <a:r>
              <a:rPr lang="en-GB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web portal (Kelley et al., 2015). The red colour shows the residues for which the confidence of the model is higher than 90%, otherwise it is in blue. 99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and 81% of the residues were modelled at &gt; 90% of confidence for CRTW and CRTZ,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respectively.</a:t>
            </a:r>
          </a:p>
          <a:p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02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93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  <Manager/>
  <HyperlinkBase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