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1" r:id="rId3"/>
    <p:sldId id="550143693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8CFDA5-17A7-4C31-84C0-AAC8D645D5A7}" v="6" dt="2023-09-04T08:11:32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er Roberts" userId="9c443fd6-e369-4c11-ba9c-19f0a43ce4cc" providerId="ADAL" clId="{BA8CFDA5-17A7-4C31-84C0-AAC8D645D5A7}"/>
    <pc:docChg chg="undo custSel addSld delSld modSld">
      <pc:chgData name="Alexander Roberts" userId="9c443fd6-e369-4c11-ba9c-19f0a43ce4cc" providerId="ADAL" clId="{BA8CFDA5-17A7-4C31-84C0-AAC8D645D5A7}" dt="2023-09-04T08:11:32.800" v="691"/>
      <pc:docMkLst>
        <pc:docMk/>
      </pc:docMkLst>
      <pc:sldChg chg="modSp del mod">
        <pc:chgData name="Alexander Roberts" userId="9c443fd6-e369-4c11-ba9c-19f0a43ce4cc" providerId="ADAL" clId="{BA8CFDA5-17A7-4C31-84C0-AAC8D645D5A7}" dt="2023-09-04T08:00:01.321" v="10" actId="47"/>
        <pc:sldMkLst>
          <pc:docMk/>
          <pc:sldMk cId="3561389195" sldId="256"/>
        </pc:sldMkLst>
        <pc:spChg chg="mod">
          <ac:chgData name="Alexander Roberts" userId="9c443fd6-e369-4c11-ba9c-19f0a43ce4cc" providerId="ADAL" clId="{BA8CFDA5-17A7-4C31-84C0-AAC8D645D5A7}" dt="2023-09-04T07:58:46.602" v="1" actId="27636"/>
          <ac:spMkLst>
            <pc:docMk/>
            <pc:sldMk cId="3561389195" sldId="256"/>
            <ac:spMk id="2" creationId="{6E91A3BA-93C1-5177-375B-15F94D84A6F1}"/>
          </ac:spMkLst>
        </pc:spChg>
      </pc:sldChg>
      <pc:sldChg chg="addSp delSp modSp add mod setBg delDesignElem">
        <pc:chgData name="Alexander Roberts" userId="9c443fd6-e369-4c11-ba9c-19f0a43ce4cc" providerId="ADAL" clId="{BA8CFDA5-17A7-4C31-84C0-AAC8D645D5A7}" dt="2023-09-04T07:59:56.363" v="9" actId="26606"/>
        <pc:sldMkLst>
          <pc:docMk/>
          <pc:sldMk cId="2735217373" sldId="257"/>
        </pc:sldMkLst>
        <pc:spChg chg="mod">
          <ac:chgData name="Alexander Roberts" userId="9c443fd6-e369-4c11-ba9c-19f0a43ce4cc" providerId="ADAL" clId="{BA8CFDA5-17A7-4C31-84C0-AAC8D645D5A7}" dt="2023-09-04T07:59:56.363" v="9" actId="26606"/>
          <ac:spMkLst>
            <pc:docMk/>
            <pc:sldMk cId="2735217373" sldId="257"/>
            <ac:spMk id="2" creationId="{093F8159-F895-40A2-A448-195B89D939D7}"/>
          </ac:spMkLst>
        </pc:spChg>
        <pc:spChg chg="mod">
          <ac:chgData name="Alexander Roberts" userId="9c443fd6-e369-4c11-ba9c-19f0a43ce4cc" providerId="ADAL" clId="{BA8CFDA5-17A7-4C31-84C0-AAC8D645D5A7}" dt="2023-09-04T07:59:56.363" v="9" actId="26606"/>
          <ac:spMkLst>
            <pc:docMk/>
            <pc:sldMk cId="2735217373" sldId="257"/>
            <ac:spMk id="3" creationId="{050931AC-31DB-420A-A29F-5F85E99007DB}"/>
          </ac:spMkLst>
        </pc:spChg>
        <pc:spChg chg="add del">
          <ac:chgData name="Alexander Roberts" userId="9c443fd6-e369-4c11-ba9c-19f0a43ce4cc" providerId="ADAL" clId="{BA8CFDA5-17A7-4C31-84C0-AAC8D645D5A7}" dt="2023-09-04T07:59:56.347" v="8" actId="26606"/>
          <ac:spMkLst>
            <pc:docMk/>
            <pc:sldMk cId="2735217373" sldId="257"/>
            <ac:spMk id="6" creationId="{A3363022-C969-41E9-8EB2-E4C94908C1FA}"/>
          </ac:spMkLst>
        </pc:spChg>
        <pc:spChg chg="add del">
          <ac:chgData name="Alexander Roberts" userId="9c443fd6-e369-4c11-ba9c-19f0a43ce4cc" providerId="ADAL" clId="{BA8CFDA5-17A7-4C31-84C0-AAC8D645D5A7}" dt="2023-09-04T07:59:56.347" v="8" actId="26606"/>
          <ac:spMkLst>
            <pc:docMk/>
            <pc:sldMk cId="2735217373" sldId="257"/>
            <ac:spMk id="7" creationId="{8D1AD6B3-BE88-4CEB-BA17-790657CC4729}"/>
          </ac:spMkLst>
        </pc:spChg>
        <pc:spChg chg="del">
          <ac:chgData name="Alexander Roberts" userId="9c443fd6-e369-4c11-ba9c-19f0a43ce4cc" providerId="ADAL" clId="{BA8CFDA5-17A7-4C31-84C0-AAC8D645D5A7}" dt="2023-09-04T07:59:32.905" v="3"/>
          <ac:spMkLst>
            <pc:docMk/>
            <pc:sldMk cId="2735217373" sldId="257"/>
            <ac:spMk id="9" creationId="{23D09407-53BC-485E-B4CE-BC5E4FC4B25B}"/>
          </ac:spMkLst>
        </pc:spChg>
        <pc:spChg chg="del">
          <ac:chgData name="Alexander Roberts" userId="9c443fd6-e369-4c11-ba9c-19f0a43ce4cc" providerId="ADAL" clId="{BA8CFDA5-17A7-4C31-84C0-AAC8D645D5A7}" dt="2023-09-04T07:59:32.905" v="3"/>
          <ac:spMkLst>
            <pc:docMk/>
            <pc:sldMk cId="2735217373" sldId="257"/>
            <ac:spMk id="11" creationId="{921DB988-49FC-4608-B0A2-E2F3A4019041}"/>
          </ac:spMkLst>
        </pc:spChg>
        <pc:spChg chg="add">
          <ac:chgData name="Alexander Roberts" userId="9c443fd6-e369-4c11-ba9c-19f0a43ce4cc" providerId="ADAL" clId="{BA8CFDA5-17A7-4C31-84C0-AAC8D645D5A7}" dt="2023-09-04T07:59:56.363" v="9" actId="26606"/>
          <ac:spMkLst>
            <pc:docMk/>
            <pc:sldMk cId="2735217373" sldId="257"/>
            <ac:spMk id="18" creationId="{B7BD7FCF-A254-4A97-A15C-319B67622677}"/>
          </ac:spMkLst>
        </pc:spChg>
        <pc:spChg chg="add">
          <ac:chgData name="Alexander Roberts" userId="9c443fd6-e369-4c11-ba9c-19f0a43ce4cc" providerId="ADAL" clId="{BA8CFDA5-17A7-4C31-84C0-AAC8D645D5A7}" dt="2023-09-04T07:59:56.363" v="9" actId="26606"/>
          <ac:spMkLst>
            <pc:docMk/>
            <pc:sldMk cId="2735217373" sldId="257"/>
            <ac:spMk id="20" creationId="{52FFAF72-6204-4676-9C6F-9A4CC4D91805}"/>
          </ac:spMkLst>
        </pc:spChg>
        <pc:grpChg chg="add del">
          <ac:chgData name="Alexander Roberts" userId="9c443fd6-e369-4c11-ba9c-19f0a43ce4cc" providerId="ADAL" clId="{BA8CFDA5-17A7-4C31-84C0-AAC8D645D5A7}" dt="2023-09-04T07:59:56.347" v="8" actId="26606"/>
          <ac:grpSpMkLst>
            <pc:docMk/>
            <pc:sldMk cId="2735217373" sldId="257"/>
            <ac:grpSpMk id="8" creationId="{89D1390B-7E13-4B4F-9CB2-391063412E54}"/>
          </ac:grpSpMkLst>
        </pc:grpChg>
        <pc:grpChg chg="del">
          <ac:chgData name="Alexander Roberts" userId="9c443fd6-e369-4c11-ba9c-19f0a43ce4cc" providerId="ADAL" clId="{BA8CFDA5-17A7-4C31-84C0-AAC8D645D5A7}" dt="2023-09-04T07:59:32.905" v="3"/>
          <ac:grpSpMkLst>
            <pc:docMk/>
            <pc:sldMk cId="2735217373" sldId="257"/>
            <ac:grpSpMk id="13" creationId="{E9B930FD-8671-4C4C-ADCF-73AC1D0CD417}"/>
          </ac:grpSpMkLst>
        </pc:grpChg>
        <pc:grpChg chg="del">
          <ac:chgData name="Alexander Roberts" userId="9c443fd6-e369-4c11-ba9c-19f0a43ce4cc" providerId="ADAL" clId="{BA8CFDA5-17A7-4C31-84C0-AAC8D645D5A7}" dt="2023-09-04T07:59:32.905" v="3"/>
          <ac:grpSpMkLst>
            <pc:docMk/>
            <pc:sldMk cId="2735217373" sldId="257"/>
            <ac:grpSpMk id="19" creationId="{383C2651-AE0C-4AE4-8725-E2F9414FE219}"/>
          </ac:grpSpMkLst>
        </pc:grpChg>
        <pc:picChg chg="mod">
          <ac:chgData name="Alexander Roberts" userId="9c443fd6-e369-4c11-ba9c-19f0a43ce4cc" providerId="ADAL" clId="{BA8CFDA5-17A7-4C31-84C0-AAC8D645D5A7}" dt="2023-09-04T07:59:56.363" v="9" actId="26606"/>
          <ac:picMkLst>
            <pc:docMk/>
            <pc:sldMk cId="2735217373" sldId="257"/>
            <ac:picMk id="4" creationId="{DF5A8FE4-3F98-42AC-BC75-BB175FF36AA7}"/>
          </ac:picMkLst>
        </pc:picChg>
      </pc:sldChg>
      <pc:sldChg chg="addSp delSp modSp new mod setBg">
        <pc:chgData name="Alexander Roberts" userId="9c443fd6-e369-4c11-ba9c-19f0a43ce4cc" providerId="ADAL" clId="{BA8CFDA5-17A7-4C31-84C0-AAC8D645D5A7}" dt="2023-09-04T08:04:04.965" v="332"/>
        <pc:sldMkLst>
          <pc:docMk/>
          <pc:sldMk cId="2397079764" sldId="258"/>
        </pc:sldMkLst>
        <pc:spChg chg="mod">
          <ac:chgData name="Alexander Roberts" userId="9c443fd6-e369-4c11-ba9c-19f0a43ce4cc" providerId="ADAL" clId="{BA8CFDA5-17A7-4C31-84C0-AAC8D645D5A7}" dt="2023-09-04T08:02:52.780" v="330" actId="26606"/>
          <ac:spMkLst>
            <pc:docMk/>
            <pc:sldMk cId="2397079764" sldId="258"/>
            <ac:spMk id="2" creationId="{55640C02-BA98-FA27-44E4-52D16D3074CF}"/>
          </ac:spMkLst>
        </pc:spChg>
        <pc:spChg chg="add del mod">
          <ac:chgData name="Alexander Roberts" userId="9c443fd6-e369-4c11-ba9c-19f0a43ce4cc" providerId="ADAL" clId="{BA8CFDA5-17A7-4C31-84C0-AAC8D645D5A7}" dt="2023-09-04T08:02:52.780" v="330" actId="26606"/>
          <ac:spMkLst>
            <pc:docMk/>
            <pc:sldMk cId="2397079764" sldId="258"/>
            <ac:spMk id="3" creationId="{FE09AA25-8309-EC51-B8AF-4E55E94262EC}"/>
          </ac:spMkLst>
        </pc:spChg>
        <pc:spChg chg="add del">
          <ac:chgData name="Alexander Roberts" userId="9c443fd6-e369-4c11-ba9c-19f0a43ce4cc" providerId="ADAL" clId="{BA8CFDA5-17A7-4C31-84C0-AAC8D645D5A7}" dt="2023-09-04T08:02:44.145" v="325" actId="26606"/>
          <ac:spMkLst>
            <pc:docMk/>
            <pc:sldMk cId="2397079764" sldId="258"/>
            <ac:spMk id="9" creationId="{D009D6D5-DAC2-4A8B-A17A-E206B9012D09}"/>
          </ac:spMkLst>
        </pc:spChg>
        <pc:spChg chg="add del">
          <ac:chgData name="Alexander Roberts" userId="9c443fd6-e369-4c11-ba9c-19f0a43ce4cc" providerId="ADAL" clId="{BA8CFDA5-17A7-4C31-84C0-AAC8D645D5A7}" dt="2023-09-04T08:02:47.208" v="327" actId="26606"/>
          <ac:spMkLst>
            <pc:docMk/>
            <pc:sldMk cId="2397079764" sldId="258"/>
            <ac:spMk id="11" creationId="{C505E780-2083-4CB5-A42A-5E0E2908ECC3}"/>
          </ac:spMkLst>
        </pc:spChg>
        <pc:spChg chg="add del">
          <ac:chgData name="Alexander Roberts" userId="9c443fd6-e369-4c11-ba9c-19f0a43ce4cc" providerId="ADAL" clId="{BA8CFDA5-17A7-4C31-84C0-AAC8D645D5A7}" dt="2023-09-04T08:02:47.208" v="327" actId="26606"/>
          <ac:spMkLst>
            <pc:docMk/>
            <pc:sldMk cId="2397079764" sldId="258"/>
            <ac:spMk id="12" creationId="{7517A47C-B2E5-4B79-8061-D74B1311AF6E}"/>
          </ac:spMkLst>
        </pc:spChg>
        <pc:spChg chg="add del">
          <ac:chgData name="Alexander Roberts" userId="9c443fd6-e369-4c11-ba9c-19f0a43ce4cc" providerId="ADAL" clId="{BA8CFDA5-17A7-4C31-84C0-AAC8D645D5A7}" dt="2023-09-04T08:02:47.208" v="327" actId="26606"/>
          <ac:spMkLst>
            <pc:docMk/>
            <pc:sldMk cId="2397079764" sldId="258"/>
            <ac:spMk id="13" creationId="{D2C0AE1C-0118-41AE-8A10-7CDCBF10E96F}"/>
          </ac:spMkLst>
        </pc:spChg>
        <pc:spChg chg="add del">
          <ac:chgData name="Alexander Roberts" userId="9c443fd6-e369-4c11-ba9c-19f0a43ce4cc" providerId="ADAL" clId="{BA8CFDA5-17A7-4C31-84C0-AAC8D645D5A7}" dt="2023-09-04T08:02:47.208" v="327" actId="26606"/>
          <ac:spMkLst>
            <pc:docMk/>
            <pc:sldMk cId="2397079764" sldId="258"/>
            <ac:spMk id="15" creationId="{463EEC44-1BA3-44ED-81FC-A644B04B2A44}"/>
          </ac:spMkLst>
        </pc:spChg>
        <pc:spChg chg="add del">
          <ac:chgData name="Alexander Roberts" userId="9c443fd6-e369-4c11-ba9c-19f0a43ce4cc" providerId="ADAL" clId="{BA8CFDA5-17A7-4C31-84C0-AAC8D645D5A7}" dt="2023-09-04T08:02:52.733" v="329" actId="26606"/>
          <ac:spMkLst>
            <pc:docMk/>
            <pc:sldMk cId="2397079764" sldId="258"/>
            <ac:spMk id="17" creationId="{BACC6370-2D7E-4714-9D71-7542949D7D5D}"/>
          </ac:spMkLst>
        </pc:spChg>
        <pc:spChg chg="add del">
          <ac:chgData name="Alexander Roberts" userId="9c443fd6-e369-4c11-ba9c-19f0a43ce4cc" providerId="ADAL" clId="{BA8CFDA5-17A7-4C31-84C0-AAC8D645D5A7}" dt="2023-09-04T08:02:52.733" v="329" actId="26606"/>
          <ac:spMkLst>
            <pc:docMk/>
            <pc:sldMk cId="2397079764" sldId="258"/>
            <ac:spMk id="18" creationId="{F68B3F68-107C-434F-AA38-110D5EA91B85}"/>
          </ac:spMkLst>
        </pc:spChg>
        <pc:spChg chg="add del">
          <ac:chgData name="Alexander Roberts" userId="9c443fd6-e369-4c11-ba9c-19f0a43ce4cc" providerId="ADAL" clId="{BA8CFDA5-17A7-4C31-84C0-AAC8D645D5A7}" dt="2023-09-04T08:02:52.733" v="329" actId="26606"/>
          <ac:spMkLst>
            <pc:docMk/>
            <pc:sldMk cId="2397079764" sldId="258"/>
            <ac:spMk id="19" creationId="{AAD0DBB9-1A4B-4391-81D4-CB19F9AB918A}"/>
          </ac:spMkLst>
        </pc:spChg>
        <pc:spChg chg="add del">
          <ac:chgData name="Alexander Roberts" userId="9c443fd6-e369-4c11-ba9c-19f0a43ce4cc" providerId="ADAL" clId="{BA8CFDA5-17A7-4C31-84C0-AAC8D645D5A7}" dt="2023-09-04T08:02:52.733" v="329" actId="26606"/>
          <ac:spMkLst>
            <pc:docMk/>
            <pc:sldMk cId="2397079764" sldId="258"/>
            <ac:spMk id="20" creationId="{063BBA22-50EA-4C4D-BE05-F1CE4E63AA56}"/>
          </ac:spMkLst>
        </pc:spChg>
        <pc:spChg chg="add">
          <ac:chgData name="Alexander Roberts" userId="9c443fd6-e369-4c11-ba9c-19f0a43ce4cc" providerId="ADAL" clId="{BA8CFDA5-17A7-4C31-84C0-AAC8D645D5A7}" dt="2023-09-04T08:02:52.780" v="330" actId="26606"/>
          <ac:spMkLst>
            <pc:docMk/>
            <pc:sldMk cId="2397079764" sldId="258"/>
            <ac:spMk id="23" creationId="{BACC6370-2D7E-4714-9D71-7542949D7D5D}"/>
          </ac:spMkLst>
        </pc:spChg>
        <pc:spChg chg="add">
          <ac:chgData name="Alexander Roberts" userId="9c443fd6-e369-4c11-ba9c-19f0a43ce4cc" providerId="ADAL" clId="{BA8CFDA5-17A7-4C31-84C0-AAC8D645D5A7}" dt="2023-09-04T08:02:52.780" v="330" actId="26606"/>
          <ac:spMkLst>
            <pc:docMk/>
            <pc:sldMk cId="2397079764" sldId="258"/>
            <ac:spMk id="24" creationId="{F68B3F68-107C-434F-AA38-110D5EA91B85}"/>
          </ac:spMkLst>
        </pc:spChg>
        <pc:spChg chg="add">
          <ac:chgData name="Alexander Roberts" userId="9c443fd6-e369-4c11-ba9c-19f0a43ce4cc" providerId="ADAL" clId="{BA8CFDA5-17A7-4C31-84C0-AAC8D645D5A7}" dt="2023-09-04T08:02:52.780" v="330" actId="26606"/>
          <ac:spMkLst>
            <pc:docMk/>
            <pc:sldMk cId="2397079764" sldId="258"/>
            <ac:spMk id="25" creationId="{AAD0DBB9-1A4B-4391-81D4-CB19F9AB918A}"/>
          </ac:spMkLst>
        </pc:spChg>
        <pc:spChg chg="add">
          <ac:chgData name="Alexander Roberts" userId="9c443fd6-e369-4c11-ba9c-19f0a43ce4cc" providerId="ADAL" clId="{BA8CFDA5-17A7-4C31-84C0-AAC8D645D5A7}" dt="2023-09-04T08:02:52.780" v="330" actId="26606"/>
          <ac:spMkLst>
            <pc:docMk/>
            <pc:sldMk cId="2397079764" sldId="258"/>
            <ac:spMk id="26" creationId="{063BBA22-50EA-4C4D-BE05-F1CE4E63AA56}"/>
          </ac:spMkLst>
        </pc:spChg>
        <pc:graphicFrameChg chg="add del">
          <ac:chgData name="Alexander Roberts" userId="9c443fd6-e369-4c11-ba9c-19f0a43ce4cc" providerId="ADAL" clId="{BA8CFDA5-17A7-4C31-84C0-AAC8D645D5A7}" dt="2023-09-04T08:02:47.208" v="327" actId="26606"/>
          <ac:graphicFrameMkLst>
            <pc:docMk/>
            <pc:sldMk cId="2397079764" sldId="258"/>
            <ac:graphicFrameMk id="14" creationId="{6EC3039A-8CA1-04B3-DD5C-28CB3E62C7AD}"/>
          </ac:graphicFrameMkLst>
        </pc:graphicFrameChg>
        <pc:graphicFrameChg chg="add del">
          <ac:chgData name="Alexander Roberts" userId="9c443fd6-e369-4c11-ba9c-19f0a43ce4cc" providerId="ADAL" clId="{BA8CFDA5-17A7-4C31-84C0-AAC8D645D5A7}" dt="2023-09-04T08:02:52.733" v="329" actId="26606"/>
          <ac:graphicFrameMkLst>
            <pc:docMk/>
            <pc:sldMk cId="2397079764" sldId="258"/>
            <ac:graphicFrameMk id="21" creationId="{FF5BBC68-DDB6-82BB-BAB0-1D7A359E907E}"/>
          </ac:graphicFrameMkLst>
        </pc:graphicFrameChg>
        <pc:graphicFrameChg chg="add mod">
          <ac:chgData name="Alexander Roberts" userId="9c443fd6-e369-4c11-ba9c-19f0a43ce4cc" providerId="ADAL" clId="{BA8CFDA5-17A7-4C31-84C0-AAC8D645D5A7}" dt="2023-09-04T08:04:04.965" v="332"/>
          <ac:graphicFrameMkLst>
            <pc:docMk/>
            <pc:sldMk cId="2397079764" sldId="258"/>
            <ac:graphicFrameMk id="27" creationId="{909559F8-1A5F-96BB-2BB8-9DE1D6B97D4F}"/>
          </ac:graphicFrameMkLst>
        </pc:graphicFrameChg>
        <pc:picChg chg="add del">
          <ac:chgData name="Alexander Roberts" userId="9c443fd6-e369-4c11-ba9c-19f0a43ce4cc" providerId="ADAL" clId="{BA8CFDA5-17A7-4C31-84C0-AAC8D645D5A7}" dt="2023-09-04T08:02:44.145" v="325" actId="26606"/>
          <ac:picMkLst>
            <pc:docMk/>
            <pc:sldMk cId="2397079764" sldId="258"/>
            <ac:picMk id="5" creationId="{91698D28-6CE0-AEA4-EC7D-0EDCA2A17AC0}"/>
          </ac:picMkLst>
        </pc:picChg>
      </pc:sldChg>
      <pc:sldChg chg="addSp delSp modSp new mod setBg">
        <pc:chgData name="Alexander Roberts" userId="9c443fd6-e369-4c11-ba9c-19f0a43ce4cc" providerId="ADAL" clId="{BA8CFDA5-17A7-4C31-84C0-AAC8D645D5A7}" dt="2023-09-04T08:07:56.516" v="674" actId="26606"/>
        <pc:sldMkLst>
          <pc:docMk/>
          <pc:sldMk cId="3165938555" sldId="259"/>
        </pc:sldMkLst>
        <pc:spChg chg="mod">
          <ac:chgData name="Alexander Roberts" userId="9c443fd6-e369-4c11-ba9c-19f0a43ce4cc" providerId="ADAL" clId="{BA8CFDA5-17A7-4C31-84C0-AAC8D645D5A7}" dt="2023-09-04T08:07:56.453" v="673" actId="26606"/>
          <ac:spMkLst>
            <pc:docMk/>
            <pc:sldMk cId="3165938555" sldId="259"/>
            <ac:spMk id="2" creationId="{C38C4579-C55F-651F-1723-256176F39272}"/>
          </ac:spMkLst>
        </pc:spChg>
        <pc:spChg chg="del mod">
          <ac:chgData name="Alexander Roberts" userId="9c443fd6-e369-4c11-ba9c-19f0a43ce4cc" providerId="ADAL" clId="{BA8CFDA5-17A7-4C31-84C0-AAC8D645D5A7}" dt="2023-09-04T08:07:56.516" v="674" actId="26606"/>
          <ac:spMkLst>
            <pc:docMk/>
            <pc:sldMk cId="3165938555" sldId="259"/>
            <ac:spMk id="3" creationId="{A11A4145-4F7C-112D-8865-BEFA5A63C8D0}"/>
          </ac:spMkLst>
        </pc:spChg>
        <pc:spChg chg="add del">
          <ac:chgData name="Alexander Roberts" userId="9c443fd6-e369-4c11-ba9c-19f0a43ce4cc" providerId="ADAL" clId="{BA8CFDA5-17A7-4C31-84C0-AAC8D645D5A7}" dt="2023-09-04T08:07:47.022" v="671" actId="26606"/>
          <ac:spMkLst>
            <pc:docMk/>
            <pc:sldMk cId="3165938555" sldId="259"/>
            <ac:spMk id="9" creationId="{D009D6D5-DAC2-4A8B-A17A-E206B9012D09}"/>
          </ac:spMkLst>
        </pc:spChg>
        <pc:spChg chg="add del">
          <ac:chgData name="Alexander Roberts" userId="9c443fd6-e369-4c11-ba9c-19f0a43ce4cc" providerId="ADAL" clId="{BA8CFDA5-17A7-4C31-84C0-AAC8D645D5A7}" dt="2023-09-04T08:07:56.453" v="673" actId="26606"/>
          <ac:spMkLst>
            <pc:docMk/>
            <pc:sldMk cId="3165938555" sldId="259"/>
            <ac:spMk id="10" creationId="{AA866F0E-F54B-4BF5-8A88-7D97BD45FC0C}"/>
          </ac:spMkLst>
        </pc:spChg>
        <pc:spChg chg="add del">
          <ac:chgData name="Alexander Roberts" userId="9c443fd6-e369-4c11-ba9c-19f0a43ce4cc" providerId="ADAL" clId="{BA8CFDA5-17A7-4C31-84C0-AAC8D645D5A7}" dt="2023-09-04T08:07:56.453" v="673" actId="26606"/>
          <ac:spMkLst>
            <pc:docMk/>
            <pc:sldMk cId="3165938555" sldId="259"/>
            <ac:spMk id="12" creationId="{8229EC50-E910-4AE2-9EEA-604A81EF6147}"/>
          </ac:spMkLst>
        </pc:spChg>
        <pc:graphicFrameChg chg="add">
          <ac:chgData name="Alexander Roberts" userId="9c443fd6-e369-4c11-ba9c-19f0a43ce4cc" providerId="ADAL" clId="{BA8CFDA5-17A7-4C31-84C0-AAC8D645D5A7}" dt="2023-09-04T08:07:56.516" v="674" actId="26606"/>
          <ac:graphicFrameMkLst>
            <pc:docMk/>
            <pc:sldMk cId="3165938555" sldId="259"/>
            <ac:graphicFrameMk id="14" creationId="{63EA5227-8AD8-9980-24F6-012276710A30}"/>
          </ac:graphicFrameMkLst>
        </pc:graphicFrameChg>
        <pc:picChg chg="add del">
          <ac:chgData name="Alexander Roberts" userId="9c443fd6-e369-4c11-ba9c-19f0a43ce4cc" providerId="ADAL" clId="{BA8CFDA5-17A7-4C31-84C0-AAC8D645D5A7}" dt="2023-09-04T08:07:47.022" v="671" actId="26606"/>
          <ac:picMkLst>
            <pc:docMk/>
            <pc:sldMk cId="3165938555" sldId="259"/>
            <ac:picMk id="5" creationId="{5DA3E886-067A-1C84-FD57-CBEB651C32C0}"/>
          </ac:picMkLst>
        </pc:picChg>
        <pc:picChg chg="add del">
          <ac:chgData name="Alexander Roberts" userId="9c443fd6-e369-4c11-ba9c-19f0a43ce4cc" providerId="ADAL" clId="{BA8CFDA5-17A7-4C31-84C0-AAC8D645D5A7}" dt="2023-09-04T08:07:56.453" v="673" actId="26606"/>
          <ac:picMkLst>
            <pc:docMk/>
            <pc:sldMk cId="3165938555" sldId="259"/>
            <ac:picMk id="7" creationId="{4559832A-241A-9A7A-EC4E-7D6D33218C5B}"/>
          </ac:picMkLst>
        </pc:picChg>
      </pc:sldChg>
      <pc:sldChg chg="addSp delSp modSp new mod setBg">
        <pc:chgData name="Alexander Roberts" userId="9c443fd6-e369-4c11-ba9c-19f0a43ce4cc" providerId="ADAL" clId="{BA8CFDA5-17A7-4C31-84C0-AAC8D645D5A7}" dt="2023-09-04T08:09:53.220" v="684" actId="26606"/>
        <pc:sldMkLst>
          <pc:docMk/>
          <pc:sldMk cId="225592805" sldId="260"/>
        </pc:sldMkLst>
        <pc:spChg chg="del">
          <ac:chgData name="Alexander Roberts" userId="9c443fd6-e369-4c11-ba9c-19f0a43ce4cc" providerId="ADAL" clId="{BA8CFDA5-17A7-4C31-84C0-AAC8D645D5A7}" dt="2023-09-04T08:09:31.194" v="679" actId="478"/>
          <ac:spMkLst>
            <pc:docMk/>
            <pc:sldMk cId="225592805" sldId="260"/>
            <ac:spMk id="2" creationId="{47D75A7D-E011-1A2F-768E-71E38A45C1AD}"/>
          </ac:spMkLst>
        </pc:spChg>
        <pc:spChg chg="del mod">
          <ac:chgData name="Alexander Roberts" userId="9c443fd6-e369-4c11-ba9c-19f0a43ce4cc" providerId="ADAL" clId="{BA8CFDA5-17A7-4C31-84C0-AAC8D645D5A7}" dt="2023-09-04T08:09:28.778" v="678" actId="478"/>
          <ac:spMkLst>
            <pc:docMk/>
            <pc:sldMk cId="225592805" sldId="260"/>
            <ac:spMk id="3" creationId="{6FC811E4-5F98-1466-8B6B-5340F9FE80A3}"/>
          </ac:spMkLst>
        </pc:spChg>
        <pc:spChg chg="add mod">
          <ac:chgData name="Alexander Roberts" userId="9c443fd6-e369-4c11-ba9c-19f0a43ce4cc" providerId="ADAL" clId="{BA8CFDA5-17A7-4C31-84C0-AAC8D645D5A7}" dt="2023-09-04T08:09:53.220" v="684" actId="26606"/>
          <ac:spMkLst>
            <pc:docMk/>
            <pc:sldMk cId="225592805" sldId="260"/>
            <ac:spMk id="4" creationId="{DB5C62FF-05C5-461E-11DB-B08C5D009D0F}"/>
          </ac:spMkLst>
        </pc:spChg>
        <pc:spChg chg="add mod">
          <ac:chgData name="Alexander Roberts" userId="9c443fd6-e369-4c11-ba9c-19f0a43ce4cc" providerId="ADAL" clId="{BA8CFDA5-17A7-4C31-84C0-AAC8D645D5A7}" dt="2023-09-04T08:09:53.220" v="684" actId="26606"/>
          <ac:spMkLst>
            <pc:docMk/>
            <pc:sldMk cId="225592805" sldId="260"/>
            <ac:spMk id="5" creationId="{B9BE284A-1954-58E1-BD83-037C68C537F2}"/>
          </ac:spMkLst>
        </pc:spChg>
        <pc:spChg chg="add mod">
          <ac:chgData name="Alexander Roberts" userId="9c443fd6-e369-4c11-ba9c-19f0a43ce4cc" providerId="ADAL" clId="{BA8CFDA5-17A7-4C31-84C0-AAC8D645D5A7}" dt="2023-09-04T08:09:53.220" v="684" actId="26606"/>
          <ac:spMkLst>
            <pc:docMk/>
            <pc:sldMk cId="225592805" sldId="260"/>
            <ac:spMk id="7" creationId="{6F7999FA-736B-F873-1E9E-B7EBD083F3A4}"/>
          </ac:spMkLst>
        </pc:spChg>
        <pc:spChg chg="add del">
          <ac:chgData name="Alexander Roberts" userId="9c443fd6-e369-4c11-ba9c-19f0a43ce4cc" providerId="ADAL" clId="{BA8CFDA5-17A7-4C31-84C0-AAC8D645D5A7}" dt="2023-09-04T08:09:51.417" v="681" actId="26606"/>
          <ac:spMkLst>
            <pc:docMk/>
            <pc:sldMk cId="225592805" sldId="260"/>
            <ac:spMk id="12" creationId="{08953E74-D241-4DDF-8508-F0365EA13A92}"/>
          </ac:spMkLst>
        </pc:spChg>
        <pc:spChg chg="add del">
          <ac:chgData name="Alexander Roberts" userId="9c443fd6-e369-4c11-ba9c-19f0a43ce4cc" providerId="ADAL" clId="{BA8CFDA5-17A7-4C31-84C0-AAC8D645D5A7}" dt="2023-09-04T08:09:51.417" v="681" actId="26606"/>
          <ac:spMkLst>
            <pc:docMk/>
            <pc:sldMk cId="225592805" sldId="260"/>
            <ac:spMk id="14" creationId="{5C3C901A-B2F4-4A3C-BCDD-7C8D587ECA2E}"/>
          </ac:spMkLst>
        </pc:spChg>
        <pc:spChg chg="add del">
          <ac:chgData name="Alexander Roberts" userId="9c443fd6-e369-4c11-ba9c-19f0a43ce4cc" providerId="ADAL" clId="{BA8CFDA5-17A7-4C31-84C0-AAC8D645D5A7}" dt="2023-09-04T08:09:53.205" v="683" actId="26606"/>
          <ac:spMkLst>
            <pc:docMk/>
            <pc:sldMk cId="225592805" sldId="260"/>
            <ac:spMk id="16" creationId="{9DECDBF4-02B6-4BB4-B65B-B8107AD6A9E8}"/>
          </ac:spMkLst>
        </pc:spChg>
        <pc:spChg chg="add del">
          <ac:chgData name="Alexander Roberts" userId="9c443fd6-e369-4c11-ba9c-19f0a43ce4cc" providerId="ADAL" clId="{BA8CFDA5-17A7-4C31-84C0-AAC8D645D5A7}" dt="2023-09-04T08:09:53.205" v="683" actId="26606"/>
          <ac:spMkLst>
            <pc:docMk/>
            <pc:sldMk cId="225592805" sldId="260"/>
            <ac:spMk id="17" creationId="{53B021B3-DE93-4AB7-8A18-CF5F1CED88B8}"/>
          </ac:spMkLst>
        </pc:spChg>
        <pc:spChg chg="add del">
          <ac:chgData name="Alexander Roberts" userId="9c443fd6-e369-4c11-ba9c-19f0a43ce4cc" providerId="ADAL" clId="{BA8CFDA5-17A7-4C31-84C0-AAC8D645D5A7}" dt="2023-09-04T08:09:53.205" v="683" actId="26606"/>
          <ac:spMkLst>
            <pc:docMk/>
            <pc:sldMk cId="225592805" sldId="260"/>
            <ac:spMk id="18" creationId="{52D502E5-F6B4-4D58-B4AE-FC466FF15EE8}"/>
          </ac:spMkLst>
        </pc:spChg>
        <pc:spChg chg="add">
          <ac:chgData name="Alexander Roberts" userId="9c443fd6-e369-4c11-ba9c-19f0a43ce4cc" providerId="ADAL" clId="{BA8CFDA5-17A7-4C31-84C0-AAC8D645D5A7}" dt="2023-09-04T08:09:53.220" v="684" actId="26606"/>
          <ac:spMkLst>
            <pc:docMk/>
            <pc:sldMk cId="225592805" sldId="260"/>
            <ac:spMk id="20" creationId="{08953E74-D241-4DDF-8508-F0365EA13A92}"/>
          </ac:spMkLst>
        </pc:spChg>
        <pc:spChg chg="add">
          <ac:chgData name="Alexander Roberts" userId="9c443fd6-e369-4c11-ba9c-19f0a43ce4cc" providerId="ADAL" clId="{BA8CFDA5-17A7-4C31-84C0-AAC8D645D5A7}" dt="2023-09-04T08:09:53.220" v="684" actId="26606"/>
          <ac:spMkLst>
            <pc:docMk/>
            <pc:sldMk cId="225592805" sldId="260"/>
            <ac:spMk id="21" creationId="{5C3C901A-B2F4-4A3C-BCDD-7C8D587ECA2E}"/>
          </ac:spMkLst>
        </pc:spChg>
        <pc:picChg chg="add mod">
          <ac:chgData name="Alexander Roberts" userId="9c443fd6-e369-4c11-ba9c-19f0a43ce4cc" providerId="ADAL" clId="{BA8CFDA5-17A7-4C31-84C0-AAC8D645D5A7}" dt="2023-09-04T08:09:53.220" v="684" actId="26606"/>
          <ac:picMkLst>
            <pc:docMk/>
            <pc:sldMk cId="225592805" sldId="260"/>
            <ac:picMk id="6" creationId="{91B017B3-C862-A950-927B-BDB3CA6C5E5D}"/>
          </ac:picMkLst>
        </pc:picChg>
      </pc:sldChg>
      <pc:sldChg chg="addSp delSp modSp new mod setBg">
        <pc:chgData name="Alexander Roberts" userId="9c443fd6-e369-4c11-ba9c-19f0a43ce4cc" providerId="ADAL" clId="{BA8CFDA5-17A7-4C31-84C0-AAC8D645D5A7}" dt="2023-09-04T08:10:45.938" v="690" actId="26606"/>
        <pc:sldMkLst>
          <pc:docMk/>
          <pc:sldMk cId="3115545618" sldId="261"/>
        </pc:sldMkLst>
        <pc:spChg chg="del mod">
          <ac:chgData name="Alexander Roberts" userId="9c443fd6-e369-4c11-ba9c-19f0a43ce4cc" providerId="ADAL" clId="{BA8CFDA5-17A7-4C31-84C0-AAC8D645D5A7}" dt="2023-09-04T08:10:41.245" v="688" actId="478"/>
          <ac:spMkLst>
            <pc:docMk/>
            <pc:sldMk cId="3115545618" sldId="261"/>
            <ac:spMk id="2" creationId="{8FC769C8-5B29-E5C4-BEE3-D2724C59108C}"/>
          </ac:spMkLst>
        </pc:spChg>
        <pc:spChg chg="del">
          <ac:chgData name="Alexander Roberts" userId="9c443fd6-e369-4c11-ba9c-19f0a43ce4cc" providerId="ADAL" clId="{BA8CFDA5-17A7-4C31-84C0-AAC8D645D5A7}" dt="2023-09-04T08:10:38.955" v="686" actId="478"/>
          <ac:spMkLst>
            <pc:docMk/>
            <pc:sldMk cId="3115545618" sldId="261"/>
            <ac:spMk id="3" creationId="{7FA1DA10-2E65-D96A-5C45-52328844D00E}"/>
          </ac:spMkLst>
        </pc:spChg>
        <pc:spChg chg="add">
          <ac:chgData name="Alexander Roberts" userId="9c443fd6-e369-4c11-ba9c-19f0a43ce4cc" providerId="ADAL" clId="{BA8CFDA5-17A7-4C31-84C0-AAC8D645D5A7}" dt="2023-09-04T08:10:45.938" v="690" actId="26606"/>
          <ac:spMkLst>
            <pc:docMk/>
            <pc:sldMk cId="3115545618" sldId="261"/>
            <ac:spMk id="9" creationId="{AB8C311F-7253-4AED-9701-7FC0708C41C7}"/>
          </ac:spMkLst>
        </pc:spChg>
        <pc:spChg chg="add">
          <ac:chgData name="Alexander Roberts" userId="9c443fd6-e369-4c11-ba9c-19f0a43ce4cc" providerId="ADAL" clId="{BA8CFDA5-17A7-4C31-84C0-AAC8D645D5A7}" dt="2023-09-04T08:10:45.938" v="690" actId="26606"/>
          <ac:spMkLst>
            <pc:docMk/>
            <pc:sldMk cId="3115545618" sldId="261"/>
            <ac:spMk id="11" creationId="{E2384209-CB15-4CDF-9D31-C44FD9A3F20D}"/>
          </ac:spMkLst>
        </pc:spChg>
        <pc:spChg chg="add">
          <ac:chgData name="Alexander Roberts" userId="9c443fd6-e369-4c11-ba9c-19f0a43ce4cc" providerId="ADAL" clId="{BA8CFDA5-17A7-4C31-84C0-AAC8D645D5A7}" dt="2023-09-04T08:10:45.938" v="690" actId="26606"/>
          <ac:spMkLst>
            <pc:docMk/>
            <pc:sldMk cId="3115545618" sldId="261"/>
            <ac:spMk id="13" creationId="{2633B3B5-CC90-43F0-8714-D31D1F3F0209}"/>
          </ac:spMkLst>
        </pc:spChg>
        <pc:spChg chg="add">
          <ac:chgData name="Alexander Roberts" userId="9c443fd6-e369-4c11-ba9c-19f0a43ce4cc" providerId="ADAL" clId="{BA8CFDA5-17A7-4C31-84C0-AAC8D645D5A7}" dt="2023-09-04T08:10:45.938" v="690" actId="26606"/>
          <ac:spMkLst>
            <pc:docMk/>
            <pc:sldMk cId="3115545618" sldId="261"/>
            <ac:spMk id="15" creationId="{A8D57A06-A426-446D-B02C-A2DC6B62E45E}"/>
          </ac:spMkLst>
        </pc:spChg>
        <pc:picChg chg="add mod">
          <ac:chgData name="Alexander Roberts" userId="9c443fd6-e369-4c11-ba9c-19f0a43ce4cc" providerId="ADAL" clId="{BA8CFDA5-17A7-4C31-84C0-AAC8D645D5A7}" dt="2023-09-04T08:10:45.938" v="690" actId="26606"/>
          <ac:picMkLst>
            <pc:docMk/>
            <pc:sldMk cId="3115545618" sldId="261"/>
            <ac:picMk id="4" creationId="{A983A007-D7D6-C0A7-AF32-3B2D88FCCEB1}"/>
          </ac:picMkLst>
        </pc:picChg>
      </pc:sldChg>
      <pc:sldChg chg="add">
        <pc:chgData name="Alexander Roberts" userId="9c443fd6-e369-4c11-ba9c-19f0a43ce4cc" providerId="ADAL" clId="{BA8CFDA5-17A7-4C31-84C0-AAC8D645D5A7}" dt="2023-09-04T08:11:32.800" v="691"/>
        <pc:sldMkLst>
          <pc:docMk/>
          <pc:sldMk cId="1797913552" sldId="550143693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sv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svg"/><Relationship Id="rId4" Type="http://schemas.openxmlformats.org/officeDocument/2006/relationships/image" Target="../media/image16.svg"/><Relationship Id="rId9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E98F3B-9E96-47A2-9276-0B6108FD72A4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FE54CB50-5B10-4E8C-9C73-8966514C155D}">
      <dgm:prSet/>
      <dgm:spPr/>
      <dgm:t>
        <a:bodyPr/>
        <a:lstStyle/>
        <a:p>
          <a:r>
            <a:rPr lang="en-GB"/>
            <a:t>TRE project - Nov 2022 – March 2023</a:t>
          </a:r>
          <a:endParaRPr lang="en-US"/>
        </a:p>
      </dgm:t>
    </dgm:pt>
    <dgm:pt modelId="{B676A718-4A6C-4482-9BBD-3DB883946254}" type="parTrans" cxnId="{AD5C3428-0064-43A5-AA11-58D2B7C3CF98}">
      <dgm:prSet/>
      <dgm:spPr/>
      <dgm:t>
        <a:bodyPr/>
        <a:lstStyle/>
        <a:p>
          <a:endParaRPr lang="en-US"/>
        </a:p>
      </dgm:t>
    </dgm:pt>
    <dgm:pt modelId="{B4330CEB-0844-44D2-85AB-4E1B134D1EA2}" type="sibTrans" cxnId="{AD5C3428-0064-43A5-AA11-58D2B7C3CF98}">
      <dgm:prSet/>
      <dgm:spPr/>
      <dgm:t>
        <a:bodyPr/>
        <a:lstStyle/>
        <a:p>
          <a:endParaRPr lang="en-US"/>
        </a:p>
      </dgm:t>
    </dgm:pt>
    <dgm:pt modelId="{F8C4D5FA-F134-45AB-AF23-8C844DD76946}">
      <dgm:prSet/>
      <dgm:spPr/>
      <dgm:t>
        <a:bodyPr/>
        <a:lstStyle/>
        <a:p>
          <a:r>
            <a:rPr lang="en-GB"/>
            <a:t>Collaboration between Cybersecurity Team (IT Services) and the Digital Humanities and Research Data Management Team (Library)</a:t>
          </a:r>
          <a:endParaRPr lang="en-US"/>
        </a:p>
      </dgm:t>
    </dgm:pt>
    <dgm:pt modelId="{C7397D3B-7BCB-4B95-8118-0289C6DBD026}" type="parTrans" cxnId="{05B1F596-1742-4EAF-8649-1F84FF3197D8}">
      <dgm:prSet/>
      <dgm:spPr/>
      <dgm:t>
        <a:bodyPr/>
        <a:lstStyle/>
        <a:p>
          <a:endParaRPr lang="en-US"/>
        </a:p>
      </dgm:t>
    </dgm:pt>
    <dgm:pt modelId="{D3FD6490-68AA-45E2-B3F7-14FACFF6DE11}" type="sibTrans" cxnId="{05B1F596-1742-4EAF-8649-1F84FF3197D8}">
      <dgm:prSet/>
      <dgm:spPr/>
      <dgm:t>
        <a:bodyPr/>
        <a:lstStyle/>
        <a:p>
          <a:endParaRPr lang="en-US"/>
        </a:p>
      </dgm:t>
    </dgm:pt>
    <dgm:pt modelId="{7F787764-5ADE-44FF-94D3-72EC1ABFA31F}">
      <dgm:prSet/>
      <dgm:spPr/>
      <dgm:t>
        <a:bodyPr/>
        <a:lstStyle/>
        <a:p>
          <a:r>
            <a:rPr lang="en-GB"/>
            <a:t>1 proof of concept project to date…</a:t>
          </a:r>
          <a:endParaRPr lang="en-US"/>
        </a:p>
      </dgm:t>
    </dgm:pt>
    <dgm:pt modelId="{56EDD2A8-9E1B-4BCD-8AB9-2127A5E1E142}" type="parTrans" cxnId="{58D03133-0986-4BEE-9027-373ED12260AA}">
      <dgm:prSet/>
      <dgm:spPr/>
      <dgm:t>
        <a:bodyPr/>
        <a:lstStyle/>
        <a:p>
          <a:endParaRPr lang="en-US"/>
        </a:p>
      </dgm:t>
    </dgm:pt>
    <dgm:pt modelId="{C3E5BA4B-59FF-4E22-9EC2-C78CADC0F99C}" type="sibTrans" cxnId="{58D03133-0986-4BEE-9027-373ED12260AA}">
      <dgm:prSet/>
      <dgm:spPr/>
      <dgm:t>
        <a:bodyPr/>
        <a:lstStyle/>
        <a:p>
          <a:endParaRPr lang="en-US"/>
        </a:p>
      </dgm:t>
    </dgm:pt>
    <dgm:pt modelId="{7CAA4CA0-0175-4215-88B3-9936EAD904D9}">
      <dgm:prSet/>
      <dgm:spPr/>
      <dgm:t>
        <a:bodyPr/>
        <a:lstStyle/>
        <a:p>
          <a:r>
            <a:rPr lang="en-GB"/>
            <a:t>Currently in roll out phase</a:t>
          </a:r>
          <a:endParaRPr lang="en-US"/>
        </a:p>
      </dgm:t>
    </dgm:pt>
    <dgm:pt modelId="{7388B372-D792-4C0C-A8C9-B2FEB1DE653A}" type="parTrans" cxnId="{E25CBEA8-5815-4BFF-9DE7-AC9CC7F8EA95}">
      <dgm:prSet/>
      <dgm:spPr/>
      <dgm:t>
        <a:bodyPr/>
        <a:lstStyle/>
        <a:p>
          <a:endParaRPr lang="en-US"/>
        </a:p>
      </dgm:t>
    </dgm:pt>
    <dgm:pt modelId="{BA2D28F0-543C-4FF5-8555-1A35744C63A2}" type="sibTrans" cxnId="{E25CBEA8-5815-4BFF-9DE7-AC9CC7F8EA95}">
      <dgm:prSet/>
      <dgm:spPr/>
      <dgm:t>
        <a:bodyPr/>
        <a:lstStyle/>
        <a:p>
          <a:endParaRPr lang="en-US"/>
        </a:p>
      </dgm:t>
    </dgm:pt>
    <dgm:pt modelId="{DFE573F9-D4EB-4BB4-A683-183456E6AC00}" type="pres">
      <dgm:prSet presAssocID="{FAE98F3B-9E96-47A2-9276-0B6108FD72A4}" presName="root" presStyleCnt="0">
        <dgm:presLayoutVars>
          <dgm:dir/>
          <dgm:resizeHandles val="exact"/>
        </dgm:presLayoutVars>
      </dgm:prSet>
      <dgm:spPr/>
    </dgm:pt>
    <dgm:pt modelId="{E2A9B809-8C78-41C4-BFAE-3E4174B8A448}" type="pres">
      <dgm:prSet presAssocID="{FAE98F3B-9E96-47A2-9276-0B6108FD72A4}" presName="container" presStyleCnt="0">
        <dgm:presLayoutVars>
          <dgm:dir/>
          <dgm:resizeHandles val="exact"/>
        </dgm:presLayoutVars>
      </dgm:prSet>
      <dgm:spPr/>
    </dgm:pt>
    <dgm:pt modelId="{AAB35486-D320-4511-AE35-37C94118938E}" type="pres">
      <dgm:prSet presAssocID="{FE54CB50-5B10-4E8C-9C73-8966514C155D}" presName="compNode" presStyleCnt="0"/>
      <dgm:spPr/>
    </dgm:pt>
    <dgm:pt modelId="{6CAAAC76-05BA-4DE1-B839-6CCC28DBCA85}" type="pres">
      <dgm:prSet presAssocID="{FE54CB50-5B10-4E8C-9C73-8966514C155D}" presName="iconBgRect" presStyleLbl="bgShp" presStyleIdx="0" presStyleCnt="4"/>
      <dgm:spPr/>
    </dgm:pt>
    <dgm:pt modelId="{4A5166FA-AC21-4274-A107-BF2BDAE09213}" type="pres">
      <dgm:prSet presAssocID="{FE54CB50-5B10-4E8C-9C73-8966514C155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cket"/>
        </a:ext>
      </dgm:extLst>
    </dgm:pt>
    <dgm:pt modelId="{9026E56A-03E9-4DA6-A3A4-25FDC047D38E}" type="pres">
      <dgm:prSet presAssocID="{FE54CB50-5B10-4E8C-9C73-8966514C155D}" presName="spaceRect" presStyleCnt="0"/>
      <dgm:spPr/>
    </dgm:pt>
    <dgm:pt modelId="{CA7CF219-0EB6-409E-A117-9B76DEC13EBA}" type="pres">
      <dgm:prSet presAssocID="{FE54CB50-5B10-4E8C-9C73-8966514C155D}" presName="textRect" presStyleLbl="revTx" presStyleIdx="0" presStyleCnt="4">
        <dgm:presLayoutVars>
          <dgm:chMax val="1"/>
          <dgm:chPref val="1"/>
        </dgm:presLayoutVars>
      </dgm:prSet>
      <dgm:spPr/>
    </dgm:pt>
    <dgm:pt modelId="{71E62CEE-AB97-4EE7-BB22-4DDD0A8938D3}" type="pres">
      <dgm:prSet presAssocID="{B4330CEB-0844-44D2-85AB-4E1B134D1EA2}" presName="sibTrans" presStyleLbl="sibTrans2D1" presStyleIdx="0" presStyleCnt="0"/>
      <dgm:spPr/>
    </dgm:pt>
    <dgm:pt modelId="{909744F7-7603-4429-A541-EA5E7DCD57EB}" type="pres">
      <dgm:prSet presAssocID="{F8C4D5FA-F134-45AB-AF23-8C844DD76946}" presName="compNode" presStyleCnt="0"/>
      <dgm:spPr/>
    </dgm:pt>
    <dgm:pt modelId="{5706ED0B-4A65-4A0B-AC1C-493F283D140C}" type="pres">
      <dgm:prSet presAssocID="{F8C4D5FA-F134-45AB-AF23-8C844DD76946}" presName="iconBgRect" presStyleLbl="bgShp" presStyleIdx="1" presStyleCnt="4"/>
      <dgm:spPr/>
    </dgm:pt>
    <dgm:pt modelId="{5FBC5298-5258-4FD3-9496-105E8CEB4050}" type="pres">
      <dgm:prSet presAssocID="{F8C4D5FA-F134-45AB-AF23-8C844DD7694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 with solid fill"/>
        </a:ext>
      </dgm:extLst>
    </dgm:pt>
    <dgm:pt modelId="{09AC4BB4-192F-4D27-BE3C-77E0DD6641B5}" type="pres">
      <dgm:prSet presAssocID="{F8C4D5FA-F134-45AB-AF23-8C844DD76946}" presName="spaceRect" presStyleCnt="0"/>
      <dgm:spPr/>
    </dgm:pt>
    <dgm:pt modelId="{35A5F0CC-5C30-49EF-9538-C827178A8249}" type="pres">
      <dgm:prSet presAssocID="{F8C4D5FA-F134-45AB-AF23-8C844DD76946}" presName="textRect" presStyleLbl="revTx" presStyleIdx="1" presStyleCnt="4">
        <dgm:presLayoutVars>
          <dgm:chMax val="1"/>
          <dgm:chPref val="1"/>
        </dgm:presLayoutVars>
      </dgm:prSet>
      <dgm:spPr/>
    </dgm:pt>
    <dgm:pt modelId="{EB038DF1-E989-4217-AAA8-02A48C16E223}" type="pres">
      <dgm:prSet presAssocID="{D3FD6490-68AA-45E2-B3F7-14FACFF6DE11}" presName="sibTrans" presStyleLbl="sibTrans2D1" presStyleIdx="0" presStyleCnt="0"/>
      <dgm:spPr/>
    </dgm:pt>
    <dgm:pt modelId="{C34E3CA6-E638-4B6D-A2CD-FF570D51A511}" type="pres">
      <dgm:prSet presAssocID="{7F787764-5ADE-44FF-94D3-72EC1ABFA31F}" presName="compNode" presStyleCnt="0"/>
      <dgm:spPr/>
    </dgm:pt>
    <dgm:pt modelId="{649370CD-F4AB-4B6F-9B33-CB4441B88627}" type="pres">
      <dgm:prSet presAssocID="{7F787764-5ADE-44FF-94D3-72EC1ABFA31F}" presName="iconBgRect" presStyleLbl="bgShp" presStyleIdx="2" presStyleCnt="4"/>
      <dgm:spPr/>
    </dgm:pt>
    <dgm:pt modelId="{1DD15925-F6BB-475F-B994-179BCC885530}" type="pres">
      <dgm:prSet presAssocID="{7F787764-5ADE-44FF-94D3-72EC1ABFA31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 with solid fill"/>
        </a:ext>
      </dgm:extLst>
    </dgm:pt>
    <dgm:pt modelId="{13402409-2699-4301-9E3C-D7D891E46D95}" type="pres">
      <dgm:prSet presAssocID="{7F787764-5ADE-44FF-94D3-72EC1ABFA31F}" presName="spaceRect" presStyleCnt="0"/>
      <dgm:spPr/>
    </dgm:pt>
    <dgm:pt modelId="{C8515ACE-DC74-4489-BF6F-69F2991C2D92}" type="pres">
      <dgm:prSet presAssocID="{7F787764-5ADE-44FF-94D3-72EC1ABFA31F}" presName="textRect" presStyleLbl="revTx" presStyleIdx="2" presStyleCnt="4">
        <dgm:presLayoutVars>
          <dgm:chMax val="1"/>
          <dgm:chPref val="1"/>
        </dgm:presLayoutVars>
      </dgm:prSet>
      <dgm:spPr/>
    </dgm:pt>
    <dgm:pt modelId="{BB001DA5-ED49-424C-A571-8FDD3DF6F3EE}" type="pres">
      <dgm:prSet presAssocID="{C3E5BA4B-59FF-4E22-9EC2-C78CADC0F99C}" presName="sibTrans" presStyleLbl="sibTrans2D1" presStyleIdx="0" presStyleCnt="0"/>
      <dgm:spPr/>
    </dgm:pt>
    <dgm:pt modelId="{FA49DB34-9378-4D1D-B665-177177F10BBE}" type="pres">
      <dgm:prSet presAssocID="{7CAA4CA0-0175-4215-88B3-9936EAD904D9}" presName="compNode" presStyleCnt="0"/>
      <dgm:spPr/>
    </dgm:pt>
    <dgm:pt modelId="{8B41D12C-FD2F-4CA5-92DA-75D38AA396C4}" type="pres">
      <dgm:prSet presAssocID="{7CAA4CA0-0175-4215-88B3-9936EAD904D9}" presName="iconBgRect" presStyleLbl="bgShp" presStyleIdx="3" presStyleCnt="4"/>
      <dgm:spPr/>
    </dgm:pt>
    <dgm:pt modelId="{1275E9DE-2D04-47E8-8F7A-EDA28C65671A}" type="pres">
      <dgm:prSet presAssocID="{7CAA4CA0-0175-4215-88B3-9936EAD904D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2655D96-E41C-4C64-9776-EF8665937838}" type="pres">
      <dgm:prSet presAssocID="{7CAA4CA0-0175-4215-88B3-9936EAD904D9}" presName="spaceRect" presStyleCnt="0"/>
      <dgm:spPr/>
    </dgm:pt>
    <dgm:pt modelId="{0D998732-4080-4CC6-B943-C61A056C8BA5}" type="pres">
      <dgm:prSet presAssocID="{7CAA4CA0-0175-4215-88B3-9936EAD904D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AD5C3428-0064-43A5-AA11-58D2B7C3CF98}" srcId="{FAE98F3B-9E96-47A2-9276-0B6108FD72A4}" destId="{FE54CB50-5B10-4E8C-9C73-8966514C155D}" srcOrd="0" destOrd="0" parTransId="{B676A718-4A6C-4482-9BBD-3DB883946254}" sibTransId="{B4330CEB-0844-44D2-85AB-4E1B134D1EA2}"/>
    <dgm:cxn modelId="{58D03133-0986-4BEE-9027-373ED12260AA}" srcId="{FAE98F3B-9E96-47A2-9276-0B6108FD72A4}" destId="{7F787764-5ADE-44FF-94D3-72EC1ABFA31F}" srcOrd="2" destOrd="0" parTransId="{56EDD2A8-9E1B-4BCD-8AB9-2127A5E1E142}" sibTransId="{C3E5BA4B-59FF-4E22-9EC2-C78CADC0F99C}"/>
    <dgm:cxn modelId="{E11B2E39-E83F-45AD-96FD-98C1482139AF}" type="presOf" srcId="{7CAA4CA0-0175-4215-88B3-9936EAD904D9}" destId="{0D998732-4080-4CC6-B943-C61A056C8BA5}" srcOrd="0" destOrd="0" presId="urn:microsoft.com/office/officeart/2018/2/layout/IconCircleList"/>
    <dgm:cxn modelId="{2E539163-7A4F-44AA-BFF6-33548FD84418}" type="presOf" srcId="{7F787764-5ADE-44FF-94D3-72EC1ABFA31F}" destId="{C8515ACE-DC74-4489-BF6F-69F2991C2D92}" srcOrd="0" destOrd="0" presId="urn:microsoft.com/office/officeart/2018/2/layout/IconCircleList"/>
    <dgm:cxn modelId="{EAC5206F-08D3-4962-B320-94DD21D4668F}" type="presOf" srcId="{FAE98F3B-9E96-47A2-9276-0B6108FD72A4}" destId="{DFE573F9-D4EB-4BB4-A683-183456E6AC00}" srcOrd="0" destOrd="0" presId="urn:microsoft.com/office/officeart/2018/2/layout/IconCircleList"/>
    <dgm:cxn modelId="{CA34D554-42AC-4FE6-96E2-4C985BAD7BC8}" type="presOf" srcId="{D3FD6490-68AA-45E2-B3F7-14FACFF6DE11}" destId="{EB038DF1-E989-4217-AAA8-02A48C16E223}" srcOrd="0" destOrd="0" presId="urn:microsoft.com/office/officeart/2018/2/layout/IconCircleList"/>
    <dgm:cxn modelId="{8A72925A-570E-4F4E-BF88-BCAEB8939C3C}" type="presOf" srcId="{B4330CEB-0844-44D2-85AB-4E1B134D1EA2}" destId="{71E62CEE-AB97-4EE7-BB22-4DDD0A8938D3}" srcOrd="0" destOrd="0" presId="urn:microsoft.com/office/officeart/2018/2/layout/IconCircleList"/>
    <dgm:cxn modelId="{63073881-A52B-4649-BDEE-4FC0CCD4A5DB}" type="presOf" srcId="{FE54CB50-5B10-4E8C-9C73-8966514C155D}" destId="{CA7CF219-0EB6-409E-A117-9B76DEC13EBA}" srcOrd="0" destOrd="0" presId="urn:microsoft.com/office/officeart/2018/2/layout/IconCircleList"/>
    <dgm:cxn modelId="{05B1F596-1742-4EAF-8649-1F84FF3197D8}" srcId="{FAE98F3B-9E96-47A2-9276-0B6108FD72A4}" destId="{F8C4D5FA-F134-45AB-AF23-8C844DD76946}" srcOrd="1" destOrd="0" parTransId="{C7397D3B-7BCB-4B95-8118-0289C6DBD026}" sibTransId="{D3FD6490-68AA-45E2-B3F7-14FACFF6DE11}"/>
    <dgm:cxn modelId="{15B3639A-BE26-4BBC-B09C-A10F449792ED}" type="presOf" srcId="{C3E5BA4B-59FF-4E22-9EC2-C78CADC0F99C}" destId="{BB001DA5-ED49-424C-A571-8FDD3DF6F3EE}" srcOrd="0" destOrd="0" presId="urn:microsoft.com/office/officeart/2018/2/layout/IconCircleList"/>
    <dgm:cxn modelId="{E25CBEA8-5815-4BFF-9DE7-AC9CC7F8EA95}" srcId="{FAE98F3B-9E96-47A2-9276-0B6108FD72A4}" destId="{7CAA4CA0-0175-4215-88B3-9936EAD904D9}" srcOrd="3" destOrd="0" parTransId="{7388B372-D792-4C0C-A8C9-B2FEB1DE653A}" sibTransId="{BA2D28F0-543C-4FF5-8555-1A35744C63A2}"/>
    <dgm:cxn modelId="{3E10D1B2-222B-4D08-BB6F-2281E00D05BD}" type="presOf" srcId="{F8C4D5FA-F134-45AB-AF23-8C844DD76946}" destId="{35A5F0CC-5C30-49EF-9538-C827178A8249}" srcOrd="0" destOrd="0" presId="urn:microsoft.com/office/officeart/2018/2/layout/IconCircleList"/>
    <dgm:cxn modelId="{A5A7FAEA-8ECE-4650-86CD-9FD4303A7CAC}" type="presParOf" srcId="{DFE573F9-D4EB-4BB4-A683-183456E6AC00}" destId="{E2A9B809-8C78-41C4-BFAE-3E4174B8A448}" srcOrd="0" destOrd="0" presId="urn:microsoft.com/office/officeart/2018/2/layout/IconCircleList"/>
    <dgm:cxn modelId="{516873E3-D428-4F22-B19A-02EA8719886E}" type="presParOf" srcId="{E2A9B809-8C78-41C4-BFAE-3E4174B8A448}" destId="{AAB35486-D320-4511-AE35-37C94118938E}" srcOrd="0" destOrd="0" presId="urn:microsoft.com/office/officeart/2018/2/layout/IconCircleList"/>
    <dgm:cxn modelId="{951AB0FC-BA17-4797-B3C6-A0A172583009}" type="presParOf" srcId="{AAB35486-D320-4511-AE35-37C94118938E}" destId="{6CAAAC76-05BA-4DE1-B839-6CCC28DBCA85}" srcOrd="0" destOrd="0" presId="urn:microsoft.com/office/officeart/2018/2/layout/IconCircleList"/>
    <dgm:cxn modelId="{2AB8E0EF-0A48-45E9-B1CA-E887EF6835A9}" type="presParOf" srcId="{AAB35486-D320-4511-AE35-37C94118938E}" destId="{4A5166FA-AC21-4274-A107-BF2BDAE09213}" srcOrd="1" destOrd="0" presId="urn:microsoft.com/office/officeart/2018/2/layout/IconCircleList"/>
    <dgm:cxn modelId="{FAB0235D-4987-4330-9A18-B6DCC1A1EAAE}" type="presParOf" srcId="{AAB35486-D320-4511-AE35-37C94118938E}" destId="{9026E56A-03E9-4DA6-A3A4-25FDC047D38E}" srcOrd="2" destOrd="0" presId="urn:microsoft.com/office/officeart/2018/2/layout/IconCircleList"/>
    <dgm:cxn modelId="{F2ABDCEC-9757-41D6-82E8-7A2C940512A6}" type="presParOf" srcId="{AAB35486-D320-4511-AE35-37C94118938E}" destId="{CA7CF219-0EB6-409E-A117-9B76DEC13EBA}" srcOrd="3" destOrd="0" presId="urn:microsoft.com/office/officeart/2018/2/layout/IconCircleList"/>
    <dgm:cxn modelId="{0C7A99C4-DB92-4BDF-B4DF-62DD59ED77CC}" type="presParOf" srcId="{E2A9B809-8C78-41C4-BFAE-3E4174B8A448}" destId="{71E62CEE-AB97-4EE7-BB22-4DDD0A8938D3}" srcOrd="1" destOrd="0" presId="urn:microsoft.com/office/officeart/2018/2/layout/IconCircleList"/>
    <dgm:cxn modelId="{FE76475E-A867-43CB-A002-35F38021CD75}" type="presParOf" srcId="{E2A9B809-8C78-41C4-BFAE-3E4174B8A448}" destId="{909744F7-7603-4429-A541-EA5E7DCD57EB}" srcOrd="2" destOrd="0" presId="urn:microsoft.com/office/officeart/2018/2/layout/IconCircleList"/>
    <dgm:cxn modelId="{1A7F9670-5416-4904-A48A-02480781E856}" type="presParOf" srcId="{909744F7-7603-4429-A541-EA5E7DCD57EB}" destId="{5706ED0B-4A65-4A0B-AC1C-493F283D140C}" srcOrd="0" destOrd="0" presId="urn:microsoft.com/office/officeart/2018/2/layout/IconCircleList"/>
    <dgm:cxn modelId="{B7F72F17-13D3-480F-928E-465D935DA31F}" type="presParOf" srcId="{909744F7-7603-4429-A541-EA5E7DCD57EB}" destId="{5FBC5298-5258-4FD3-9496-105E8CEB4050}" srcOrd="1" destOrd="0" presId="urn:microsoft.com/office/officeart/2018/2/layout/IconCircleList"/>
    <dgm:cxn modelId="{E978B267-93C0-4E20-B662-D7DD3F42DC98}" type="presParOf" srcId="{909744F7-7603-4429-A541-EA5E7DCD57EB}" destId="{09AC4BB4-192F-4D27-BE3C-77E0DD6641B5}" srcOrd="2" destOrd="0" presId="urn:microsoft.com/office/officeart/2018/2/layout/IconCircleList"/>
    <dgm:cxn modelId="{1D2B0EF3-DD52-46DC-AC01-F58153D0E760}" type="presParOf" srcId="{909744F7-7603-4429-A541-EA5E7DCD57EB}" destId="{35A5F0CC-5C30-49EF-9538-C827178A8249}" srcOrd="3" destOrd="0" presId="urn:microsoft.com/office/officeart/2018/2/layout/IconCircleList"/>
    <dgm:cxn modelId="{09BF0AFE-52F6-4A51-B424-4871CD54ED8D}" type="presParOf" srcId="{E2A9B809-8C78-41C4-BFAE-3E4174B8A448}" destId="{EB038DF1-E989-4217-AAA8-02A48C16E223}" srcOrd="3" destOrd="0" presId="urn:microsoft.com/office/officeart/2018/2/layout/IconCircleList"/>
    <dgm:cxn modelId="{2463518A-DBEF-4690-A914-09F2A3AA5C9A}" type="presParOf" srcId="{E2A9B809-8C78-41C4-BFAE-3E4174B8A448}" destId="{C34E3CA6-E638-4B6D-A2CD-FF570D51A511}" srcOrd="4" destOrd="0" presId="urn:microsoft.com/office/officeart/2018/2/layout/IconCircleList"/>
    <dgm:cxn modelId="{548F0652-5225-4D00-81A3-F520B420E03A}" type="presParOf" srcId="{C34E3CA6-E638-4B6D-A2CD-FF570D51A511}" destId="{649370CD-F4AB-4B6F-9B33-CB4441B88627}" srcOrd="0" destOrd="0" presId="urn:microsoft.com/office/officeart/2018/2/layout/IconCircleList"/>
    <dgm:cxn modelId="{B513620D-766A-4DD7-A18C-03054C4890CE}" type="presParOf" srcId="{C34E3CA6-E638-4B6D-A2CD-FF570D51A511}" destId="{1DD15925-F6BB-475F-B994-179BCC885530}" srcOrd="1" destOrd="0" presId="urn:microsoft.com/office/officeart/2018/2/layout/IconCircleList"/>
    <dgm:cxn modelId="{D2F8D3D0-7EE9-45D3-98B1-B6518FB07006}" type="presParOf" srcId="{C34E3CA6-E638-4B6D-A2CD-FF570D51A511}" destId="{13402409-2699-4301-9E3C-D7D891E46D95}" srcOrd="2" destOrd="0" presId="urn:microsoft.com/office/officeart/2018/2/layout/IconCircleList"/>
    <dgm:cxn modelId="{70A0C3A8-73B5-460B-ABF7-9053BCB9888E}" type="presParOf" srcId="{C34E3CA6-E638-4B6D-A2CD-FF570D51A511}" destId="{C8515ACE-DC74-4489-BF6F-69F2991C2D92}" srcOrd="3" destOrd="0" presId="urn:microsoft.com/office/officeart/2018/2/layout/IconCircleList"/>
    <dgm:cxn modelId="{FE7B40B8-7FA7-4C6D-B4F3-172882AF0D57}" type="presParOf" srcId="{E2A9B809-8C78-41C4-BFAE-3E4174B8A448}" destId="{BB001DA5-ED49-424C-A571-8FDD3DF6F3EE}" srcOrd="5" destOrd="0" presId="urn:microsoft.com/office/officeart/2018/2/layout/IconCircleList"/>
    <dgm:cxn modelId="{3FB2F543-2BDD-4CEA-9872-77C5BFB0C512}" type="presParOf" srcId="{E2A9B809-8C78-41C4-BFAE-3E4174B8A448}" destId="{FA49DB34-9378-4D1D-B665-177177F10BBE}" srcOrd="6" destOrd="0" presId="urn:microsoft.com/office/officeart/2018/2/layout/IconCircleList"/>
    <dgm:cxn modelId="{76378007-6B61-457C-AD12-71EF2BE7EBAF}" type="presParOf" srcId="{FA49DB34-9378-4D1D-B665-177177F10BBE}" destId="{8B41D12C-FD2F-4CA5-92DA-75D38AA396C4}" srcOrd="0" destOrd="0" presId="urn:microsoft.com/office/officeart/2018/2/layout/IconCircleList"/>
    <dgm:cxn modelId="{5A4691BE-3FF8-4CD7-8074-E936AA8F4DB1}" type="presParOf" srcId="{FA49DB34-9378-4D1D-B665-177177F10BBE}" destId="{1275E9DE-2D04-47E8-8F7A-EDA28C65671A}" srcOrd="1" destOrd="0" presId="urn:microsoft.com/office/officeart/2018/2/layout/IconCircleList"/>
    <dgm:cxn modelId="{04F6870E-F265-4CF5-9E4D-6D8702983472}" type="presParOf" srcId="{FA49DB34-9378-4D1D-B665-177177F10BBE}" destId="{52655D96-E41C-4C64-9776-EF8665937838}" srcOrd="2" destOrd="0" presId="urn:microsoft.com/office/officeart/2018/2/layout/IconCircleList"/>
    <dgm:cxn modelId="{D751CB12-FA41-4DCC-B05D-A9811584F614}" type="presParOf" srcId="{FA49DB34-9378-4D1D-B665-177177F10BBE}" destId="{0D998732-4080-4CC6-B943-C61A056C8BA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1BBE82-955B-4F00-90EE-8C048A5ED8A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F4B7E4-B0B4-4CA4-919B-2E0AED64234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Small team – 2</a:t>
          </a:r>
          <a:endParaRPr lang="en-US"/>
        </a:p>
      </dgm:t>
    </dgm:pt>
    <dgm:pt modelId="{2CB378E2-00B7-4380-BF8B-C85446DDDEB7}" type="parTrans" cxnId="{4B36C823-1D67-43B8-8CA4-B199FD3D100F}">
      <dgm:prSet/>
      <dgm:spPr/>
      <dgm:t>
        <a:bodyPr/>
        <a:lstStyle/>
        <a:p>
          <a:endParaRPr lang="en-US"/>
        </a:p>
      </dgm:t>
    </dgm:pt>
    <dgm:pt modelId="{CA0DA2BE-B418-43E8-889B-FD685EA2149A}" type="sibTrans" cxnId="{4B36C823-1D67-43B8-8CA4-B199FD3D100F}">
      <dgm:prSet/>
      <dgm:spPr/>
      <dgm:t>
        <a:bodyPr/>
        <a:lstStyle/>
        <a:p>
          <a:endParaRPr lang="en-US"/>
        </a:p>
      </dgm:t>
    </dgm:pt>
    <dgm:pt modelId="{FB229DEF-75F9-4D4C-8FF7-25A81F1BF54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Transition from on-prem to cloud</a:t>
          </a:r>
          <a:endParaRPr lang="en-US" dirty="0"/>
        </a:p>
      </dgm:t>
    </dgm:pt>
    <dgm:pt modelId="{76E6396A-7CFC-4C43-9FB5-FA91E0DF997B}" type="parTrans" cxnId="{583F0004-B199-4B84-BDD1-72E5A8D4D790}">
      <dgm:prSet/>
      <dgm:spPr/>
      <dgm:t>
        <a:bodyPr/>
        <a:lstStyle/>
        <a:p>
          <a:endParaRPr lang="en-US"/>
        </a:p>
      </dgm:t>
    </dgm:pt>
    <dgm:pt modelId="{AF061FD7-D460-463D-816A-A95848006F5C}" type="sibTrans" cxnId="{583F0004-B199-4B84-BDD1-72E5A8D4D790}">
      <dgm:prSet/>
      <dgm:spPr/>
      <dgm:t>
        <a:bodyPr/>
        <a:lstStyle/>
        <a:p>
          <a:endParaRPr lang="en-US"/>
        </a:p>
      </dgm:t>
    </dgm:pt>
    <dgm:pt modelId="{0C8961E2-26EF-4770-8E3C-B3D9EA79882F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Bespoke computing resource</a:t>
          </a:r>
          <a:endParaRPr lang="en-US"/>
        </a:p>
      </dgm:t>
    </dgm:pt>
    <dgm:pt modelId="{1C22F35B-0CF2-42F2-BFDE-BF5E210BF860}" type="parTrans" cxnId="{ADE79CCD-FA5E-4C7A-9265-6257A6BA02CE}">
      <dgm:prSet/>
      <dgm:spPr/>
      <dgm:t>
        <a:bodyPr/>
        <a:lstStyle/>
        <a:p>
          <a:endParaRPr lang="en-US"/>
        </a:p>
      </dgm:t>
    </dgm:pt>
    <dgm:pt modelId="{5A20519F-AF49-40A5-AAAD-C12671DADD09}" type="sibTrans" cxnId="{ADE79CCD-FA5E-4C7A-9265-6257A6BA02CE}">
      <dgm:prSet/>
      <dgm:spPr/>
      <dgm:t>
        <a:bodyPr/>
        <a:lstStyle/>
        <a:p>
          <a:endParaRPr lang="en-US"/>
        </a:p>
      </dgm:t>
    </dgm:pt>
    <dgm:pt modelId="{8E59778F-C0F6-4C84-A3D8-0A8851FC710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Capacity planning – many unknowns</a:t>
          </a:r>
          <a:endParaRPr lang="en-US" dirty="0"/>
        </a:p>
      </dgm:t>
    </dgm:pt>
    <dgm:pt modelId="{63091769-03DA-47FB-8643-B5E73583DDEE}" type="parTrans" cxnId="{6CA9E1E6-F063-43FA-8977-B214785155CA}">
      <dgm:prSet/>
      <dgm:spPr/>
      <dgm:t>
        <a:bodyPr/>
        <a:lstStyle/>
        <a:p>
          <a:endParaRPr lang="en-US"/>
        </a:p>
      </dgm:t>
    </dgm:pt>
    <dgm:pt modelId="{90065986-74AB-448C-A19F-72F9C46D2558}" type="sibTrans" cxnId="{6CA9E1E6-F063-43FA-8977-B214785155CA}">
      <dgm:prSet/>
      <dgm:spPr/>
      <dgm:t>
        <a:bodyPr/>
        <a:lstStyle/>
        <a:p>
          <a:endParaRPr lang="en-US"/>
        </a:p>
      </dgm:t>
    </dgm:pt>
    <dgm:pt modelId="{31E2571D-E1C9-40CB-B656-F44A06E4212E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Communication between stakeholders</a:t>
          </a:r>
          <a:endParaRPr lang="en-US" dirty="0"/>
        </a:p>
      </dgm:t>
    </dgm:pt>
    <dgm:pt modelId="{541C1A0B-0418-400A-9D6B-D40628A47F32}" type="parTrans" cxnId="{78F4EAEE-6F56-44F0-8E6B-786DE5BDC146}">
      <dgm:prSet/>
      <dgm:spPr/>
      <dgm:t>
        <a:bodyPr/>
        <a:lstStyle/>
        <a:p>
          <a:endParaRPr lang="en-US"/>
        </a:p>
      </dgm:t>
    </dgm:pt>
    <dgm:pt modelId="{E4231BE2-1753-49D0-9439-829EF25497BD}" type="sibTrans" cxnId="{78F4EAEE-6F56-44F0-8E6B-786DE5BDC146}">
      <dgm:prSet/>
      <dgm:spPr/>
      <dgm:t>
        <a:bodyPr/>
        <a:lstStyle/>
        <a:p>
          <a:endParaRPr lang="en-US"/>
        </a:p>
      </dgm:t>
    </dgm:pt>
    <dgm:pt modelId="{0AD4EA55-FD7A-477A-B6F3-5328E0BCA40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/>
            <a:t>Messaging and signalling</a:t>
          </a:r>
          <a:endParaRPr lang="en-US" dirty="0"/>
        </a:p>
      </dgm:t>
    </dgm:pt>
    <dgm:pt modelId="{FFCED7D2-7F35-49BE-A7C3-71D0A7FCA389}" type="parTrans" cxnId="{8395B263-2388-4FCE-A761-B75F3000DA9D}">
      <dgm:prSet/>
      <dgm:spPr/>
      <dgm:t>
        <a:bodyPr/>
        <a:lstStyle/>
        <a:p>
          <a:endParaRPr lang="en-US"/>
        </a:p>
      </dgm:t>
    </dgm:pt>
    <dgm:pt modelId="{61E9AB3C-0845-4CAE-819F-2A2A83F9FFEF}" type="sibTrans" cxnId="{8395B263-2388-4FCE-A761-B75F3000DA9D}">
      <dgm:prSet/>
      <dgm:spPr/>
      <dgm:t>
        <a:bodyPr/>
        <a:lstStyle/>
        <a:p>
          <a:endParaRPr lang="en-US"/>
        </a:p>
      </dgm:t>
    </dgm:pt>
    <dgm:pt modelId="{78D86F2C-E712-4711-94AD-453FC9229B03}" type="pres">
      <dgm:prSet presAssocID="{B61BBE82-955B-4F00-90EE-8C048A5ED8AA}" presName="root" presStyleCnt="0">
        <dgm:presLayoutVars>
          <dgm:dir/>
          <dgm:resizeHandles val="exact"/>
        </dgm:presLayoutVars>
      </dgm:prSet>
      <dgm:spPr/>
    </dgm:pt>
    <dgm:pt modelId="{51E9F7E8-551F-444D-8430-CFB33869EB52}" type="pres">
      <dgm:prSet presAssocID="{22F4B7E4-B0B4-4CA4-919B-2E0AED642349}" presName="compNode" presStyleCnt="0"/>
      <dgm:spPr/>
    </dgm:pt>
    <dgm:pt modelId="{1BCD1D15-F61B-4D85-AC02-B5BCD99ABE56}" type="pres">
      <dgm:prSet presAssocID="{22F4B7E4-B0B4-4CA4-919B-2E0AED642349}" presName="bgRect" presStyleLbl="bgShp" presStyleIdx="0" presStyleCnt="6"/>
      <dgm:spPr/>
    </dgm:pt>
    <dgm:pt modelId="{326F5CB8-925B-4578-BA34-A24CFCF756FD}" type="pres">
      <dgm:prSet presAssocID="{22F4B7E4-B0B4-4CA4-919B-2E0AED642349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 of People"/>
        </a:ext>
      </dgm:extLst>
    </dgm:pt>
    <dgm:pt modelId="{76446F72-D6FC-4DF7-BFAB-9B3A80F0F868}" type="pres">
      <dgm:prSet presAssocID="{22F4B7E4-B0B4-4CA4-919B-2E0AED642349}" presName="spaceRect" presStyleCnt="0"/>
      <dgm:spPr/>
    </dgm:pt>
    <dgm:pt modelId="{075793F9-7057-4942-8B68-36BC94E5DA4B}" type="pres">
      <dgm:prSet presAssocID="{22F4B7E4-B0B4-4CA4-919B-2E0AED642349}" presName="parTx" presStyleLbl="revTx" presStyleIdx="0" presStyleCnt="6">
        <dgm:presLayoutVars>
          <dgm:chMax val="0"/>
          <dgm:chPref val="0"/>
        </dgm:presLayoutVars>
      </dgm:prSet>
      <dgm:spPr/>
    </dgm:pt>
    <dgm:pt modelId="{B5245105-C125-406A-AEB3-F27E1DA8541F}" type="pres">
      <dgm:prSet presAssocID="{CA0DA2BE-B418-43E8-889B-FD685EA2149A}" presName="sibTrans" presStyleCnt="0"/>
      <dgm:spPr/>
    </dgm:pt>
    <dgm:pt modelId="{FB1604BD-D4F5-48AC-89EE-FAB2361EBB3B}" type="pres">
      <dgm:prSet presAssocID="{FB229DEF-75F9-4D4C-8FF7-25A81F1BF54E}" presName="compNode" presStyleCnt="0"/>
      <dgm:spPr/>
    </dgm:pt>
    <dgm:pt modelId="{1CE3AE7B-A9E3-4D48-AE5B-4D0049E9A90F}" type="pres">
      <dgm:prSet presAssocID="{FB229DEF-75F9-4D4C-8FF7-25A81F1BF54E}" presName="bgRect" presStyleLbl="bgShp" presStyleIdx="1" presStyleCnt="6"/>
      <dgm:spPr/>
    </dgm:pt>
    <dgm:pt modelId="{2466267A-A30A-4E0E-A3ED-11DA8B8A79F5}" type="pres">
      <dgm:prSet presAssocID="{FB229DEF-75F9-4D4C-8FF7-25A81F1BF54E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yncing Cloud"/>
        </a:ext>
      </dgm:extLst>
    </dgm:pt>
    <dgm:pt modelId="{6B549CC1-8ADD-44B2-80D2-94C1F1CE4337}" type="pres">
      <dgm:prSet presAssocID="{FB229DEF-75F9-4D4C-8FF7-25A81F1BF54E}" presName="spaceRect" presStyleCnt="0"/>
      <dgm:spPr/>
    </dgm:pt>
    <dgm:pt modelId="{92E1DF2E-9B39-4DD3-AAEA-E02E4123A0A8}" type="pres">
      <dgm:prSet presAssocID="{FB229DEF-75F9-4D4C-8FF7-25A81F1BF54E}" presName="parTx" presStyleLbl="revTx" presStyleIdx="1" presStyleCnt="6">
        <dgm:presLayoutVars>
          <dgm:chMax val="0"/>
          <dgm:chPref val="0"/>
        </dgm:presLayoutVars>
      </dgm:prSet>
      <dgm:spPr/>
    </dgm:pt>
    <dgm:pt modelId="{71553C90-C6A2-4CFE-BC2F-10C8F27B4911}" type="pres">
      <dgm:prSet presAssocID="{AF061FD7-D460-463D-816A-A95848006F5C}" presName="sibTrans" presStyleCnt="0"/>
      <dgm:spPr/>
    </dgm:pt>
    <dgm:pt modelId="{AC55DC29-DCC9-4FC3-BEC3-099B877E918E}" type="pres">
      <dgm:prSet presAssocID="{0C8961E2-26EF-4770-8E3C-B3D9EA79882F}" presName="compNode" presStyleCnt="0"/>
      <dgm:spPr/>
    </dgm:pt>
    <dgm:pt modelId="{B63A6BF2-C5A8-45AD-B94F-CE2D34BD5ED3}" type="pres">
      <dgm:prSet presAssocID="{0C8961E2-26EF-4770-8E3C-B3D9EA79882F}" presName="bgRect" presStyleLbl="bgShp" presStyleIdx="2" presStyleCnt="6"/>
      <dgm:spPr/>
    </dgm:pt>
    <dgm:pt modelId="{74ED860E-F2D3-4FDC-B6D3-6ED81B1F618D}" type="pres">
      <dgm:prSet presAssocID="{0C8961E2-26EF-4770-8E3C-B3D9EA79882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ud"/>
        </a:ext>
      </dgm:extLst>
    </dgm:pt>
    <dgm:pt modelId="{DA630943-1F1E-479D-909C-2A09928228A9}" type="pres">
      <dgm:prSet presAssocID="{0C8961E2-26EF-4770-8E3C-B3D9EA79882F}" presName="spaceRect" presStyleCnt="0"/>
      <dgm:spPr/>
    </dgm:pt>
    <dgm:pt modelId="{225D0962-EC87-402D-83EC-1DD951368FB3}" type="pres">
      <dgm:prSet presAssocID="{0C8961E2-26EF-4770-8E3C-B3D9EA79882F}" presName="parTx" presStyleLbl="revTx" presStyleIdx="2" presStyleCnt="6">
        <dgm:presLayoutVars>
          <dgm:chMax val="0"/>
          <dgm:chPref val="0"/>
        </dgm:presLayoutVars>
      </dgm:prSet>
      <dgm:spPr/>
    </dgm:pt>
    <dgm:pt modelId="{D0886E0C-D684-4CB3-BD61-E60E56BF8386}" type="pres">
      <dgm:prSet presAssocID="{5A20519F-AF49-40A5-AAAD-C12671DADD09}" presName="sibTrans" presStyleCnt="0"/>
      <dgm:spPr/>
    </dgm:pt>
    <dgm:pt modelId="{D09D83CC-0B6B-40A4-90B3-B59A7188BBA6}" type="pres">
      <dgm:prSet presAssocID="{8E59778F-C0F6-4C84-A3D8-0A8851FC7104}" presName="compNode" presStyleCnt="0"/>
      <dgm:spPr/>
    </dgm:pt>
    <dgm:pt modelId="{A815314C-7463-4B2F-8649-E4DD0AB34A2B}" type="pres">
      <dgm:prSet presAssocID="{8E59778F-C0F6-4C84-A3D8-0A8851FC7104}" presName="bgRect" presStyleLbl="bgShp" presStyleIdx="3" presStyleCnt="6"/>
      <dgm:spPr/>
    </dgm:pt>
    <dgm:pt modelId="{0C64ADFB-17BB-4233-8FF3-8C6682544D6F}" type="pres">
      <dgm:prSet presAssocID="{8E59778F-C0F6-4C84-A3D8-0A8851FC7104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1A1901E7-B098-4918-A2D7-29367116436A}" type="pres">
      <dgm:prSet presAssocID="{8E59778F-C0F6-4C84-A3D8-0A8851FC7104}" presName="spaceRect" presStyleCnt="0"/>
      <dgm:spPr/>
    </dgm:pt>
    <dgm:pt modelId="{95888D2A-76A0-4CC6-9013-AEE0BA4AFA32}" type="pres">
      <dgm:prSet presAssocID="{8E59778F-C0F6-4C84-A3D8-0A8851FC7104}" presName="parTx" presStyleLbl="revTx" presStyleIdx="3" presStyleCnt="6">
        <dgm:presLayoutVars>
          <dgm:chMax val="0"/>
          <dgm:chPref val="0"/>
        </dgm:presLayoutVars>
      </dgm:prSet>
      <dgm:spPr/>
    </dgm:pt>
    <dgm:pt modelId="{9D40D46C-FAD6-48E5-8D20-8A9D3A6765E1}" type="pres">
      <dgm:prSet presAssocID="{90065986-74AB-448C-A19F-72F9C46D2558}" presName="sibTrans" presStyleCnt="0"/>
      <dgm:spPr/>
    </dgm:pt>
    <dgm:pt modelId="{6C560805-6922-4166-B6AB-E1B5A781596E}" type="pres">
      <dgm:prSet presAssocID="{31E2571D-E1C9-40CB-B656-F44A06E4212E}" presName="compNode" presStyleCnt="0"/>
      <dgm:spPr/>
    </dgm:pt>
    <dgm:pt modelId="{6536CC6C-D68E-41D6-BB1B-DDFF10D51567}" type="pres">
      <dgm:prSet presAssocID="{31E2571D-E1C9-40CB-B656-F44A06E4212E}" presName="bgRect" presStyleLbl="bgShp" presStyleIdx="4" presStyleCnt="6"/>
      <dgm:spPr/>
    </dgm:pt>
    <dgm:pt modelId="{09614B70-E0A4-4727-9285-2E37275F3ADF}" type="pres">
      <dgm:prSet presAssocID="{31E2571D-E1C9-40CB-B656-F44A06E4212E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E0A2EE3-993C-481F-B4CC-71220A1DF929}" type="pres">
      <dgm:prSet presAssocID="{31E2571D-E1C9-40CB-B656-F44A06E4212E}" presName="spaceRect" presStyleCnt="0"/>
      <dgm:spPr/>
    </dgm:pt>
    <dgm:pt modelId="{6636A4F9-B4D8-4AA6-A456-20FABA599CC1}" type="pres">
      <dgm:prSet presAssocID="{31E2571D-E1C9-40CB-B656-F44A06E4212E}" presName="parTx" presStyleLbl="revTx" presStyleIdx="4" presStyleCnt="6">
        <dgm:presLayoutVars>
          <dgm:chMax val="0"/>
          <dgm:chPref val="0"/>
        </dgm:presLayoutVars>
      </dgm:prSet>
      <dgm:spPr/>
    </dgm:pt>
    <dgm:pt modelId="{77180CFA-27F1-4AD4-A049-4EC65F5F2DD9}" type="pres">
      <dgm:prSet presAssocID="{E4231BE2-1753-49D0-9439-829EF25497BD}" presName="sibTrans" presStyleCnt="0"/>
      <dgm:spPr/>
    </dgm:pt>
    <dgm:pt modelId="{270FC295-B58F-441A-8151-3FB2D23822ED}" type="pres">
      <dgm:prSet presAssocID="{0AD4EA55-FD7A-477A-B6F3-5328E0BCA402}" presName="compNode" presStyleCnt="0"/>
      <dgm:spPr/>
    </dgm:pt>
    <dgm:pt modelId="{F801508D-46A7-4C8F-B2A1-B672CCED8DD2}" type="pres">
      <dgm:prSet presAssocID="{0AD4EA55-FD7A-477A-B6F3-5328E0BCA402}" presName="bgRect" presStyleLbl="bgShp" presStyleIdx="5" presStyleCnt="6"/>
      <dgm:spPr/>
    </dgm:pt>
    <dgm:pt modelId="{55017183-F419-48D1-BE28-C2BD2E472437}" type="pres">
      <dgm:prSet presAssocID="{0AD4EA55-FD7A-477A-B6F3-5328E0BCA402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peech"/>
        </a:ext>
      </dgm:extLst>
    </dgm:pt>
    <dgm:pt modelId="{6953AC64-33B4-48AF-AC43-35B8211F5E86}" type="pres">
      <dgm:prSet presAssocID="{0AD4EA55-FD7A-477A-B6F3-5328E0BCA402}" presName="spaceRect" presStyleCnt="0"/>
      <dgm:spPr/>
    </dgm:pt>
    <dgm:pt modelId="{6DBDAF0B-DD1A-4B58-A3B9-8AA683AB4EBF}" type="pres">
      <dgm:prSet presAssocID="{0AD4EA55-FD7A-477A-B6F3-5328E0BCA402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583F0004-B199-4B84-BDD1-72E5A8D4D790}" srcId="{B61BBE82-955B-4F00-90EE-8C048A5ED8AA}" destId="{FB229DEF-75F9-4D4C-8FF7-25A81F1BF54E}" srcOrd="1" destOrd="0" parTransId="{76E6396A-7CFC-4C43-9FB5-FA91E0DF997B}" sibTransId="{AF061FD7-D460-463D-816A-A95848006F5C}"/>
    <dgm:cxn modelId="{73D7830B-AF8F-471A-A5CD-848FFC6ACADE}" type="presOf" srcId="{22F4B7E4-B0B4-4CA4-919B-2E0AED642349}" destId="{075793F9-7057-4942-8B68-36BC94E5DA4B}" srcOrd="0" destOrd="0" presId="urn:microsoft.com/office/officeart/2018/2/layout/IconVerticalSolidList"/>
    <dgm:cxn modelId="{35F8550E-32C5-4EB8-BFCB-47EA327AD26C}" type="presOf" srcId="{0C8961E2-26EF-4770-8E3C-B3D9EA79882F}" destId="{225D0962-EC87-402D-83EC-1DD951368FB3}" srcOrd="0" destOrd="0" presId="urn:microsoft.com/office/officeart/2018/2/layout/IconVerticalSolidList"/>
    <dgm:cxn modelId="{A3DA4E1F-D79A-4FD9-96BE-D261A628F693}" type="presOf" srcId="{31E2571D-E1C9-40CB-B656-F44A06E4212E}" destId="{6636A4F9-B4D8-4AA6-A456-20FABA599CC1}" srcOrd="0" destOrd="0" presId="urn:microsoft.com/office/officeart/2018/2/layout/IconVerticalSolidList"/>
    <dgm:cxn modelId="{4B36C823-1D67-43B8-8CA4-B199FD3D100F}" srcId="{B61BBE82-955B-4F00-90EE-8C048A5ED8AA}" destId="{22F4B7E4-B0B4-4CA4-919B-2E0AED642349}" srcOrd="0" destOrd="0" parTransId="{2CB378E2-00B7-4380-BF8B-C85446DDDEB7}" sibTransId="{CA0DA2BE-B418-43E8-889B-FD685EA2149A}"/>
    <dgm:cxn modelId="{F9193A5D-52DD-47DA-A170-C9C7D8FA4A04}" type="presOf" srcId="{B61BBE82-955B-4F00-90EE-8C048A5ED8AA}" destId="{78D86F2C-E712-4711-94AD-453FC9229B03}" srcOrd="0" destOrd="0" presId="urn:microsoft.com/office/officeart/2018/2/layout/IconVerticalSolidList"/>
    <dgm:cxn modelId="{8395B263-2388-4FCE-A761-B75F3000DA9D}" srcId="{B61BBE82-955B-4F00-90EE-8C048A5ED8AA}" destId="{0AD4EA55-FD7A-477A-B6F3-5328E0BCA402}" srcOrd="5" destOrd="0" parTransId="{FFCED7D2-7F35-49BE-A7C3-71D0A7FCA389}" sibTransId="{61E9AB3C-0845-4CAE-819F-2A2A83F9FFEF}"/>
    <dgm:cxn modelId="{38557955-5093-4059-B794-4529006A9188}" type="presOf" srcId="{0AD4EA55-FD7A-477A-B6F3-5328E0BCA402}" destId="{6DBDAF0B-DD1A-4B58-A3B9-8AA683AB4EBF}" srcOrd="0" destOrd="0" presId="urn:microsoft.com/office/officeart/2018/2/layout/IconVerticalSolidList"/>
    <dgm:cxn modelId="{8D798F83-A4F6-4857-BECB-5EB70E6A89BF}" type="presOf" srcId="{FB229DEF-75F9-4D4C-8FF7-25A81F1BF54E}" destId="{92E1DF2E-9B39-4DD3-AAEA-E02E4123A0A8}" srcOrd="0" destOrd="0" presId="urn:microsoft.com/office/officeart/2018/2/layout/IconVerticalSolidList"/>
    <dgm:cxn modelId="{ADE79CCD-FA5E-4C7A-9265-6257A6BA02CE}" srcId="{B61BBE82-955B-4F00-90EE-8C048A5ED8AA}" destId="{0C8961E2-26EF-4770-8E3C-B3D9EA79882F}" srcOrd="2" destOrd="0" parTransId="{1C22F35B-0CF2-42F2-BFDE-BF5E210BF860}" sibTransId="{5A20519F-AF49-40A5-AAAD-C12671DADD09}"/>
    <dgm:cxn modelId="{6B1FA9CF-0676-4EE2-B677-81032AF56BCC}" type="presOf" srcId="{8E59778F-C0F6-4C84-A3D8-0A8851FC7104}" destId="{95888D2A-76A0-4CC6-9013-AEE0BA4AFA32}" srcOrd="0" destOrd="0" presId="urn:microsoft.com/office/officeart/2018/2/layout/IconVerticalSolidList"/>
    <dgm:cxn modelId="{6CA9E1E6-F063-43FA-8977-B214785155CA}" srcId="{B61BBE82-955B-4F00-90EE-8C048A5ED8AA}" destId="{8E59778F-C0F6-4C84-A3D8-0A8851FC7104}" srcOrd="3" destOrd="0" parTransId="{63091769-03DA-47FB-8643-B5E73583DDEE}" sibTransId="{90065986-74AB-448C-A19F-72F9C46D2558}"/>
    <dgm:cxn modelId="{78F4EAEE-6F56-44F0-8E6B-786DE5BDC146}" srcId="{B61BBE82-955B-4F00-90EE-8C048A5ED8AA}" destId="{31E2571D-E1C9-40CB-B656-F44A06E4212E}" srcOrd="4" destOrd="0" parTransId="{541C1A0B-0418-400A-9D6B-D40628A47F32}" sibTransId="{E4231BE2-1753-49D0-9439-829EF25497BD}"/>
    <dgm:cxn modelId="{533C0155-AFA0-4193-B738-FF72C80B1D1A}" type="presParOf" srcId="{78D86F2C-E712-4711-94AD-453FC9229B03}" destId="{51E9F7E8-551F-444D-8430-CFB33869EB52}" srcOrd="0" destOrd="0" presId="urn:microsoft.com/office/officeart/2018/2/layout/IconVerticalSolidList"/>
    <dgm:cxn modelId="{060086DE-B7CD-4D20-80F2-9331BE5B1188}" type="presParOf" srcId="{51E9F7E8-551F-444D-8430-CFB33869EB52}" destId="{1BCD1D15-F61B-4D85-AC02-B5BCD99ABE56}" srcOrd="0" destOrd="0" presId="urn:microsoft.com/office/officeart/2018/2/layout/IconVerticalSolidList"/>
    <dgm:cxn modelId="{96C9B340-5F96-42E3-A1EF-5CEC47679BB9}" type="presParOf" srcId="{51E9F7E8-551F-444D-8430-CFB33869EB52}" destId="{326F5CB8-925B-4578-BA34-A24CFCF756FD}" srcOrd="1" destOrd="0" presId="urn:microsoft.com/office/officeart/2018/2/layout/IconVerticalSolidList"/>
    <dgm:cxn modelId="{1F4971B9-2D2E-4986-9EFD-1FFB7D69FA59}" type="presParOf" srcId="{51E9F7E8-551F-444D-8430-CFB33869EB52}" destId="{76446F72-D6FC-4DF7-BFAB-9B3A80F0F868}" srcOrd="2" destOrd="0" presId="urn:microsoft.com/office/officeart/2018/2/layout/IconVerticalSolidList"/>
    <dgm:cxn modelId="{1993BC6E-5273-4733-AABD-B13DE78790CF}" type="presParOf" srcId="{51E9F7E8-551F-444D-8430-CFB33869EB52}" destId="{075793F9-7057-4942-8B68-36BC94E5DA4B}" srcOrd="3" destOrd="0" presId="urn:microsoft.com/office/officeart/2018/2/layout/IconVerticalSolidList"/>
    <dgm:cxn modelId="{6499CEC0-093A-40EC-8068-A4C539651431}" type="presParOf" srcId="{78D86F2C-E712-4711-94AD-453FC9229B03}" destId="{B5245105-C125-406A-AEB3-F27E1DA8541F}" srcOrd="1" destOrd="0" presId="urn:microsoft.com/office/officeart/2018/2/layout/IconVerticalSolidList"/>
    <dgm:cxn modelId="{B1F44C42-300A-46E7-BB40-B9B12FDC3828}" type="presParOf" srcId="{78D86F2C-E712-4711-94AD-453FC9229B03}" destId="{FB1604BD-D4F5-48AC-89EE-FAB2361EBB3B}" srcOrd="2" destOrd="0" presId="urn:microsoft.com/office/officeart/2018/2/layout/IconVerticalSolidList"/>
    <dgm:cxn modelId="{2534A75F-DCF8-4319-BE2F-A9FE121558CF}" type="presParOf" srcId="{FB1604BD-D4F5-48AC-89EE-FAB2361EBB3B}" destId="{1CE3AE7B-A9E3-4D48-AE5B-4D0049E9A90F}" srcOrd="0" destOrd="0" presId="urn:microsoft.com/office/officeart/2018/2/layout/IconVerticalSolidList"/>
    <dgm:cxn modelId="{0B7DA38D-7A0D-4952-A006-6A95E200BEBE}" type="presParOf" srcId="{FB1604BD-D4F5-48AC-89EE-FAB2361EBB3B}" destId="{2466267A-A30A-4E0E-A3ED-11DA8B8A79F5}" srcOrd="1" destOrd="0" presId="urn:microsoft.com/office/officeart/2018/2/layout/IconVerticalSolidList"/>
    <dgm:cxn modelId="{1E321BF7-646D-41BE-87FE-ABAA3968C96A}" type="presParOf" srcId="{FB1604BD-D4F5-48AC-89EE-FAB2361EBB3B}" destId="{6B549CC1-8ADD-44B2-80D2-94C1F1CE4337}" srcOrd="2" destOrd="0" presId="urn:microsoft.com/office/officeart/2018/2/layout/IconVerticalSolidList"/>
    <dgm:cxn modelId="{56695102-B965-43C8-A92D-2A9382FA9F0C}" type="presParOf" srcId="{FB1604BD-D4F5-48AC-89EE-FAB2361EBB3B}" destId="{92E1DF2E-9B39-4DD3-AAEA-E02E4123A0A8}" srcOrd="3" destOrd="0" presId="urn:microsoft.com/office/officeart/2018/2/layout/IconVerticalSolidList"/>
    <dgm:cxn modelId="{E624928A-4517-4D91-BAF7-69EEE80D1FE6}" type="presParOf" srcId="{78D86F2C-E712-4711-94AD-453FC9229B03}" destId="{71553C90-C6A2-4CFE-BC2F-10C8F27B4911}" srcOrd="3" destOrd="0" presId="urn:microsoft.com/office/officeart/2018/2/layout/IconVerticalSolidList"/>
    <dgm:cxn modelId="{DEC40B45-6F2E-4DC1-992D-70991EF37951}" type="presParOf" srcId="{78D86F2C-E712-4711-94AD-453FC9229B03}" destId="{AC55DC29-DCC9-4FC3-BEC3-099B877E918E}" srcOrd="4" destOrd="0" presId="urn:microsoft.com/office/officeart/2018/2/layout/IconVerticalSolidList"/>
    <dgm:cxn modelId="{4E2ABD5A-F45D-4AAB-A08F-C391271AEB84}" type="presParOf" srcId="{AC55DC29-DCC9-4FC3-BEC3-099B877E918E}" destId="{B63A6BF2-C5A8-45AD-B94F-CE2D34BD5ED3}" srcOrd="0" destOrd="0" presId="urn:microsoft.com/office/officeart/2018/2/layout/IconVerticalSolidList"/>
    <dgm:cxn modelId="{51D95C3B-D054-42DA-BDA0-E1FEAC19AD16}" type="presParOf" srcId="{AC55DC29-DCC9-4FC3-BEC3-099B877E918E}" destId="{74ED860E-F2D3-4FDC-B6D3-6ED81B1F618D}" srcOrd="1" destOrd="0" presId="urn:microsoft.com/office/officeart/2018/2/layout/IconVerticalSolidList"/>
    <dgm:cxn modelId="{5283DAC6-AEDC-41B8-A40A-035A5EA31841}" type="presParOf" srcId="{AC55DC29-DCC9-4FC3-BEC3-099B877E918E}" destId="{DA630943-1F1E-479D-909C-2A09928228A9}" srcOrd="2" destOrd="0" presId="urn:microsoft.com/office/officeart/2018/2/layout/IconVerticalSolidList"/>
    <dgm:cxn modelId="{FFB9A140-8637-404F-B258-79A64A0C7526}" type="presParOf" srcId="{AC55DC29-DCC9-4FC3-BEC3-099B877E918E}" destId="{225D0962-EC87-402D-83EC-1DD951368FB3}" srcOrd="3" destOrd="0" presId="urn:microsoft.com/office/officeart/2018/2/layout/IconVerticalSolidList"/>
    <dgm:cxn modelId="{BF420D83-BA6D-4825-A89C-1F2C0DE4CA96}" type="presParOf" srcId="{78D86F2C-E712-4711-94AD-453FC9229B03}" destId="{D0886E0C-D684-4CB3-BD61-E60E56BF8386}" srcOrd="5" destOrd="0" presId="urn:microsoft.com/office/officeart/2018/2/layout/IconVerticalSolidList"/>
    <dgm:cxn modelId="{EEF78457-F263-49B8-A472-25045192E8DE}" type="presParOf" srcId="{78D86F2C-E712-4711-94AD-453FC9229B03}" destId="{D09D83CC-0B6B-40A4-90B3-B59A7188BBA6}" srcOrd="6" destOrd="0" presId="urn:microsoft.com/office/officeart/2018/2/layout/IconVerticalSolidList"/>
    <dgm:cxn modelId="{D1788E8C-ED76-4AAF-9969-27709EFF805F}" type="presParOf" srcId="{D09D83CC-0B6B-40A4-90B3-B59A7188BBA6}" destId="{A815314C-7463-4B2F-8649-E4DD0AB34A2B}" srcOrd="0" destOrd="0" presId="urn:microsoft.com/office/officeart/2018/2/layout/IconVerticalSolidList"/>
    <dgm:cxn modelId="{8D0994EF-376C-49DD-99FB-8BD225A57FCC}" type="presParOf" srcId="{D09D83CC-0B6B-40A4-90B3-B59A7188BBA6}" destId="{0C64ADFB-17BB-4233-8FF3-8C6682544D6F}" srcOrd="1" destOrd="0" presId="urn:microsoft.com/office/officeart/2018/2/layout/IconVerticalSolidList"/>
    <dgm:cxn modelId="{4F8EBAAA-7950-45C0-B15E-2C891A03DD79}" type="presParOf" srcId="{D09D83CC-0B6B-40A4-90B3-B59A7188BBA6}" destId="{1A1901E7-B098-4918-A2D7-29367116436A}" srcOrd="2" destOrd="0" presId="urn:microsoft.com/office/officeart/2018/2/layout/IconVerticalSolidList"/>
    <dgm:cxn modelId="{A57FB762-616C-44C0-BA15-9258430809A7}" type="presParOf" srcId="{D09D83CC-0B6B-40A4-90B3-B59A7188BBA6}" destId="{95888D2A-76A0-4CC6-9013-AEE0BA4AFA32}" srcOrd="3" destOrd="0" presId="urn:microsoft.com/office/officeart/2018/2/layout/IconVerticalSolidList"/>
    <dgm:cxn modelId="{ECC4209F-97D2-442C-8C1F-FA630564E298}" type="presParOf" srcId="{78D86F2C-E712-4711-94AD-453FC9229B03}" destId="{9D40D46C-FAD6-48E5-8D20-8A9D3A6765E1}" srcOrd="7" destOrd="0" presId="urn:microsoft.com/office/officeart/2018/2/layout/IconVerticalSolidList"/>
    <dgm:cxn modelId="{A7EDCC9F-4755-4EC3-9B70-A87674D85303}" type="presParOf" srcId="{78D86F2C-E712-4711-94AD-453FC9229B03}" destId="{6C560805-6922-4166-B6AB-E1B5A781596E}" srcOrd="8" destOrd="0" presId="urn:microsoft.com/office/officeart/2018/2/layout/IconVerticalSolidList"/>
    <dgm:cxn modelId="{7C8AEA5D-88E0-477E-A35A-682FF82D496E}" type="presParOf" srcId="{6C560805-6922-4166-B6AB-E1B5A781596E}" destId="{6536CC6C-D68E-41D6-BB1B-DDFF10D51567}" srcOrd="0" destOrd="0" presId="urn:microsoft.com/office/officeart/2018/2/layout/IconVerticalSolidList"/>
    <dgm:cxn modelId="{CE6A4C93-B8A3-4F5C-98BC-18F02F2D5CF2}" type="presParOf" srcId="{6C560805-6922-4166-B6AB-E1B5A781596E}" destId="{09614B70-E0A4-4727-9285-2E37275F3ADF}" srcOrd="1" destOrd="0" presId="urn:microsoft.com/office/officeart/2018/2/layout/IconVerticalSolidList"/>
    <dgm:cxn modelId="{E42E9706-C434-45FA-8FF5-9CB941DC2832}" type="presParOf" srcId="{6C560805-6922-4166-B6AB-E1B5A781596E}" destId="{BE0A2EE3-993C-481F-B4CC-71220A1DF929}" srcOrd="2" destOrd="0" presId="urn:microsoft.com/office/officeart/2018/2/layout/IconVerticalSolidList"/>
    <dgm:cxn modelId="{7C802D3B-30B9-4F63-B70A-8227F04426F2}" type="presParOf" srcId="{6C560805-6922-4166-B6AB-E1B5A781596E}" destId="{6636A4F9-B4D8-4AA6-A456-20FABA599CC1}" srcOrd="3" destOrd="0" presId="urn:microsoft.com/office/officeart/2018/2/layout/IconVerticalSolidList"/>
    <dgm:cxn modelId="{241ADEBD-3E16-4317-AED3-6B9E76D89102}" type="presParOf" srcId="{78D86F2C-E712-4711-94AD-453FC9229B03}" destId="{77180CFA-27F1-4AD4-A049-4EC65F5F2DD9}" srcOrd="9" destOrd="0" presId="urn:microsoft.com/office/officeart/2018/2/layout/IconVerticalSolidList"/>
    <dgm:cxn modelId="{5A3E9ECE-9FE5-4A4C-8A93-EBE40A18D528}" type="presParOf" srcId="{78D86F2C-E712-4711-94AD-453FC9229B03}" destId="{270FC295-B58F-441A-8151-3FB2D23822ED}" srcOrd="10" destOrd="0" presId="urn:microsoft.com/office/officeart/2018/2/layout/IconVerticalSolidList"/>
    <dgm:cxn modelId="{D4A1A164-405B-4E3A-BF57-D942EA1B7E32}" type="presParOf" srcId="{270FC295-B58F-441A-8151-3FB2D23822ED}" destId="{F801508D-46A7-4C8F-B2A1-B672CCED8DD2}" srcOrd="0" destOrd="0" presId="urn:microsoft.com/office/officeart/2018/2/layout/IconVerticalSolidList"/>
    <dgm:cxn modelId="{0782E5FC-5EC1-4C93-BF7B-D2B12C634300}" type="presParOf" srcId="{270FC295-B58F-441A-8151-3FB2D23822ED}" destId="{55017183-F419-48D1-BE28-C2BD2E472437}" srcOrd="1" destOrd="0" presId="urn:microsoft.com/office/officeart/2018/2/layout/IconVerticalSolidList"/>
    <dgm:cxn modelId="{57DEC2E9-08C2-4D6C-9443-4493F629308D}" type="presParOf" srcId="{270FC295-B58F-441A-8151-3FB2D23822ED}" destId="{6953AC64-33B4-48AF-AC43-35B8211F5E86}" srcOrd="2" destOrd="0" presId="urn:microsoft.com/office/officeart/2018/2/layout/IconVerticalSolidList"/>
    <dgm:cxn modelId="{4838B714-F2BE-4CE8-86AD-7EE42D1F6FE2}" type="presParOf" srcId="{270FC295-B58F-441A-8151-3FB2D23822ED}" destId="{6DBDAF0B-DD1A-4B58-A3B9-8AA683AB4EB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AAC76-05BA-4DE1-B839-6CCC28DBCA85}">
      <dsp:nvSpPr>
        <dsp:cNvPr id="0" name=""/>
        <dsp:cNvSpPr/>
      </dsp:nvSpPr>
      <dsp:spPr>
        <a:xfrm>
          <a:off x="282221" y="368029"/>
          <a:ext cx="1371985" cy="137198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166FA-AC21-4274-A107-BF2BDAE09213}">
      <dsp:nvSpPr>
        <dsp:cNvPr id="0" name=""/>
        <dsp:cNvSpPr/>
      </dsp:nvSpPr>
      <dsp:spPr>
        <a:xfrm>
          <a:off x="570337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CF219-0EB6-409E-A117-9B76DEC13EBA}">
      <dsp:nvSpPr>
        <dsp:cNvPr id="0" name=""/>
        <dsp:cNvSpPr/>
      </dsp:nvSpPr>
      <dsp:spPr>
        <a:xfrm>
          <a:off x="1948202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TRE project - Nov 2022 – March 2023</a:t>
          </a:r>
          <a:endParaRPr lang="en-US" sz="1900" kern="1200"/>
        </a:p>
      </dsp:txBody>
      <dsp:txXfrm>
        <a:off x="1948202" y="368029"/>
        <a:ext cx="3233964" cy="1371985"/>
      </dsp:txXfrm>
    </dsp:sp>
    <dsp:sp modelId="{5706ED0B-4A65-4A0B-AC1C-493F283D140C}">
      <dsp:nvSpPr>
        <dsp:cNvPr id="0" name=""/>
        <dsp:cNvSpPr/>
      </dsp:nvSpPr>
      <dsp:spPr>
        <a:xfrm>
          <a:off x="5745661" y="368029"/>
          <a:ext cx="1371985" cy="137198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C5298-5258-4FD3-9496-105E8CEB4050}">
      <dsp:nvSpPr>
        <dsp:cNvPr id="0" name=""/>
        <dsp:cNvSpPr/>
      </dsp:nvSpPr>
      <dsp:spPr>
        <a:xfrm>
          <a:off x="6033778" y="656145"/>
          <a:ext cx="795751" cy="7957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5F0CC-5C30-49EF-9538-C827178A8249}">
      <dsp:nvSpPr>
        <dsp:cNvPr id="0" name=""/>
        <dsp:cNvSpPr/>
      </dsp:nvSpPr>
      <dsp:spPr>
        <a:xfrm>
          <a:off x="7411643" y="368029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Collaboration between Cybersecurity Team (IT Services) and the Digital Humanities and Research Data Management Team (Library)</a:t>
          </a:r>
          <a:endParaRPr lang="en-US" sz="1900" kern="1200"/>
        </a:p>
      </dsp:txBody>
      <dsp:txXfrm>
        <a:off x="7411643" y="368029"/>
        <a:ext cx="3233964" cy="1371985"/>
      </dsp:txXfrm>
    </dsp:sp>
    <dsp:sp modelId="{649370CD-F4AB-4B6F-9B33-CB4441B88627}">
      <dsp:nvSpPr>
        <dsp:cNvPr id="0" name=""/>
        <dsp:cNvSpPr/>
      </dsp:nvSpPr>
      <dsp:spPr>
        <a:xfrm>
          <a:off x="282221" y="2452790"/>
          <a:ext cx="1371985" cy="137198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D15925-F6BB-475F-B994-179BCC885530}">
      <dsp:nvSpPr>
        <dsp:cNvPr id="0" name=""/>
        <dsp:cNvSpPr/>
      </dsp:nvSpPr>
      <dsp:spPr>
        <a:xfrm>
          <a:off x="570337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515ACE-DC74-4489-BF6F-69F2991C2D92}">
      <dsp:nvSpPr>
        <dsp:cNvPr id="0" name=""/>
        <dsp:cNvSpPr/>
      </dsp:nvSpPr>
      <dsp:spPr>
        <a:xfrm>
          <a:off x="1948202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1 proof of concept project to date…</a:t>
          </a:r>
          <a:endParaRPr lang="en-US" sz="1900" kern="1200"/>
        </a:p>
      </dsp:txBody>
      <dsp:txXfrm>
        <a:off x="1948202" y="2452790"/>
        <a:ext cx="3233964" cy="1371985"/>
      </dsp:txXfrm>
    </dsp:sp>
    <dsp:sp modelId="{8B41D12C-FD2F-4CA5-92DA-75D38AA396C4}">
      <dsp:nvSpPr>
        <dsp:cNvPr id="0" name=""/>
        <dsp:cNvSpPr/>
      </dsp:nvSpPr>
      <dsp:spPr>
        <a:xfrm>
          <a:off x="5745661" y="2452790"/>
          <a:ext cx="1371985" cy="137198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75E9DE-2D04-47E8-8F7A-EDA28C65671A}">
      <dsp:nvSpPr>
        <dsp:cNvPr id="0" name=""/>
        <dsp:cNvSpPr/>
      </dsp:nvSpPr>
      <dsp:spPr>
        <a:xfrm>
          <a:off x="6033778" y="2740907"/>
          <a:ext cx="795751" cy="7957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998732-4080-4CC6-B943-C61A056C8BA5}">
      <dsp:nvSpPr>
        <dsp:cNvPr id="0" name=""/>
        <dsp:cNvSpPr/>
      </dsp:nvSpPr>
      <dsp:spPr>
        <a:xfrm>
          <a:off x="7411643" y="2452790"/>
          <a:ext cx="3233964" cy="13719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Currently in roll out phase</a:t>
          </a:r>
          <a:endParaRPr lang="en-US" sz="1900" kern="1200"/>
        </a:p>
      </dsp:txBody>
      <dsp:txXfrm>
        <a:off x="7411643" y="2452790"/>
        <a:ext cx="3233964" cy="13719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CD1D15-F61B-4D85-AC02-B5BCD99ABE56}">
      <dsp:nvSpPr>
        <dsp:cNvPr id="0" name=""/>
        <dsp:cNvSpPr/>
      </dsp:nvSpPr>
      <dsp:spPr>
        <a:xfrm>
          <a:off x="0" y="1407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6F5CB8-925B-4578-BA34-A24CFCF756FD}">
      <dsp:nvSpPr>
        <dsp:cNvPr id="0" name=""/>
        <dsp:cNvSpPr/>
      </dsp:nvSpPr>
      <dsp:spPr>
        <a:xfrm>
          <a:off x="181438" y="136361"/>
          <a:ext cx="329887" cy="3298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5793F9-7057-4942-8B68-36BC94E5DA4B}">
      <dsp:nvSpPr>
        <dsp:cNvPr id="0" name=""/>
        <dsp:cNvSpPr/>
      </dsp:nvSpPr>
      <dsp:spPr>
        <a:xfrm>
          <a:off x="692764" y="1407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Small team – 2</a:t>
          </a:r>
          <a:endParaRPr lang="en-US" sz="1900" kern="1200"/>
        </a:p>
      </dsp:txBody>
      <dsp:txXfrm>
        <a:off x="692764" y="1407"/>
        <a:ext cx="9822835" cy="599796"/>
      </dsp:txXfrm>
    </dsp:sp>
    <dsp:sp modelId="{1CE3AE7B-A9E3-4D48-AE5B-4D0049E9A90F}">
      <dsp:nvSpPr>
        <dsp:cNvPr id="0" name=""/>
        <dsp:cNvSpPr/>
      </dsp:nvSpPr>
      <dsp:spPr>
        <a:xfrm>
          <a:off x="0" y="751152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66267A-A30A-4E0E-A3ED-11DA8B8A79F5}">
      <dsp:nvSpPr>
        <dsp:cNvPr id="0" name=""/>
        <dsp:cNvSpPr/>
      </dsp:nvSpPr>
      <dsp:spPr>
        <a:xfrm>
          <a:off x="181438" y="886107"/>
          <a:ext cx="329887" cy="3298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E1DF2E-9B39-4DD3-AAEA-E02E4123A0A8}">
      <dsp:nvSpPr>
        <dsp:cNvPr id="0" name=""/>
        <dsp:cNvSpPr/>
      </dsp:nvSpPr>
      <dsp:spPr>
        <a:xfrm>
          <a:off x="692764" y="751152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Transition from on-prem to cloud</a:t>
          </a:r>
          <a:endParaRPr lang="en-US" sz="1900" kern="1200" dirty="0"/>
        </a:p>
      </dsp:txBody>
      <dsp:txXfrm>
        <a:off x="692764" y="751152"/>
        <a:ext cx="9822835" cy="599796"/>
      </dsp:txXfrm>
    </dsp:sp>
    <dsp:sp modelId="{B63A6BF2-C5A8-45AD-B94F-CE2D34BD5ED3}">
      <dsp:nvSpPr>
        <dsp:cNvPr id="0" name=""/>
        <dsp:cNvSpPr/>
      </dsp:nvSpPr>
      <dsp:spPr>
        <a:xfrm>
          <a:off x="0" y="1500898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ED860E-F2D3-4FDC-B6D3-6ED81B1F618D}">
      <dsp:nvSpPr>
        <dsp:cNvPr id="0" name=""/>
        <dsp:cNvSpPr/>
      </dsp:nvSpPr>
      <dsp:spPr>
        <a:xfrm>
          <a:off x="181438" y="1635852"/>
          <a:ext cx="329887" cy="3298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D0962-EC87-402D-83EC-1DD951368FB3}">
      <dsp:nvSpPr>
        <dsp:cNvPr id="0" name=""/>
        <dsp:cNvSpPr/>
      </dsp:nvSpPr>
      <dsp:spPr>
        <a:xfrm>
          <a:off x="692764" y="1500898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Bespoke computing resource</a:t>
          </a:r>
          <a:endParaRPr lang="en-US" sz="1900" kern="1200"/>
        </a:p>
      </dsp:txBody>
      <dsp:txXfrm>
        <a:off x="692764" y="1500898"/>
        <a:ext cx="9822835" cy="599796"/>
      </dsp:txXfrm>
    </dsp:sp>
    <dsp:sp modelId="{A815314C-7463-4B2F-8649-E4DD0AB34A2B}">
      <dsp:nvSpPr>
        <dsp:cNvPr id="0" name=""/>
        <dsp:cNvSpPr/>
      </dsp:nvSpPr>
      <dsp:spPr>
        <a:xfrm>
          <a:off x="0" y="2250643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64ADFB-17BB-4233-8FF3-8C6682544D6F}">
      <dsp:nvSpPr>
        <dsp:cNvPr id="0" name=""/>
        <dsp:cNvSpPr/>
      </dsp:nvSpPr>
      <dsp:spPr>
        <a:xfrm>
          <a:off x="181438" y="2385597"/>
          <a:ext cx="329887" cy="3298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888D2A-76A0-4CC6-9013-AEE0BA4AFA32}">
      <dsp:nvSpPr>
        <dsp:cNvPr id="0" name=""/>
        <dsp:cNvSpPr/>
      </dsp:nvSpPr>
      <dsp:spPr>
        <a:xfrm>
          <a:off x="692764" y="2250643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Capacity planning – many unknowns</a:t>
          </a:r>
          <a:endParaRPr lang="en-US" sz="1900" kern="1200" dirty="0"/>
        </a:p>
      </dsp:txBody>
      <dsp:txXfrm>
        <a:off x="692764" y="2250643"/>
        <a:ext cx="9822835" cy="599796"/>
      </dsp:txXfrm>
    </dsp:sp>
    <dsp:sp modelId="{6536CC6C-D68E-41D6-BB1B-DDFF10D51567}">
      <dsp:nvSpPr>
        <dsp:cNvPr id="0" name=""/>
        <dsp:cNvSpPr/>
      </dsp:nvSpPr>
      <dsp:spPr>
        <a:xfrm>
          <a:off x="0" y="3000388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614B70-E0A4-4727-9285-2E37275F3ADF}">
      <dsp:nvSpPr>
        <dsp:cNvPr id="0" name=""/>
        <dsp:cNvSpPr/>
      </dsp:nvSpPr>
      <dsp:spPr>
        <a:xfrm>
          <a:off x="181438" y="3135342"/>
          <a:ext cx="329887" cy="32988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36A4F9-B4D8-4AA6-A456-20FABA599CC1}">
      <dsp:nvSpPr>
        <dsp:cNvPr id="0" name=""/>
        <dsp:cNvSpPr/>
      </dsp:nvSpPr>
      <dsp:spPr>
        <a:xfrm>
          <a:off x="692764" y="3000388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Communication between stakeholders</a:t>
          </a:r>
          <a:endParaRPr lang="en-US" sz="1900" kern="1200" dirty="0"/>
        </a:p>
      </dsp:txBody>
      <dsp:txXfrm>
        <a:off x="692764" y="3000388"/>
        <a:ext cx="9822835" cy="599796"/>
      </dsp:txXfrm>
    </dsp:sp>
    <dsp:sp modelId="{F801508D-46A7-4C8F-B2A1-B672CCED8DD2}">
      <dsp:nvSpPr>
        <dsp:cNvPr id="0" name=""/>
        <dsp:cNvSpPr/>
      </dsp:nvSpPr>
      <dsp:spPr>
        <a:xfrm>
          <a:off x="0" y="3750134"/>
          <a:ext cx="10515600" cy="59979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017183-F419-48D1-BE28-C2BD2E472437}">
      <dsp:nvSpPr>
        <dsp:cNvPr id="0" name=""/>
        <dsp:cNvSpPr/>
      </dsp:nvSpPr>
      <dsp:spPr>
        <a:xfrm>
          <a:off x="181438" y="3885088"/>
          <a:ext cx="329887" cy="32988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DAF0B-DD1A-4B58-A3B9-8AA683AB4EBF}">
      <dsp:nvSpPr>
        <dsp:cNvPr id="0" name=""/>
        <dsp:cNvSpPr/>
      </dsp:nvSpPr>
      <dsp:spPr>
        <a:xfrm>
          <a:off x="692764" y="3750134"/>
          <a:ext cx="9822835" cy="5997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478" tIns="63478" rIns="63478" bIns="63478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Messaging and signalling</a:t>
          </a:r>
          <a:endParaRPr lang="en-US" sz="1900" kern="1200" dirty="0"/>
        </a:p>
      </dsp:txBody>
      <dsp:txXfrm>
        <a:off x="692764" y="3750134"/>
        <a:ext cx="9822835" cy="5997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754B94-1842-4A4E-8351-FF3875636362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F5310-E1AD-4FBA-9A74-FED63CB29E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58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44500" y="358775"/>
            <a:ext cx="5969000" cy="33575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0" i="0" kern="1200" dirty="0">
              <a:solidFill>
                <a:schemeClr val="tx1"/>
              </a:solidFill>
              <a:effectLst/>
              <a:latin typeface="Amazon Ember Regular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C3F2ED-74C5-7D4F-8560-0CC253E9A4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zon Ember Regular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azon Ember Regular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0629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3C620-1BE9-3191-2B00-5511B68B2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8E4968-C4DF-4737-9269-955DBD88E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1ED2A-E853-01A4-9CF1-886EE6A28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3FBA2-FA72-0AE3-B096-3F891D95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02DB4-81F5-4245-72B4-041072A3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225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CBCCC-9BAE-8A20-658F-9CFE8A7F2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1583B-2949-43F1-3AF8-F48D1173E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B6BCC-D41C-1CF2-B43B-F27481EF7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C2738-9B5C-F7F4-D26A-002AACD6D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51DBB-7BB8-FFD1-45CA-A81E4C23B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80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E94123-9933-B79D-BB61-075FD4DAC5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8CA2F6-52D5-B14F-86B6-FAA0A43F10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9DC8D-11F9-6521-2307-C5672187C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E8972-10AA-7ECE-168B-132AFA7B9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4629B-CDA1-FBB9-2BCF-50383CF5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24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B4CA-A0EC-3A76-2DCB-01D5349BF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3333D-9E24-A422-7244-16D7E0812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B5E15-83B1-338D-64A4-C5003AAFF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D6788-569A-8ABB-8EB3-EECD1889E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AE745-7567-25C1-4D53-36EAC3496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113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8EA13-DFE0-786F-7959-654B7A79E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4CB51-147B-874B-0083-57C924C5B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14D1F-E400-E278-81B8-073F430B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0043B-5855-E5EB-E1DB-0B99EE7EA1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72F87-51CA-470D-FFB6-14B2687A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201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42E8C-ED2C-8B4E-CAEC-0AA4FF533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78D92-C723-2DDF-02FD-D01E90F762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0F5004-DBF0-0E46-47D0-7579E305A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21C84C-5768-3034-6249-2D869B8B4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4A465E-FA7C-591B-F93E-1F7A26004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34A72-B293-971A-BAA6-BD7B27EA8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011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6E780-5268-0992-9113-1BEED09BA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D2279E-D30E-FB0D-98A7-01265082F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AF4954-EE92-5758-7DE8-CB0D92F5D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DEBFC1-0F43-264E-8B76-F5D53020F4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DBC05D-FC9E-A6B3-8BB0-A16949EE36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D6BCC1-D5DA-4B4E-3EB7-DB821B129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FC4857-5A83-3BAF-9D60-9068BEF2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F7A16E-B5CD-B658-B9A1-9AAFB0AF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00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5A495-416A-0AC2-965D-A85AB44A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1870C5-CEC9-4CB3-2FB6-0924BF60D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D33A5-541A-8D12-D4E3-966A81658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4D7602-3537-9BF8-12A6-E8234B265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621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817BF8-F61D-EF3A-4B79-0CF85ECEA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E74C38-B8D2-E88C-FE74-E75B7DE80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0367A-D32B-A4AE-B345-37958E629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53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75F56-529E-A66C-8AF2-1120A01CC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FFCE2-86C7-BD7E-0825-AA542EEC8A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D83DD7-1F48-930B-8D16-3A6C26CE8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2002A5-6DC2-7FF2-E1AF-974C97A71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91739-B2FE-2A00-9D96-29F6111C4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3C6E3-A9C2-28AC-8D3A-75C4C40C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240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2D342-F0C2-A7B5-9957-2D19EE7C9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7E3FB4-7300-2089-6CE6-B006EE963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718521-A187-47CC-1115-FECEF9F71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050FD-286B-9B45-0F9A-B7DCC4BD1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7504F-466E-1196-116E-D611BDDD4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4F7CE-CAAD-D4CB-7D13-C868BC072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5849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4B0604-780D-136E-3D91-BAAACC127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6677F4-B939-82D9-FCA6-74F357FE2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212A3-DD75-7CBF-D92C-A084404A7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E914-8CB6-4E4E-B908-09CFE5D410B5}" type="datetimeFigureOut">
              <a:rPr lang="en-GB" smtClean="0"/>
              <a:t>04/09/2023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B16D9-27D4-CE50-EC84-6A087C9DF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FAD56-574D-F247-78D5-1A84FB0254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4F9ED-4D5E-4BA5-B1C5-1A718A21EE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06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esearch-data@swansea.ac.uk" TargetMode="External"/><Relationship Id="rId2" Type="http://schemas.openxmlformats.org/officeDocument/2006/relationships/hyperlink" Target="mailto:digitalhumanities@swansea.ac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0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3F8159-F895-40A2-A448-195B89D93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en-GB" sz="4400"/>
              <a:t>Implementing a TRE at Swansea - challenges and thoughts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0931AC-31DB-420A-A29F-5F85E99007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/>
          </a:bodyPr>
          <a:lstStyle/>
          <a:p>
            <a:pPr algn="l"/>
            <a:r>
              <a:rPr lang="en-GB"/>
              <a:t>Alexander Roberts – a.l.roberts@swansea.ac.uk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5A8FE4-3F98-42AC-BC75-BB175FF36AA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253" y="1674344"/>
            <a:ext cx="4942280" cy="350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17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83A007-D7D6-C0A7-AF32-3B2D88FCCE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31975"/>
            <a:ext cx="11277600" cy="4994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4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10EFF00-ED41-FC42-BC86-11429954C49D}"/>
              </a:ext>
            </a:extLst>
          </p:cNvPr>
          <p:cNvCxnSpPr/>
          <p:nvPr/>
        </p:nvCxnSpPr>
        <p:spPr>
          <a:xfrm>
            <a:off x="1227884" y="750007"/>
            <a:ext cx="0" cy="4870424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3EE7007-6F84-0845-8461-09FB17C3746A}"/>
              </a:ext>
            </a:extLst>
          </p:cNvPr>
          <p:cNvCxnSpPr/>
          <p:nvPr/>
        </p:nvCxnSpPr>
        <p:spPr>
          <a:xfrm>
            <a:off x="10590520" y="833619"/>
            <a:ext cx="0" cy="4870424"/>
          </a:xfrm>
          <a:prstGeom prst="line">
            <a:avLst/>
          </a:prstGeom>
          <a:ln w="3810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82F669C1-8E5C-B34B-9D4B-0DAEE6F506D0}"/>
              </a:ext>
            </a:extLst>
          </p:cNvPr>
          <p:cNvSpPr/>
          <p:nvPr/>
        </p:nvSpPr>
        <p:spPr>
          <a:xfrm>
            <a:off x="6831203" y="1888088"/>
            <a:ext cx="3664957" cy="3316061"/>
          </a:xfrm>
          <a:prstGeom prst="round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azon Ember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8AC12F-89DB-174B-9125-80B08C8D129F}"/>
              </a:ext>
            </a:extLst>
          </p:cNvPr>
          <p:cNvSpPr txBox="1"/>
          <p:nvPr/>
        </p:nvSpPr>
        <p:spPr>
          <a:xfrm>
            <a:off x="7418792" y="1083163"/>
            <a:ext cx="2182456" cy="6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67" b="0" i="0" u="none" strike="noStrike" kern="1200" cap="none" spc="0" normalizeH="0" baseline="0" noProof="0" dirty="0">
                <a:ln>
                  <a:noFill/>
                </a:ln>
                <a:solidFill>
                  <a:srgbClr val="008296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Data Science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67" b="0" i="0" u="none" strike="noStrike" kern="1200" cap="none" spc="0" normalizeH="0" baseline="0" noProof="0" dirty="0">
                <a:ln>
                  <a:noFill/>
                </a:ln>
                <a:solidFill>
                  <a:srgbClr val="008296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Account &amp; Tools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CBBB27E-0CE9-F249-9E33-FF6A0E14A2EF}"/>
              </a:ext>
            </a:extLst>
          </p:cNvPr>
          <p:cNvCxnSpPr>
            <a:cxnSpLocks/>
            <a:stCxn id="36" idx="2"/>
            <a:endCxn id="32" idx="0"/>
          </p:cNvCxnSpPr>
          <p:nvPr/>
        </p:nvCxnSpPr>
        <p:spPr>
          <a:xfrm flipH="1">
            <a:off x="3729727" y="4188530"/>
            <a:ext cx="10236" cy="143190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EC4EF48-4D5E-CF4C-83A2-39A825309926}"/>
              </a:ext>
            </a:extLst>
          </p:cNvPr>
          <p:cNvCxnSpPr>
            <a:cxnSpLocks/>
            <a:stCxn id="37" idx="1"/>
            <a:endCxn id="36" idx="3"/>
          </p:cNvCxnSpPr>
          <p:nvPr/>
        </p:nvCxnSpPr>
        <p:spPr>
          <a:xfrm flipH="1">
            <a:off x="5404260" y="3343756"/>
            <a:ext cx="1978041" cy="0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62FC2DF-5E30-914E-947A-2C72D9C85386}"/>
              </a:ext>
            </a:extLst>
          </p:cNvPr>
          <p:cNvSpPr txBox="1"/>
          <p:nvPr/>
        </p:nvSpPr>
        <p:spPr>
          <a:xfrm>
            <a:off x="6831202" y="1872482"/>
            <a:ext cx="3664957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8296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VRE1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9AEC49A-BD32-324A-840A-A3CB7CB9268D}"/>
              </a:ext>
            </a:extLst>
          </p:cNvPr>
          <p:cNvSpPr txBox="1"/>
          <p:nvPr/>
        </p:nvSpPr>
        <p:spPr>
          <a:xfrm>
            <a:off x="2882239" y="5620431"/>
            <a:ext cx="1694976" cy="584775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1F3F3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Data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1F3F3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Out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D9AC2359-A6EB-4249-BAB9-60CD5E713CC4}"/>
              </a:ext>
            </a:extLst>
          </p:cNvPr>
          <p:cNvSpPr/>
          <p:nvPr/>
        </p:nvSpPr>
        <p:spPr>
          <a:xfrm>
            <a:off x="1354581" y="1889280"/>
            <a:ext cx="5306635" cy="3314869"/>
          </a:xfrm>
          <a:prstGeom prst="roundRect">
            <a:avLst/>
          </a:prstGeom>
          <a:noFill/>
          <a:ln w="254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mazon Ember"/>
              <a:ea typeface="+mn-ea"/>
              <a:cs typeface="+mn-cs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A939192-B107-4C45-9881-E446306496CE}"/>
              </a:ext>
            </a:extLst>
          </p:cNvPr>
          <p:cNvSpPr txBox="1"/>
          <p:nvPr/>
        </p:nvSpPr>
        <p:spPr>
          <a:xfrm>
            <a:off x="2538183" y="950756"/>
            <a:ext cx="1588084" cy="954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67" b="0" i="0" u="none" strike="noStrike" kern="1200" cap="none" spc="0" normalizeH="0" baseline="0" noProof="0" dirty="0">
                <a:ln>
                  <a:noFill/>
                </a:ln>
                <a:solidFill>
                  <a:srgbClr val="008296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Central Lake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67" b="0" i="0" u="none" strike="noStrike" kern="1200" cap="none" spc="0" normalizeH="0" baseline="0" noProof="0" dirty="0">
                <a:ln>
                  <a:noFill/>
                </a:ln>
                <a:solidFill>
                  <a:srgbClr val="008296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Account &amp;Tools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CF822FF2-58D4-6B4F-970B-8E7D8079F68B}"/>
              </a:ext>
            </a:extLst>
          </p:cNvPr>
          <p:cNvSpPr/>
          <p:nvPr/>
        </p:nvSpPr>
        <p:spPr>
          <a:xfrm>
            <a:off x="2075665" y="2498983"/>
            <a:ext cx="3328595" cy="168954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Data Lake, Data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Catalog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, Data Wrangling, Data Policy &amp; Archive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0E8A0350-3E91-C243-820A-16A17DC2D5C4}"/>
              </a:ext>
            </a:extLst>
          </p:cNvPr>
          <p:cNvSpPr/>
          <p:nvPr/>
        </p:nvSpPr>
        <p:spPr>
          <a:xfrm>
            <a:off x="7382300" y="2498983"/>
            <a:ext cx="2551149" cy="168954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Ad Hoc Analytics Tools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133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and User Interface  for Researcher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E583A8D-2DDD-734F-A0A1-E59BF5140B1F}"/>
              </a:ext>
            </a:extLst>
          </p:cNvPr>
          <p:cNvCxnSpPr>
            <a:cxnSpLocks/>
            <a:stCxn id="34" idx="3"/>
            <a:endCxn id="28" idx="1"/>
          </p:cNvCxnSpPr>
          <p:nvPr/>
        </p:nvCxnSpPr>
        <p:spPr>
          <a:xfrm flipV="1">
            <a:off x="4126267" y="1416652"/>
            <a:ext cx="3292525" cy="11254"/>
          </a:xfrm>
          <a:prstGeom prst="straightConnector1">
            <a:avLst/>
          </a:prstGeom>
          <a:ln w="41275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CBCEF61-7529-ED4A-8C2A-4573A88ED38D}"/>
              </a:ext>
            </a:extLst>
          </p:cNvPr>
          <p:cNvSpPr txBox="1"/>
          <p:nvPr/>
        </p:nvSpPr>
        <p:spPr>
          <a:xfrm>
            <a:off x="5533614" y="819894"/>
            <a:ext cx="1022541" cy="379656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1:many</a:t>
            </a:r>
          </a:p>
        </p:txBody>
      </p:sp>
      <p:pic>
        <p:nvPicPr>
          <p:cNvPr id="7" name="Graphic 6" descr="User">
            <a:extLst>
              <a:ext uri="{FF2B5EF4-FFF2-40B4-BE49-F238E27FC236}">
                <a16:creationId xmlns:a16="http://schemas.microsoft.com/office/drawing/2014/main" id="{FEA153E9-1172-1C40-AD05-5CB23B6315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821119" y="2937106"/>
            <a:ext cx="848455" cy="848455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0E99ED28-2FC5-BB49-A2F0-E5350D172368}"/>
              </a:ext>
            </a:extLst>
          </p:cNvPr>
          <p:cNvSpPr txBox="1"/>
          <p:nvPr/>
        </p:nvSpPr>
        <p:spPr>
          <a:xfrm>
            <a:off x="10504363" y="3654657"/>
            <a:ext cx="15223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8296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Researcher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8296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Data Scientist</a:t>
            </a:r>
          </a:p>
        </p:txBody>
      </p:sp>
      <p:pic>
        <p:nvPicPr>
          <p:cNvPr id="41" name="Graphic 40" descr="User">
            <a:extLst>
              <a:ext uri="{FF2B5EF4-FFF2-40B4-BE49-F238E27FC236}">
                <a16:creationId xmlns:a16="http://schemas.microsoft.com/office/drawing/2014/main" id="{EA51C726-1A72-B743-A3BF-262973352C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198143" y="4117266"/>
            <a:ext cx="848455" cy="848455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8D42A404-FE7A-D343-92BA-0E57B58D79A5}"/>
              </a:ext>
            </a:extLst>
          </p:cNvPr>
          <p:cNvSpPr txBox="1"/>
          <p:nvPr/>
        </p:nvSpPr>
        <p:spPr>
          <a:xfrm>
            <a:off x="7881387" y="4834818"/>
            <a:ext cx="1522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8296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TRE Admin</a:t>
            </a:r>
          </a:p>
        </p:txBody>
      </p:sp>
      <p:pic>
        <p:nvPicPr>
          <p:cNvPr id="43" name="Graphic 42" descr="User">
            <a:extLst>
              <a:ext uri="{FF2B5EF4-FFF2-40B4-BE49-F238E27FC236}">
                <a16:creationId xmlns:a16="http://schemas.microsoft.com/office/drawing/2014/main" id="{37D78C73-9DE7-F746-B2D8-47EA7C784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07555" y="4117266"/>
            <a:ext cx="848455" cy="848455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A0410F18-07B0-5A4D-A08C-1884F80ED9CE}"/>
              </a:ext>
            </a:extLst>
          </p:cNvPr>
          <p:cNvSpPr txBox="1"/>
          <p:nvPr/>
        </p:nvSpPr>
        <p:spPr>
          <a:xfrm>
            <a:off x="4427057" y="4834818"/>
            <a:ext cx="19780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008296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Data Manager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66B71E3-49E1-954C-AEB7-AC879FAEE9A7}"/>
              </a:ext>
            </a:extLst>
          </p:cNvPr>
          <p:cNvSpPr txBox="1"/>
          <p:nvPr/>
        </p:nvSpPr>
        <p:spPr>
          <a:xfrm>
            <a:off x="5564935" y="2937106"/>
            <a:ext cx="1120820" cy="31810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Secure join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F448AA9-D69A-A843-9E59-81D4AC032B9D}"/>
              </a:ext>
            </a:extLst>
          </p:cNvPr>
          <p:cNvCxnSpPr>
            <a:cxnSpLocks/>
            <a:stCxn id="48" idx="0"/>
          </p:cNvCxnSpPr>
          <p:nvPr/>
        </p:nvCxnSpPr>
        <p:spPr>
          <a:xfrm flipV="1">
            <a:off x="9380768" y="4188532"/>
            <a:ext cx="23005" cy="1349826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91631A86-1CDA-5941-BA34-C210F816238F}"/>
              </a:ext>
            </a:extLst>
          </p:cNvPr>
          <p:cNvSpPr txBox="1"/>
          <p:nvPr/>
        </p:nvSpPr>
        <p:spPr>
          <a:xfrm>
            <a:off x="9033557" y="5538358"/>
            <a:ext cx="694421" cy="6669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67" b="0" i="0" u="none" strike="noStrike" kern="1200" cap="none" spc="0" normalizeH="0" baseline="0" noProof="0" dirty="0">
                <a:ln>
                  <a:noFill/>
                </a:ln>
                <a:solidFill>
                  <a:srgbClr val="F1F3F3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Data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67" b="0" i="0" u="none" strike="noStrike" kern="1200" cap="none" spc="0" normalizeH="0" baseline="0" noProof="0" dirty="0">
                <a:ln>
                  <a:noFill/>
                </a:ln>
                <a:solidFill>
                  <a:srgbClr val="F1F3F3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In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10D50A6-215E-8A4E-A3CD-D4191621CDF8}"/>
              </a:ext>
            </a:extLst>
          </p:cNvPr>
          <p:cNvCxnSpPr>
            <a:cxnSpLocks/>
            <a:stCxn id="50" idx="3"/>
          </p:cNvCxnSpPr>
          <p:nvPr/>
        </p:nvCxnSpPr>
        <p:spPr>
          <a:xfrm>
            <a:off x="863823" y="3328432"/>
            <a:ext cx="1211842" cy="15326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BFBFD36D-FA41-CE48-83F8-8CB5DEE09EDA}"/>
              </a:ext>
            </a:extLst>
          </p:cNvPr>
          <p:cNvSpPr txBox="1"/>
          <p:nvPr/>
        </p:nvSpPr>
        <p:spPr>
          <a:xfrm>
            <a:off x="169402" y="2994943"/>
            <a:ext cx="694421" cy="666977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67" b="0" i="0" u="none" strike="noStrike" kern="1200" cap="none" spc="0" normalizeH="0" baseline="0" noProof="0" dirty="0">
                <a:ln>
                  <a:noFill/>
                </a:ln>
                <a:solidFill>
                  <a:srgbClr val="F1F3F3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Data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67" b="0" i="0" u="none" strike="noStrike" kern="1200" cap="none" spc="0" normalizeH="0" baseline="0" noProof="0" dirty="0">
                <a:ln>
                  <a:noFill/>
                </a:ln>
                <a:solidFill>
                  <a:srgbClr val="F1F3F3"/>
                </a:solidFill>
                <a:effectLst/>
                <a:uLnTx/>
                <a:uFillTx/>
                <a:latin typeface="Amazon Ember"/>
                <a:ea typeface="+mn-ea"/>
                <a:cs typeface="+mn-cs"/>
              </a:rPr>
              <a:t>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E98F4E-5405-F8C2-3FB8-B374E2994F7F}"/>
              </a:ext>
            </a:extLst>
          </p:cNvPr>
          <p:cNvSpPr txBox="1"/>
          <p:nvPr/>
        </p:nvSpPr>
        <p:spPr>
          <a:xfrm>
            <a:off x="601728" y="156080"/>
            <a:ext cx="3406170" cy="461665"/>
          </a:xfrm>
          <a:prstGeom prst="rect">
            <a:avLst/>
          </a:prstGeom>
          <a:solidFill>
            <a:srgbClr val="418AB3"/>
          </a:solidFill>
        </p:spPr>
        <p:txBody>
          <a:bodyPr wrap="square" lIns="0" rtlCol="0">
            <a:spAutoFit/>
          </a:bodyPr>
          <a:lstStyle/>
          <a:p>
            <a:pPr algn="l">
              <a:spcAft>
                <a:spcPts val="1200"/>
              </a:spcAft>
            </a:pPr>
            <a:r>
              <a:rPr lang="en-GB" sz="2400" b="1" spc="-60" dirty="0">
                <a:solidFill>
                  <a:schemeClr val="bg2"/>
                </a:solidFill>
              </a:rPr>
              <a:t>AWS-TRE Architecture</a:t>
            </a:r>
          </a:p>
        </p:txBody>
      </p:sp>
    </p:spTree>
    <p:extLst>
      <p:ext uri="{BB962C8B-B14F-4D97-AF65-F5344CB8AC3E}">
        <p14:creationId xmlns:p14="http://schemas.microsoft.com/office/powerpoint/2010/main" val="179791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  <p:bldP spid="31" grpId="0"/>
      <p:bldP spid="32" grpId="0" animBg="1"/>
      <p:bldP spid="33" grpId="0" animBg="1"/>
      <p:bldP spid="34" grpId="0"/>
      <p:bldP spid="36" grpId="0" animBg="1"/>
      <p:bldP spid="37" grpId="0" animBg="1"/>
      <p:bldP spid="39" grpId="0" animBg="1"/>
      <p:bldP spid="40" grpId="0"/>
      <p:bldP spid="42" grpId="0"/>
      <p:bldP spid="44" grpId="0"/>
      <p:bldP spid="45" grpId="0" animBg="1"/>
      <p:bldP spid="48" grpId="0" animBg="1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640C02-BA98-FA27-44E4-52D16D307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History…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909559F8-1A5F-96BB-2BB8-9DE1D6B97D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0043626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7079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C4579-C55F-651F-1723-256176F39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63EA5227-8AD8-9980-24F6-012276710A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5938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1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13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5C62FF-05C5-461E-11DB-B08C5D009D0F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Get in touch!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BE284A-1954-58E1-BD83-037C68C537F2}"/>
              </a:ext>
            </a:extLst>
          </p:cNvPr>
          <p:cNvSpPr txBox="1">
            <a:spLocks/>
          </p:cNvSpPr>
          <p:nvPr/>
        </p:nvSpPr>
        <p:spPr>
          <a:xfrm>
            <a:off x="1340656" y="2413605"/>
            <a:ext cx="6049298" cy="3332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32104">
              <a:spcBef>
                <a:spcPts val="910"/>
              </a:spcBef>
              <a:buNone/>
            </a:pPr>
            <a:r>
              <a:rPr lang="en-GB" sz="2912" kern="1200">
                <a:solidFill>
                  <a:schemeClr val="tx1"/>
                </a:solidFill>
                <a:latin typeface="+mn-lt"/>
                <a:ea typeface="+mn-ea"/>
                <a:cs typeface="+mn-cs"/>
                <a:hlinkClick r:id="rId2"/>
              </a:rPr>
              <a:t>digitalhumanities@swansea.ac.uk</a:t>
            </a:r>
            <a:endParaRPr lang="en-GB" sz="291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 defTabSz="832104">
              <a:spcBef>
                <a:spcPts val="910"/>
              </a:spcBef>
              <a:buNone/>
            </a:pPr>
            <a:r>
              <a:rPr lang="en-GB" sz="2912" kern="120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research-data@swansea.ac.uk</a:t>
            </a:r>
            <a:endParaRPr lang="en-GB" sz="2912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sz="2000" dirty="0"/>
          </a:p>
        </p:txBody>
      </p:sp>
      <p:pic>
        <p:nvPicPr>
          <p:cNvPr id="6" name="Picture 2" descr="Image via Pinterest">
            <a:extLst>
              <a:ext uri="{FF2B5EF4-FFF2-40B4-BE49-F238E27FC236}">
                <a16:creationId xmlns:a16="http://schemas.microsoft.com/office/drawing/2014/main" id="{91B017B3-C862-A950-927B-BDB3CA6C5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422" y="2011363"/>
            <a:ext cx="3711921" cy="41608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7999FA-736B-F873-1E9E-B7EBD083F3A4}"/>
              </a:ext>
            </a:extLst>
          </p:cNvPr>
          <p:cNvSpPr txBox="1"/>
          <p:nvPr/>
        </p:nvSpPr>
        <p:spPr>
          <a:xfrm>
            <a:off x="1340656" y="4489831"/>
            <a:ext cx="3117726" cy="4284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32104">
              <a:spcAft>
                <a:spcPts val="600"/>
              </a:spcAft>
            </a:pPr>
            <a:r>
              <a:rPr lang="en-GB" sz="2184" kern="1200">
                <a:solidFill>
                  <a:schemeClr val="tx1"/>
                </a:solidFill>
                <a:latin typeface="TwitterChirp"/>
                <a:ea typeface="+mn-ea"/>
                <a:cs typeface="+mn-cs"/>
              </a:rPr>
              <a:t>@DH_Swansea</a:t>
            </a:r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225592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166</Words>
  <Application>Microsoft Office PowerPoint</Application>
  <PresentationFormat>Widescreen</PresentationFormat>
  <Paragraphs>40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Amazon Ember</vt:lpstr>
      <vt:lpstr>Amazon Ember Regular</vt:lpstr>
      <vt:lpstr>Arial</vt:lpstr>
      <vt:lpstr>Calibri</vt:lpstr>
      <vt:lpstr>Calibri Light</vt:lpstr>
      <vt:lpstr>TwitterChirp</vt:lpstr>
      <vt:lpstr>Office Theme</vt:lpstr>
      <vt:lpstr>Implementing a TRE at Swansea - challenges and thoughts</vt:lpstr>
      <vt:lpstr>PowerPoint Presentation</vt:lpstr>
      <vt:lpstr>PowerPoint Presentation</vt:lpstr>
      <vt:lpstr>History…</vt:lpstr>
      <vt:lpstr>Challenges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Swansea University TRE</dc:title>
  <dc:creator>Alexander Roberts</dc:creator>
  <cp:lastModifiedBy>Alexander Roberts</cp:lastModifiedBy>
  <cp:revision>1</cp:revision>
  <dcterms:created xsi:type="dcterms:W3CDTF">2023-09-04T07:56:02Z</dcterms:created>
  <dcterms:modified xsi:type="dcterms:W3CDTF">2023-09-04T08:11:34Z</dcterms:modified>
</cp:coreProperties>
</file>