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60" r:id="rId2"/>
    <p:sldId id="262" r:id="rId3"/>
    <p:sldId id="257" r:id="rId4"/>
    <p:sldId id="261" r:id="rId5"/>
    <p:sldId id="264" r:id="rId6"/>
    <p:sldId id="259" r:id="rId7"/>
  </p:sldIdLst>
  <p:sldSz cx="12192000" cy="6858000"/>
  <p:notesSz cx="6858000" cy="9144000"/>
  <p:custDataLst>
    <p:tags r:id="rId9"/>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15FE17B-9B78-44CA-92EB-D76872FF7DA2}" v="18" dt="2024-02-11T21:27:07.15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63" d="100"/>
          <a:sy n="63" d="100"/>
        </p:scale>
        <p:origin x="804" y="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tags" Target="tags/tag1.xml"/><Relationship Id="rId14" Type="http://schemas.microsoft.com/office/2015/10/relationships/revisionInfo" Target="revisionInfo.xml"/></Relationships>
</file>

<file path=ppt/diagrams/colors1.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049099F-AC15-4CC2-A60C-FBA14403AD18}" type="doc">
      <dgm:prSet loTypeId="urn:microsoft.com/office/officeart/2005/8/layout/matrix3" loCatId="matrix" qsTypeId="urn:microsoft.com/office/officeart/2005/8/quickstyle/simple1" qsCatId="simple" csTypeId="urn:microsoft.com/office/officeart/2005/8/colors/accent0_3" csCatId="mainScheme" phldr="1"/>
      <dgm:spPr/>
      <dgm:t>
        <a:bodyPr/>
        <a:lstStyle/>
        <a:p>
          <a:endParaRPr lang="en-US"/>
        </a:p>
      </dgm:t>
    </dgm:pt>
    <dgm:pt modelId="{FF8FE8C6-DD4C-4849-8E1B-68E7F2054BAE}">
      <dgm:prSet/>
      <dgm:spPr/>
      <dgm:t>
        <a:bodyPr/>
        <a:lstStyle/>
        <a:p>
          <a:r>
            <a:rPr lang="en-GB" dirty="0"/>
            <a:t>Issue 1</a:t>
          </a:r>
          <a:endParaRPr lang="en-US" dirty="0"/>
        </a:p>
      </dgm:t>
    </dgm:pt>
    <dgm:pt modelId="{2199BFCB-7F18-4919-834A-CED5E954C7AA}" type="parTrans" cxnId="{08F6AA8B-18C1-46B5-9212-8E26E2CC6513}">
      <dgm:prSet/>
      <dgm:spPr/>
      <dgm:t>
        <a:bodyPr/>
        <a:lstStyle/>
        <a:p>
          <a:endParaRPr lang="en-US"/>
        </a:p>
      </dgm:t>
    </dgm:pt>
    <dgm:pt modelId="{2AB953DA-AFB9-496E-B2D8-F59FFD8A43E2}" type="sibTrans" cxnId="{08F6AA8B-18C1-46B5-9212-8E26E2CC6513}">
      <dgm:prSet/>
      <dgm:spPr/>
      <dgm:t>
        <a:bodyPr/>
        <a:lstStyle/>
        <a:p>
          <a:endParaRPr lang="en-US"/>
        </a:p>
      </dgm:t>
    </dgm:pt>
    <dgm:pt modelId="{3CCFC1C0-DD0E-4F9D-8724-00675D70780D}">
      <dgm:prSet/>
      <dgm:spPr/>
      <dgm:t>
        <a:bodyPr/>
        <a:lstStyle/>
        <a:p>
          <a:r>
            <a:rPr lang="en-GB" dirty="0"/>
            <a:t>Issue 2</a:t>
          </a:r>
          <a:endParaRPr lang="en-US" dirty="0"/>
        </a:p>
      </dgm:t>
    </dgm:pt>
    <dgm:pt modelId="{210898F1-6B27-42FA-A491-550A5B16EEF6}" type="parTrans" cxnId="{7E0DC9CF-C4E2-4B10-A530-3F7E86DF2F5E}">
      <dgm:prSet/>
      <dgm:spPr/>
      <dgm:t>
        <a:bodyPr/>
        <a:lstStyle/>
        <a:p>
          <a:endParaRPr lang="en-US"/>
        </a:p>
      </dgm:t>
    </dgm:pt>
    <dgm:pt modelId="{9ECFFFB9-A294-4D98-9074-59CA7E9B1F4C}" type="sibTrans" cxnId="{7E0DC9CF-C4E2-4B10-A530-3F7E86DF2F5E}">
      <dgm:prSet/>
      <dgm:spPr/>
      <dgm:t>
        <a:bodyPr/>
        <a:lstStyle/>
        <a:p>
          <a:endParaRPr lang="en-US"/>
        </a:p>
      </dgm:t>
    </dgm:pt>
    <dgm:pt modelId="{DA022BB4-9F64-4DA4-9A74-B5047692F19C}">
      <dgm:prSet/>
      <dgm:spPr/>
      <dgm:t>
        <a:bodyPr/>
        <a:lstStyle/>
        <a:p>
          <a:r>
            <a:rPr lang="en-GB"/>
            <a:t>Issue 3</a:t>
          </a:r>
          <a:endParaRPr lang="en-US" dirty="0"/>
        </a:p>
      </dgm:t>
    </dgm:pt>
    <dgm:pt modelId="{78F25ABE-7599-4437-959E-F6A8B38C326F}" type="parTrans" cxnId="{876204D8-C86E-4D2E-986D-96EDB2883440}">
      <dgm:prSet/>
      <dgm:spPr/>
      <dgm:t>
        <a:bodyPr/>
        <a:lstStyle/>
        <a:p>
          <a:endParaRPr lang="en-US"/>
        </a:p>
      </dgm:t>
    </dgm:pt>
    <dgm:pt modelId="{064BC77D-C667-46F5-A500-474C29AB9C6E}" type="sibTrans" cxnId="{876204D8-C86E-4D2E-986D-96EDB2883440}">
      <dgm:prSet/>
      <dgm:spPr/>
      <dgm:t>
        <a:bodyPr/>
        <a:lstStyle/>
        <a:p>
          <a:endParaRPr lang="en-US"/>
        </a:p>
      </dgm:t>
    </dgm:pt>
    <dgm:pt modelId="{0F4A3806-C0C0-4D1E-9341-99B170FFB5AC}">
      <dgm:prSet/>
      <dgm:spPr/>
      <dgm:t>
        <a:bodyPr/>
        <a:lstStyle/>
        <a:p>
          <a:r>
            <a:rPr lang="en-US" dirty="0"/>
            <a:t>Issue 4</a:t>
          </a:r>
        </a:p>
      </dgm:t>
    </dgm:pt>
    <dgm:pt modelId="{9E3862AE-E3A0-4F14-8845-7A0642B378D9}" type="parTrans" cxnId="{D7B4C839-DB9A-4F7B-9213-118C3933631A}">
      <dgm:prSet/>
      <dgm:spPr/>
      <dgm:t>
        <a:bodyPr/>
        <a:lstStyle/>
        <a:p>
          <a:endParaRPr lang="en-GB"/>
        </a:p>
      </dgm:t>
    </dgm:pt>
    <dgm:pt modelId="{18742F10-DE07-4C1C-BEE9-F6305FC0BC5D}" type="sibTrans" cxnId="{D7B4C839-DB9A-4F7B-9213-118C3933631A}">
      <dgm:prSet/>
      <dgm:spPr/>
      <dgm:t>
        <a:bodyPr/>
        <a:lstStyle/>
        <a:p>
          <a:endParaRPr lang="en-GB"/>
        </a:p>
      </dgm:t>
    </dgm:pt>
    <dgm:pt modelId="{561496F2-EFD7-4F1C-BE6B-C564A3B1E8C6}" type="pres">
      <dgm:prSet presAssocID="{D049099F-AC15-4CC2-A60C-FBA14403AD18}" presName="matrix" presStyleCnt="0">
        <dgm:presLayoutVars>
          <dgm:chMax val="1"/>
          <dgm:dir/>
          <dgm:resizeHandles val="exact"/>
        </dgm:presLayoutVars>
      </dgm:prSet>
      <dgm:spPr/>
    </dgm:pt>
    <dgm:pt modelId="{68D6BA05-E7A1-4AA8-9311-D5C597095229}" type="pres">
      <dgm:prSet presAssocID="{D049099F-AC15-4CC2-A60C-FBA14403AD18}" presName="diamond" presStyleLbl="bgShp" presStyleIdx="0" presStyleCnt="1"/>
      <dgm:spPr/>
    </dgm:pt>
    <dgm:pt modelId="{2BF8FE86-A4F3-4D56-8101-48CA05C5A247}" type="pres">
      <dgm:prSet presAssocID="{D049099F-AC15-4CC2-A60C-FBA14403AD18}" presName="quad1" presStyleLbl="node1" presStyleIdx="0" presStyleCnt="4">
        <dgm:presLayoutVars>
          <dgm:chMax val="0"/>
          <dgm:chPref val="0"/>
          <dgm:bulletEnabled val="1"/>
        </dgm:presLayoutVars>
      </dgm:prSet>
      <dgm:spPr/>
    </dgm:pt>
    <dgm:pt modelId="{3C7647CF-54F2-459B-BC4E-762C25026DB9}" type="pres">
      <dgm:prSet presAssocID="{D049099F-AC15-4CC2-A60C-FBA14403AD18}" presName="quad2" presStyleLbl="node1" presStyleIdx="1" presStyleCnt="4">
        <dgm:presLayoutVars>
          <dgm:chMax val="0"/>
          <dgm:chPref val="0"/>
          <dgm:bulletEnabled val="1"/>
        </dgm:presLayoutVars>
      </dgm:prSet>
      <dgm:spPr/>
    </dgm:pt>
    <dgm:pt modelId="{D67454D1-82BD-462A-9F14-F6B231BE1EB4}" type="pres">
      <dgm:prSet presAssocID="{D049099F-AC15-4CC2-A60C-FBA14403AD18}" presName="quad3" presStyleLbl="node1" presStyleIdx="2" presStyleCnt="4">
        <dgm:presLayoutVars>
          <dgm:chMax val="0"/>
          <dgm:chPref val="0"/>
          <dgm:bulletEnabled val="1"/>
        </dgm:presLayoutVars>
      </dgm:prSet>
      <dgm:spPr/>
    </dgm:pt>
    <dgm:pt modelId="{0BC1BF64-5592-4D37-99E8-C847B34BEA4D}" type="pres">
      <dgm:prSet presAssocID="{D049099F-AC15-4CC2-A60C-FBA14403AD18}" presName="quad4" presStyleLbl="node1" presStyleIdx="3" presStyleCnt="4">
        <dgm:presLayoutVars>
          <dgm:chMax val="0"/>
          <dgm:chPref val="0"/>
          <dgm:bulletEnabled val="1"/>
        </dgm:presLayoutVars>
      </dgm:prSet>
      <dgm:spPr/>
    </dgm:pt>
  </dgm:ptLst>
  <dgm:cxnLst>
    <dgm:cxn modelId="{7D94C50D-25A0-4536-930C-CD4E67D53293}" type="presOf" srcId="{0F4A3806-C0C0-4D1E-9341-99B170FFB5AC}" destId="{0BC1BF64-5592-4D37-99E8-C847B34BEA4D}" srcOrd="0" destOrd="0" presId="urn:microsoft.com/office/officeart/2005/8/layout/matrix3"/>
    <dgm:cxn modelId="{D7B4C839-DB9A-4F7B-9213-118C3933631A}" srcId="{D049099F-AC15-4CC2-A60C-FBA14403AD18}" destId="{0F4A3806-C0C0-4D1E-9341-99B170FFB5AC}" srcOrd="3" destOrd="0" parTransId="{9E3862AE-E3A0-4F14-8845-7A0642B378D9}" sibTransId="{18742F10-DE07-4C1C-BEE9-F6305FC0BC5D}"/>
    <dgm:cxn modelId="{08F6AA8B-18C1-46B5-9212-8E26E2CC6513}" srcId="{D049099F-AC15-4CC2-A60C-FBA14403AD18}" destId="{FF8FE8C6-DD4C-4849-8E1B-68E7F2054BAE}" srcOrd="0" destOrd="0" parTransId="{2199BFCB-7F18-4919-834A-CED5E954C7AA}" sibTransId="{2AB953DA-AFB9-496E-B2D8-F59FFD8A43E2}"/>
    <dgm:cxn modelId="{AE33C5A3-DE61-4A95-BEE2-B31F303AE9DD}" type="presOf" srcId="{3CCFC1C0-DD0E-4F9D-8724-00675D70780D}" destId="{3C7647CF-54F2-459B-BC4E-762C25026DB9}" srcOrd="0" destOrd="0" presId="urn:microsoft.com/office/officeart/2005/8/layout/matrix3"/>
    <dgm:cxn modelId="{392EE7AE-3633-4106-9D17-CB336FE218A6}" type="presOf" srcId="{DA022BB4-9F64-4DA4-9A74-B5047692F19C}" destId="{D67454D1-82BD-462A-9F14-F6B231BE1EB4}" srcOrd="0" destOrd="0" presId="urn:microsoft.com/office/officeart/2005/8/layout/matrix3"/>
    <dgm:cxn modelId="{7E0DC9CF-C4E2-4B10-A530-3F7E86DF2F5E}" srcId="{D049099F-AC15-4CC2-A60C-FBA14403AD18}" destId="{3CCFC1C0-DD0E-4F9D-8724-00675D70780D}" srcOrd="1" destOrd="0" parTransId="{210898F1-6B27-42FA-A491-550A5B16EEF6}" sibTransId="{9ECFFFB9-A294-4D98-9074-59CA7E9B1F4C}"/>
    <dgm:cxn modelId="{876204D8-C86E-4D2E-986D-96EDB2883440}" srcId="{D049099F-AC15-4CC2-A60C-FBA14403AD18}" destId="{DA022BB4-9F64-4DA4-9A74-B5047692F19C}" srcOrd="2" destOrd="0" parTransId="{78F25ABE-7599-4437-959E-F6A8B38C326F}" sibTransId="{064BC77D-C667-46F5-A500-474C29AB9C6E}"/>
    <dgm:cxn modelId="{411591DC-6A7D-4C70-9EFA-AB09A8177DAB}" type="presOf" srcId="{D049099F-AC15-4CC2-A60C-FBA14403AD18}" destId="{561496F2-EFD7-4F1C-BE6B-C564A3B1E8C6}" srcOrd="0" destOrd="0" presId="urn:microsoft.com/office/officeart/2005/8/layout/matrix3"/>
    <dgm:cxn modelId="{943015EA-97FC-48E8-816C-57FE44FC3443}" type="presOf" srcId="{FF8FE8C6-DD4C-4849-8E1B-68E7F2054BAE}" destId="{2BF8FE86-A4F3-4D56-8101-48CA05C5A247}" srcOrd="0" destOrd="0" presId="urn:microsoft.com/office/officeart/2005/8/layout/matrix3"/>
    <dgm:cxn modelId="{ADE4EACB-13B0-494C-9FFA-9265449F13E1}" type="presParOf" srcId="{561496F2-EFD7-4F1C-BE6B-C564A3B1E8C6}" destId="{68D6BA05-E7A1-4AA8-9311-D5C597095229}" srcOrd="0" destOrd="0" presId="urn:microsoft.com/office/officeart/2005/8/layout/matrix3"/>
    <dgm:cxn modelId="{1B375498-ED93-426A-9801-1982FEAA731A}" type="presParOf" srcId="{561496F2-EFD7-4F1C-BE6B-C564A3B1E8C6}" destId="{2BF8FE86-A4F3-4D56-8101-48CA05C5A247}" srcOrd="1" destOrd="0" presId="urn:microsoft.com/office/officeart/2005/8/layout/matrix3"/>
    <dgm:cxn modelId="{626EE89F-FC6B-447C-88E2-7C72F4018B76}" type="presParOf" srcId="{561496F2-EFD7-4F1C-BE6B-C564A3B1E8C6}" destId="{3C7647CF-54F2-459B-BC4E-762C25026DB9}" srcOrd="2" destOrd="0" presId="urn:microsoft.com/office/officeart/2005/8/layout/matrix3"/>
    <dgm:cxn modelId="{E8874B87-39BD-462B-AC84-D03A9E5CF8C7}" type="presParOf" srcId="{561496F2-EFD7-4F1C-BE6B-C564A3B1E8C6}" destId="{D67454D1-82BD-462A-9F14-F6B231BE1EB4}" srcOrd="3" destOrd="0" presId="urn:microsoft.com/office/officeart/2005/8/layout/matrix3"/>
    <dgm:cxn modelId="{430C3F33-0E71-42A4-9D83-AF993A47C1F3}" type="presParOf" srcId="{561496F2-EFD7-4F1C-BE6B-C564A3B1E8C6}" destId="{0BC1BF64-5592-4D37-99E8-C847B34BEA4D}" srcOrd="4" destOrd="0" presId="urn:microsoft.com/office/officeart/2005/8/layout/matrix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8D6BA05-E7A1-4AA8-9311-D5C597095229}">
      <dsp:nvSpPr>
        <dsp:cNvPr id="0" name=""/>
        <dsp:cNvSpPr/>
      </dsp:nvSpPr>
      <dsp:spPr>
        <a:xfrm>
          <a:off x="0" y="18850"/>
          <a:ext cx="6367912" cy="6367912"/>
        </a:xfrm>
        <a:prstGeom prst="diamond">
          <a:avLst/>
        </a:prstGeom>
        <a:solidFill>
          <a:schemeClr val="dk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2BF8FE86-A4F3-4D56-8101-48CA05C5A247}">
      <dsp:nvSpPr>
        <dsp:cNvPr id="0" name=""/>
        <dsp:cNvSpPr/>
      </dsp:nvSpPr>
      <dsp:spPr>
        <a:xfrm>
          <a:off x="604951" y="623801"/>
          <a:ext cx="2483486" cy="2483486"/>
        </a:xfrm>
        <a:prstGeom prst="roundRect">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40030" tIns="240030" rIns="240030" bIns="240030" numCol="1" spcCol="1270" anchor="ctr" anchorCtr="0">
          <a:noAutofit/>
        </a:bodyPr>
        <a:lstStyle/>
        <a:p>
          <a:pPr marL="0" lvl="0" indent="0" algn="ctr" defTabSz="2800350">
            <a:lnSpc>
              <a:spcPct val="90000"/>
            </a:lnSpc>
            <a:spcBef>
              <a:spcPct val="0"/>
            </a:spcBef>
            <a:spcAft>
              <a:spcPct val="35000"/>
            </a:spcAft>
            <a:buNone/>
          </a:pPr>
          <a:r>
            <a:rPr lang="en-GB" sz="6300" kern="1200" dirty="0"/>
            <a:t>Issue 1</a:t>
          </a:r>
          <a:endParaRPr lang="en-US" sz="6300" kern="1200" dirty="0"/>
        </a:p>
      </dsp:txBody>
      <dsp:txXfrm>
        <a:off x="726185" y="745035"/>
        <a:ext cx="2241018" cy="2241018"/>
      </dsp:txXfrm>
    </dsp:sp>
    <dsp:sp modelId="{3C7647CF-54F2-459B-BC4E-762C25026DB9}">
      <dsp:nvSpPr>
        <dsp:cNvPr id="0" name=""/>
        <dsp:cNvSpPr/>
      </dsp:nvSpPr>
      <dsp:spPr>
        <a:xfrm>
          <a:off x="3279475" y="623801"/>
          <a:ext cx="2483486" cy="2483486"/>
        </a:xfrm>
        <a:prstGeom prst="roundRect">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40030" tIns="240030" rIns="240030" bIns="240030" numCol="1" spcCol="1270" anchor="ctr" anchorCtr="0">
          <a:noAutofit/>
        </a:bodyPr>
        <a:lstStyle/>
        <a:p>
          <a:pPr marL="0" lvl="0" indent="0" algn="ctr" defTabSz="2800350">
            <a:lnSpc>
              <a:spcPct val="90000"/>
            </a:lnSpc>
            <a:spcBef>
              <a:spcPct val="0"/>
            </a:spcBef>
            <a:spcAft>
              <a:spcPct val="35000"/>
            </a:spcAft>
            <a:buNone/>
          </a:pPr>
          <a:r>
            <a:rPr lang="en-GB" sz="6300" kern="1200" dirty="0"/>
            <a:t>Issue 2</a:t>
          </a:r>
          <a:endParaRPr lang="en-US" sz="6300" kern="1200" dirty="0"/>
        </a:p>
      </dsp:txBody>
      <dsp:txXfrm>
        <a:off x="3400709" y="745035"/>
        <a:ext cx="2241018" cy="2241018"/>
      </dsp:txXfrm>
    </dsp:sp>
    <dsp:sp modelId="{D67454D1-82BD-462A-9F14-F6B231BE1EB4}">
      <dsp:nvSpPr>
        <dsp:cNvPr id="0" name=""/>
        <dsp:cNvSpPr/>
      </dsp:nvSpPr>
      <dsp:spPr>
        <a:xfrm>
          <a:off x="604951" y="3298325"/>
          <a:ext cx="2483486" cy="2483486"/>
        </a:xfrm>
        <a:prstGeom prst="roundRect">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40030" tIns="240030" rIns="240030" bIns="240030" numCol="1" spcCol="1270" anchor="ctr" anchorCtr="0">
          <a:noAutofit/>
        </a:bodyPr>
        <a:lstStyle/>
        <a:p>
          <a:pPr marL="0" lvl="0" indent="0" algn="ctr" defTabSz="2800350">
            <a:lnSpc>
              <a:spcPct val="90000"/>
            </a:lnSpc>
            <a:spcBef>
              <a:spcPct val="0"/>
            </a:spcBef>
            <a:spcAft>
              <a:spcPct val="35000"/>
            </a:spcAft>
            <a:buNone/>
          </a:pPr>
          <a:r>
            <a:rPr lang="en-GB" sz="6300" kern="1200"/>
            <a:t>Issue 3</a:t>
          </a:r>
          <a:endParaRPr lang="en-US" sz="6300" kern="1200" dirty="0"/>
        </a:p>
      </dsp:txBody>
      <dsp:txXfrm>
        <a:off x="726185" y="3419559"/>
        <a:ext cx="2241018" cy="2241018"/>
      </dsp:txXfrm>
    </dsp:sp>
    <dsp:sp modelId="{0BC1BF64-5592-4D37-99E8-C847B34BEA4D}">
      <dsp:nvSpPr>
        <dsp:cNvPr id="0" name=""/>
        <dsp:cNvSpPr/>
      </dsp:nvSpPr>
      <dsp:spPr>
        <a:xfrm>
          <a:off x="3279475" y="3298325"/>
          <a:ext cx="2483486" cy="2483486"/>
        </a:xfrm>
        <a:prstGeom prst="roundRect">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40030" tIns="240030" rIns="240030" bIns="240030" numCol="1" spcCol="1270" anchor="ctr" anchorCtr="0">
          <a:noAutofit/>
        </a:bodyPr>
        <a:lstStyle/>
        <a:p>
          <a:pPr marL="0" lvl="0" indent="0" algn="ctr" defTabSz="2800350">
            <a:lnSpc>
              <a:spcPct val="90000"/>
            </a:lnSpc>
            <a:spcBef>
              <a:spcPct val="0"/>
            </a:spcBef>
            <a:spcAft>
              <a:spcPct val="35000"/>
            </a:spcAft>
            <a:buNone/>
          </a:pPr>
          <a:r>
            <a:rPr lang="en-US" sz="6300" kern="1200" dirty="0"/>
            <a:t>Issue 4</a:t>
          </a:r>
        </a:p>
      </dsp:txBody>
      <dsp:txXfrm>
        <a:off x="3400709" y="3419559"/>
        <a:ext cx="2241018" cy="2241018"/>
      </dsp:txXfrm>
    </dsp:sp>
  </dsp:spTree>
</dsp:drawing>
</file>

<file path=ppt/diagrams/layout1.xml><?xml version="1.0" encoding="utf-8"?>
<dgm:layoutDef xmlns:dgm="http://schemas.openxmlformats.org/drawingml/2006/diagram" xmlns:a="http://schemas.openxmlformats.org/drawingml/2006/main" uniqueId="urn:microsoft.com/office/officeart/2005/8/layout/matrix3">
  <dgm:title val=""/>
  <dgm:desc val=""/>
  <dgm:catLst>
    <dgm:cat type="matrix" pri="1000"/>
    <dgm:cat type="convert" pri="18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0" destOrd="0"/>
        <dgm:cxn modelId="8" srcId="0" destId="4" srcOrd="1" destOrd="0"/>
      </dgm:cxnLst>
      <dgm:bg/>
      <dgm:whole/>
    </dgm:dataModel>
  </dgm:sampData>
  <dgm:styleData useDef="1">
    <dgm:dataModel>
      <dgm:ptLst/>
      <dgm:bg/>
      <dgm:whole/>
    </dgm:dataModel>
  </dgm:styleData>
  <dgm:clrData useDef="1">
    <dgm:dataModel>
      <dgm:ptLst/>
      <dgm:bg/>
      <dgm:whole/>
    </dgm:dataModel>
  </dgm:clrData>
  <dgm:layoutNode name="matrix">
    <dgm:varLst>
      <dgm:chMax val="1"/>
      <dgm:dir/>
      <dgm:resizeHandles val="exact"/>
    </dgm:varLst>
    <dgm:alg type="composite">
      <dgm:param type="ar" val="1"/>
    </dgm:alg>
    <dgm:shape xmlns:r="http://schemas.openxmlformats.org/officeDocument/2006/relationships" r:blip="">
      <dgm:adjLst/>
    </dgm:shape>
    <dgm:presOf/>
    <dgm:choose name="Name0">
      <dgm:if name="Name1" func="var" arg="dir" op="equ" val="norm">
        <dgm:constrLst>
          <dgm:constr type="w" for="ch" forName="diamond" refType="w"/>
          <dgm:constr type="h" for="ch" forName="diamond" refType="h"/>
          <dgm:constr type="w" for="ch" forName="quad1" refType="w" fact="0.39"/>
          <dgm:constr type="h" for="ch" forName="quad1" refType="h" fact="0.39"/>
          <dgm:constr type="ctrX" for="ch" forName="quad1" refType="w" fact="0.29"/>
          <dgm:constr type="ctrY" for="ch" forName="quad1" refType="h" fact="0.29"/>
          <dgm:constr type="w" for="ch" forName="quad2" refType="w" fact="0.39"/>
          <dgm:constr type="h" for="ch" forName="quad2" refType="h" fact="0.39"/>
          <dgm:constr type="ctrX" for="ch" forName="quad2" refType="w" fact="0.71"/>
          <dgm:constr type="ctrY" for="ch" forName="quad2" refType="h" fact="0.29"/>
          <dgm:constr type="w" for="ch" forName="quad3" refType="w" fact="0.39"/>
          <dgm:constr type="h" for="ch" forName="quad3" refType="h" fact="0.39"/>
          <dgm:constr type="ctrX" for="ch" forName="quad3" refType="w" fact="0.29"/>
          <dgm:constr type="ctrY" for="ch" forName="quad3" refType="h" fact="0.71"/>
          <dgm:constr type="w" for="ch" forName="quad4" refType="w" fact="0.39"/>
          <dgm:constr type="h" for="ch" forName="quad4" refType="h" fact="0.39"/>
          <dgm:constr type="ctrX" for="ch" forName="quad4" refType="w" fact="0.71"/>
          <dgm:constr type="ctrY" for="ch" forName="quad4" refType="h" fact="0.71"/>
          <dgm:constr type="primFontSz" for="des" ptType="node" op="equ" val="65"/>
        </dgm:constrLst>
      </dgm:if>
      <dgm:else name="Name2">
        <dgm:constrLst>
          <dgm:constr type="w" for="ch" forName="diamond" refType="w"/>
          <dgm:constr type="h" for="ch" forName="diamond" refType="h"/>
          <dgm:constr type="w" for="ch" forName="quad1" refType="w" fact="0.39"/>
          <dgm:constr type="h" for="ch" forName="quad1" refType="h" fact="0.39"/>
          <dgm:constr type="ctrX" for="ch" forName="quad1" refType="w" fact="0.71"/>
          <dgm:constr type="ctrY" for="ch" forName="quad1" refType="h" fact="0.29"/>
          <dgm:constr type="w" for="ch" forName="quad2" refType="w" fact="0.39"/>
          <dgm:constr type="h" for="ch" forName="quad2" refType="h" fact="0.39"/>
          <dgm:constr type="ctrX" for="ch" forName="quad2" refType="w" fact="0.29"/>
          <dgm:constr type="ctrY" for="ch" forName="quad2" refType="h" fact="0.29"/>
          <dgm:constr type="w" for="ch" forName="quad3" refType="w" fact="0.39"/>
          <dgm:constr type="h" for="ch" forName="quad3" refType="h" fact="0.39"/>
          <dgm:constr type="ctrX" for="ch" forName="quad3" refType="w" fact="0.71"/>
          <dgm:constr type="ctrY" for="ch" forName="quad3" refType="h" fact="0.71"/>
          <dgm:constr type="w" for="ch" forName="quad4" refType="w" fact="0.39"/>
          <dgm:constr type="h" for="ch" forName="quad4" refType="h" fact="0.39"/>
          <dgm:constr type="ctrX" for="ch" forName="quad4" refType="w" fact="0.29"/>
          <dgm:constr type="ctrY" for="ch" forName="quad4" refType="h" fact="0.71"/>
          <dgm:constr type="primFontSz" for="des" ptType="node" op="equ" val="65"/>
        </dgm:constrLst>
      </dgm:else>
    </dgm:choose>
    <dgm:ruleLst/>
    <dgm:choose name="Name3">
      <dgm:if name="Name4" axis="ch" ptType="node" func="cnt" op="gte" val="1">
        <dgm:layoutNode name="diamond" styleLbl="bgShp">
          <dgm:alg type="sp"/>
          <dgm:shape xmlns:r="http://schemas.openxmlformats.org/officeDocument/2006/relationships" type="diamond" r:blip="">
            <dgm:adjLst/>
          </dgm:shape>
          <dgm:presOf/>
          <dgm:constrLst>
            <dgm:constr type="w" refType="h" op="equ"/>
          </dgm:constrLst>
          <dgm:ruleLst/>
        </dgm:layoutNode>
        <dgm:layoutNode name="quad1">
          <dgm:varLst>
            <dgm:chMax val="0"/>
            <dgm:chPref val="0"/>
            <dgm:bulletEnabled val="1"/>
          </dgm:varLst>
          <dgm:alg type="tx"/>
          <dgm:shape xmlns:r="http://schemas.openxmlformats.org/officeDocument/2006/relationships" type="roundRect" r:blip="">
            <dgm:adjLst/>
          </dgm:shape>
          <dgm:presOf axis="ch desOrSelf" ptType="node node" st="1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2">
          <dgm:varLst>
            <dgm:chMax val="0"/>
            <dgm:chPref val="0"/>
            <dgm:bulletEnabled val="1"/>
          </dgm:varLst>
          <dgm:alg type="tx"/>
          <dgm:shape xmlns:r="http://schemas.openxmlformats.org/officeDocument/2006/relationships" type="roundRect" r:blip="">
            <dgm:adjLst/>
          </dgm:shape>
          <dgm:presOf axis="ch desOrSelf" ptType="node node" st="2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3">
          <dgm:varLst>
            <dgm:chMax val="0"/>
            <dgm:chPref val="0"/>
            <dgm:bulletEnabled val="1"/>
          </dgm:varLst>
          <dgm:alg type="tx"/>
          <dgm:shape xmlns:r="http://schemas.openxmlformats.org/officeDocument/2006/relationships" type="roundRect" r:blip="">
            <dgm:adjLst/>
          </dgm:shape>
          <dgm:presOf axis="ch desOrSelf" ptType="node node" st="3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4">
          <dgm:varLst>
            <dgm:chMax val="0"/>
            <dgm:chPref val="0"/>
            <dgm:bulletEnabled val="1"/>
          </dgm:varLst>
          <dgm:alg type="tx"/>
          <dgm:shape xmlns:r="http://schemas.openxmlformats.org/officeDocument/2006/relationships" type="roundRect" r:blip="">
            <dgm:adjLst/>
          </dgm:shape>
          <dgm:presOf axis="ch desOrSelf" ptType="node node" st="4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5"/>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474C7F8-8AB5-4C17-9731-3F1408C31C87}" type="datetimeFigureOut">
              <a:rPr lang="en-GB" smtClean="0"/>
              <a:t>12/02/2024</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86E84D5-E5D0-41E5-96F0-7C93FBD26BF9}" type="slidenum">
              <a:rPr lang="en-GB" smtClean="0"/>
              <a:t>‹#›</a:t>
            </a:fld>
            <a:endParaRPr lang="en-GB"/>
          </a:p>
        </p:txBody>
      </p:sp>
    </p:spTree>
    <p:extLst>
      <p:ext uri="{BB962C8B-B14F-4D97-AF65-F5344CB8AC3E}">
        <p14:creationId xmlns:p14="http://schemas.microsoft.com/office/powerpoint/2010/main" val="63881940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ACB423-9548-4C07-9139-29E0EA9DF3C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2D9DA04D-AA04-4B08-894F-4E312CD2688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1DD6AB0D-04C6-44C3-8999-7FD87DDA3CDC}"/>
              </a:ext>
            </a:extLst>
          </p:cNvPr>
          <p:cNvSpPr>
            <a:spLocks noGrp="1"/>
          </p:cNvSpPr>
          <p:nvPr>
            <p:ph type="dt" sz="half" idx="10"/>
          </p:nvPr>
        </p:nvSpPr>
        <p:spPr/>
        <p:txBody>
          <a:bodyPr/>
          <a:lstStyle/>
          <a:p>
            <a:fld id="{02E44813-6984-47C8-815B-2E7C34EC50D8}" type="datetime1">
              <a:rPr lang="en-GB" smtClean="0"/>
              <a:t>12/02/2024</a:t>
            </a:fld>
            <a:endParaRPr lang="en-GB"/>
          </a:p>
        </p:txBody>
      </p:sp>
      <p:sp>
        <p:nvSpPr>
          <p:cNvPr id="5" name="Footer Placeholder 4">
            <a:extLst>
              <a:ext uri="{FF2B5EF4-FFF2-40B4-BE49-F238E27FC236}">
                <a16:creationId xmlns:a16="http://schemas.microsoft.com/office/drawing/2014/main" id="{8F6F86D1-83A8-4EC6-AB39-03871A02A9EC}"/>
              </a:ext>
            </a:extLst>
          </p:cNvPr>
          <p:cNvSpPr>
            <a:spLocks noGrp="1"/>
          </p:cNvSpPr>
          <p:nvPr>
            <p:ph type="ftr" sz="quarter" idx="11"/>
          </p:nvPr>
        </p:nvSpPr>
        <p:spPr/>
        <p:txBody>
          <a:bodyPr/>
          <a:lstStyle/>
          <a:p>
            <a:r>
              <a:rPr lang="en-GB"/>
              <a:t>© 2023 Andrea Todd, University of Chester</a:t>
            </a:r>
          </a:p>
        </p:txBody>
      </p:sp>
      <p:sp>
        <p:nvSpPr>
          <p:cNvPr id="6" name="Slide Number Placeholder 5">
            <a:extLst>
              <a:ext uri="{FF2B5EF4-FFF2-40B4-BE49-F238E27FC236}">
                <a16:creationId xmlns:a16="http://schemas.microsoft.com/office/drawing/2014/main" id="{4F8098D8-0D2F-47C8-963A-6F82C4A71150}"/>
              </a:ext>
            </a:extLst>
          </p:cNvPr>
          <p:cNvSpPr>
            <a:spLocks noGrp="1"/>
          </p:cNvSpPr>
          <p:nvPr>
            <p:ph type="sldNum" sz="quarter" idx="12"/>
          </p:nvPr>
        </p:nvSpPr>
        <p:spPr/>
        <p:txBody>
          <a:bodyPr/>
          <a:lstStyle/>
          <a:p>
            <a:fld id="{CCB7588C-6EA3-4E45-AD8C-BC38BCE1979B}" type="slidenum">
              <a:rPr lang="en-GB" smtClean="0"/>
              <a:t>‹#›</a:t>
            </a:fld>
            <a:endParaRPr lang="en-GB"/>
          </a:p>
        </p:txBody>
      </p:sp>
    </p:spTree>
    <p:extLst>
      <p:ext uri="{BB962C8B-B14F-4D97-AF65-F5344CB8AC3E}">
        <p14:creationId xmlns:p14="http://schemas.microsoft.com/office/powerpoint/2010/main" val="13939453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6EAEBB-CCAF-4818-AA86-1201C17A8FE1}"/>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D495A9B4-EB4E-4DF2-85DF-4954CEF3B236}"/>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9F9FC112-01C6-4DCD-B485-EA21AFB287E3}"/>
              </a:ext>
            </a:extLst>
          </p:cNvPr>
          <p:cNvSpPr>
            <a:spLocks noGrp="1"/>
          </p:cNvSpPr>
          <p:nvPr>
            <p:ph type="dt" sz="half" idx="10"/>
          </p:nvPr>
        </p:nvSpPr>
        <p:spPr/>
        <p:txBody>
          <a:bodyPr/>
          <a:lstStyle/>
          <a:p>
            <a:fld id="{F0B06F6C-2E21-4645-8347-9F327C84B459}" type="datetime1">
              <a:rPr lang="en-GB" smtClean="0"/>
              <a:t>12/02/2024</a:t>
            </a:fld>
            <a:endParaRPr lang="en-GB"/>
          </a:p>
        </p:txBody>
      </p:sp>
      <p:sp>
        <p:nvSpPr>
          <p:cNvPr id="5" name="Footer Placeholder 4">
            <a:extLst>
              <a:ext uri="{FF2B5EF4-FFF2-40B4-BE49-F238E27FC236}">
                <a16:creationId xmlns:a16="http://schemas.microsoft.com/office/drawing/2014/main" id="{B6E70AEA-F12A-4DA7-9067-FDAC57D00583}"/>
              </a:ext>
            </a:extLst>
          </p:cNvPr>
          <p:cNvSpPr>
            <a:spLocks noGrp="1"/>
          </p:cNvSpPr>
          <p:nvPr>
            <p:ph type="ftr" sz="quarter" idx="11"/>
          </p:nvPr>
        </p:nvSpPr>
        <p:spPr/>
        <p:txBody>
          <a:bodyPr/>
          <a:lstStyle/>
          <a:p>
            <a:r>
              <a:rPr lang="en-GB"/>
              <a:t>© 2023 Andrea Todd, University of Chester</a:t>
            </a:r>
          </a:p>
        </p:txBody>
      </p:sp>
      <p:sp>
        <p:nvSpPr>
          <p:cNvPr id="6" name="Slide Number Placeholder 5">
            <a:extLst>
              <a:ext uri="{FF2B5EF4-FFF2-40B4-BE49-F238E27FC236}">
                <a16:creationId xmlns:a16="http://schemas.microsoft.com/office/drawing/2014/main" id="{F71D4BF9-14BB-42F2-AAF0-2AB9CE5C58AD}"/>
              </a:ext>
            </a:extLst>
          </p:cNvPr>
          <p:cNvSpPr>
            <a:spLocks noGrp="1"/>
          </p:cNvSpPr>
          <p:nvPr>
            <p:ph type="sldNum" sz="quarter" idx="12"/>
          </p:nvPr>
        </p:nvSpPr>
        <p:spPr/>
        <p:txBody>
          <a:bodyPr/>
          <a:lstStyle/>
          <a:p>
            <a:fld id="{CCB7588C-6EA3-4E45-AD8C-BC38BCE1979B}" type="slidenum">
              <a:rPr lang="en-GB" smtClean="0"/>
              <a:t>‹#›</a:t>
            </a:fld>
            <a:endParaRPr lang="en-GB"/>
          </a:p>
        </p:txBody>
      </p:sp>
    </p:spTree>
    <p:extLst>
      <p:ext uri="{BB962C8B-B14F-4D97-AF65-F5344CB8AC3E}">
        <p14:creationId xmlns:p14="http://schemas.microsoft.com/office/powerpoint/2010/main" val="30997218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2502A8F-5934-4F3D-B081-414407F051D8}"/>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8664DE79-FBB6-4542-8ACB-1EDB382FA994}"/>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EB0E9ED-0599-4DC4-AE27-15E72AB21313}"/>
              </a:ext>
            </a:extLst>
          </p:cNvPr>
          <p:cNvSpPr>
            <a:spLocks noGrp="1"/>
          </p:cNvSpPr>
          <p:nvPr>
            <p:ph type="dt" sz="half" idx="10"/>
          </p:nvPr>
        </p:nvSpPr>
        <p:spPr/>
        <p:txBody>
          <a:bodyPr/>
          <a:lstStyle/>
          <a:p>
            <a:fld id="{6AD456B1-A83A-4DF2-87DA-DB0C35DA669E}" type="datetime1">
              <a:rPr lang="en-GB" smtClean="0"/>
              <a:t>12/02/2024</a:t>
            </a:fld>
            <a:endParaRPr lang="en-GB"/>
          </a:p>
        </p:txBody>
      </p:sp>
      <p:sp>
        <p:nvSpPr>
          <p:cNvPr id="5" name="Footer Placeholder 4">
            <a:extLst>
              <a:ext uri="{FF2B5EF4-FFF2-40B4-BE49-F238E27FC236}">
                <a16:creationId xmlns:a16="http://schemas.microsoft.com/office/drawing/2014/main" id="{2963439B-7441-4EB2-BB44-5B367AC99730}"/>
              </a:ext>
            </a:extLst>
          </p:cNvPr>
          <p:cNvSpPr>
            <a:spLocks noGrp="1"/>
          </p:cNvSpPr>
          <p:nvPr>
            <p:ph type="ftr" sz="quarter" idx="11"/>
          </p:nvPr>
        </p:nvSpPr>
        <p:spPr/>
        <p:txBody>
          <a:bodyPr/>
          <a:lstStyle/>
          <a:p>
            <a:r>
              <a:rPr lang="en-GB"/>
              <a:t>© 2023 Andrea Todd, University of Chester</a:t>
            </a:r>
          </a:p>
        </p:txBody>
      </p:sp>
      <p:sp>
        <p:nvSpPr>
          <p:cNvPr id="6" name="Slide Number Placeholder 5">
            <a:extLst>
              <a:ext uri="{FF2B5EF4-FFF2-40B4-BE49-F238E27FC236}">
                <a16:creationId xmlns:a16="http://schemas.microsoft.com/office/drawing/2014/main" id="{4A44BF96-A9DF-446B-AE8B-155CEAED3508}"/>
              </a:ext>
            </a:extLst>
          </p:cNvPr>
          <p:cNvSpPr>
            <a:spLocks noGrp="1"/>
          </p:cNvSpPr>
          <p:nvPr>
            <p:ph type="sldNum" sz="quarter" idx="12"/>
          </p:nvPr>
        </p:nvSpPr>
        <p:spPr/>
        <p:txBody>
          <a:bodyPr/>
          <a:lstStyle/>
          <a:p>
            <a:fld id="{CCB7588C-6EA3-4E45-AD8C-BC38BCE1979B}" type="slidenum">
              <a:rPr lang="en-GB" smtClean="0"/>
              <a:t>‹#›</a:t>
            </a:fld>
            <a:endParaRPr lang="en-GB"/>
          </a:p>
        </p:txBody>
      </p:sp>
    </p:spTree>
    <p:extLst>
      <p:ext uri="{BB962C8B-B14F-4D97-AF65-F5344CB8AC3E}">
        <p14:creationId xmlns:p14="http://schemas.microsoft.com/office/powerpoint/2010/main" val="7914869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4367F3-A512-43FD-BAAB-252427967AAB}"/>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9546E8D1-7FBB-49CE-812D-22F60AAB95E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477E3A0B-F9C7-47E8-B22B-1A39C7BB1E6D}"/>
              </a:ext>
            </a:extLst>
          </p:cNvPr>
          <p:cNvSpPr>
            <a:spLocks noGrp="1"/>
          </p:cNvSpPr>
          <p:nvPr>
            <p:ph type="dt" sz="half" idx="10"/>
          </p:nvPr>
        </p:nvSpPr>
        <p:spPr/>
        <p:txBody>
          <a:bodyPr/>
          <a:lstStyle/>
          <a:p>
            <a:fld id="{E65D0894-E1E3-4595-90D5-2E995AC926D8}" type="datetime1">
              <a:rPr lang="en-GB" smtClean="0"/>
              <a:t>12/02/2024</a:t>
            </a:fld>
            <a:endParaRPr lang="en-GB"/>
          </a:p>
        </p:txBody>
      </p:sp>
      <p:sp>
        <p:nvSpPr>
          <p:cNvPr id="5" name="Footer Placeholder 4">
            <a:extLst>
              <a:ext uri="{FF2B5EF4-FFF2-40B4-BE49-F238E27FC236}">
                <a16:creationId xmlns:a16="http://schemas.microsoft.com/office/drawing/2014/main" id="{8AFA264A-7A54-4E34-9B72-F1FFA47FADB6}"/>
              </a:ext>
            </a:extLst>
          </p:cNvPr>
          <p:cNvSpPr>
            <a:spLocks noGrp="1"/>
          </p:cNvSpPr>
          <p:nvPr>
            <p:ph type="ftr" sz="quarter" idx="11"/>
          </p:nvPr>
        </p:nvSpPr>
        <p:spPr/>
        <p:txBody>
          <a:bodyPr/>
          <a:lstStyle/>
          <a:p>
            <a:r>
              <a:rPr lang="en-GB"/>
              <a:t>© 2023 Andrea Todd, University of Chester</a:t>
            </a:r>
          </a:p>
        </p:txBody>
      </p:sp>
      <p:sp>
        <p:nvSpPr>
          <p:cNvPr id="6" name="Slide Number Placeholder 5">
            <a:extLst>
              <a:ext uri="{FF2B5EF4-FFF2-40B4-BE49-F238E27FC236}">
                <a16:creationId xmlns:a16="http://schemas.microsoft.com/office/drawing/2014/main" id="{E46275AE-6984-453D-A4F3-3B24A9CA70D8}"/>
              </a:ext>
            </a:extLst>
          </p:cNvPr>
          <p:cNvSpPr>
            <a:spLocks noGrp="1"/>
          </p:cNvSpPr>
          <p:nvPr>
            <p:ph type="sldNum" sz="quarter" idx="12"/>
          </p:nvPr>
        </p:nvSpPr>
        <p:spPr/>
        <p:txBody>
          <a:bodyPr/>
          <a:lstStyle/>
          <a:p>
            <a:fld id="{CCB7588C-6EA3-4E45-AD8C-BC38BCE1979B}" type="slidenum">
              <a:rPr lang="en-GB" smtClean="0"/>
              <a:t>‹#›</a:t>
            </a:fld>
            <a:endParaRPr lang="en-GB"/>
          </a:p>
        </p:txBody>
      </p:sp>
    </p:spTree>
    <p:extLst>
      <p:ext uri="{BB962C8B-B14F-4D97-AF65-F5344CB8AC3E}">
        <p14:creationId xmlns:p14="http://schemas.microsoft.com/office/powerpoint/2010/main" val="8136502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754269-C2B3-465F-A588-C8F7C15235B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957BB737-5079-48A9-B91A-ACF0D9240D3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F8245BD9-7A99-402C-8C8F-677FDE8A54EA}"/>
              </a:ext>
            </a:extLst>
          </p:cNvPr>
          <p:cNvSpPr>
            <a:spLocks noGrp="1"/>
          </p:cNvSpPr>
          <p:nvPr>
            <p:ph type="dt" sz="half" idx="10"/>
          </p:nvPr>
        </p:nvSpPr>
        <p:spPr/>
        <p:txBody>
          <a:bodyPr/>
          <a:lstStyle/>
          <a:p>
            <a:fld id="{B8B0547E-CEB5-45C2-812F-8E202F6867B3}" type="datetime1">
              <a:rPr lang="en-GB" smtClean="0"/>
              <a:t>12/02/2024</a:t>
            </a:fld>
            <a:endParaRPr lang="en-GB"/>
          </a:p>
        </p:txBody>
      </p:sp>
      <p:sp>
        <p:nvSpPr>
          <p:cNvPr id="5" name="Footer Placeholder 4">
            <a:extLst>
              <a:ext uri="{FF2B5EF4-FFF2-40B4-BE49-F238E27FC236}">
                <a16:creationId xmlns:a16="http://schemas.microsoft.com/office/drawing/2014/main" id="{D8306781-652B-4186-BDB9-CDA5D28553E8}"/>
              </a:ext>
            </a:extLst>
          </p:cNvPr>
          <p:cNvSpPr>
            <a:spLocks noGrp="1"/>
          </p:cNvSpPr>
          <p:nvPr>
            <p:ph type="ftr" sz="quarter" idx="11"/>
          </p:nvPr>
        </p:nvSpPr>
        <p:spPr/>
        <p:txBody>
          <a:bodyPr/>
          <a:lstStyle/>
          <a:p>
            <a:r>
              <a:rPr lang="en-GB"/>
              <a:t>© 2023 Andrea Todd, University of Chester</a:t>
            </a:r>
          </a:p>
        </p:txBody>
      </p:sp>
      <p:sp>
        <p:nvSpPr>
          <p:cNvPr id="6" name="Slide Number Placeholder 5">
            <a:extLst>
              <a:ext uri="{FF2B5EF4-FFF2-40B4-BE49-F238E27FC236}">
                <a16:creationId xmlns:a16="http://schemas.microsoft.com/office/drawing/2014/main" id="{55B3EAD5-9EF5-4348-9150-CFC92C9A3D38}"/>
              </a:ext>
            </a:extLst>
          </p:cNvPr>
          <p:cNvSpPr>
            <a:spLocks noGrp="1"/>
          </p:cNvSpPr>
          <p:nvPr>
            <p:ph type="sldNum" sz="quarter" idx="12"/>
          </p:nvPr>
        </p:nvSpPr>
        <p:spPr/>
        <p:txBody>
          <a:bodyPr/>
          <a:lstStyle/>
          <a:p>
            <a:fld id="{CCB7588C-6EA3-4E45-AD8C-BC38BCE1979B}" type="slidenum">
              <a:rPr lang="en-GB" smtClean="0"/>
              <a:t>‹#›</a:t>
            </a:fld>
            <a:endParaRPr lang="en-GB"/>
          </a:p>
        </p:txBody>
      </p:sp>
    </p:spTree>
    <p:extLst>
      <p:ext uri="{BB962C8B-B14F-4D97-AF65-F5344CB8AC3E}">
        <p14:creationId xmlns:p14="http://schemas.microsoft.com/office/powerpoint/2010/main" val="8698502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0593C8-1A34-4FC8-8A2D-F60375AECCA7}"/>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59271559-64AC-4291-9064-C05EE91E57AC}"/>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A1006B32-6EC2-41A9-868D-4D020978E060}"/>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083E6B78-1AA2-4F85-A77B-50B15FCE5657}"/>
              </a:ext>
            </a:extLst>
          </p:cNvPr>
          <p:cNvSpPr>
            <a:spLocks noGrp="1"/>
          </p:cNvSpPr>
          <p:nvPr>
            <p:ph type="dt" sz="half" idx="10"/>
          </p:nvPr>
        </p:nvSpPr>
        <p:spPr/>
        <p:txBody>
          <a:bodyPr/>
          <a:lstStyle/>
          <a:p>
            <a:fld id="{526168B8-3FDE-4773-9D4E-9EC92973A3EB}" type="datetime1">
              <a:rPr lang="en-GB" smtClean="0"/>
              <a:t>12/02/2024</a:t>
            </a:fld>
            <a:endParaRPr lang="en-GB"/>
          </a:p>
        </p:txBody>
      </p:sp>
      <p:sp>
        <p:nvSpPr>
          <p:cNvPr id="6" name="Footer Placeholder 5">
            <a:extLst>
              <a:ext uri="{FF2B5EF4-FFF2-40B4-BE49-F238E27FC236}">
                <a16:creationId xmlns:a16="http://schemas.microsoft.com/office/drawing/2014/main" id="{9C68B011-8D5A-420C-AE28-3026D1F7D43F}"/>
              </a:ext>
            </a:extLst>
          </p:cNvPr>
          <p:cNvSpPr>
            <a:spLocks noGrp="1"/>
          </p:cNvSpPr>
          <p:nvPr>
            <p:ph type="ftr" sz="quarter" idx="11"/>
          </p:nvPr>
        </p:nvSpPr>
        <p:spPr/>
        <p:txBody>
          <a:bodyPr/>
          <a:lstStyle/>
          <a:p>
            <a:r>
              <a:rPr lang="en-GB"/>
              <a:t>© 2023 Andrea Todd, University of Chester</a:t>
            </a:r>
          </a:p>
        </p:txBody>
      </p:sp>
      <p:sp>
        <p:nvSpPr>
          <p:cNvPr id="7" name="Slide Number Placeholder 6">
            <a:extLst>
              <a:ext uri="{FF2B5EF4-FFF2-40B4-BE49-F238E27FC236}">
                <a16:creationId xmlns:a16="http://schemas.microsoft.com/office/drawing/2014/main" id="{060DC5A5-C514-465C-8082-82172A516D20}"/>
              </a:ext>
            </a:extLst>
          </p:cNvPr>
          <p:cNvSpPr>
            <a:spLocks noGrp="1"/>
          </p:cNvSpPr>
          <p:nvPr>
            <p:ph type="sldNum" sz="quarter" idx="12"/>
          </p:nvPr>
        </p:nvSpPr>
        <p:spPr/>
        <p:txBody>
          <a:bodyPr/>
          <a:lstStyle/>
          <a:p>
            <a:fld id="{CCB7588C-6EA3-4E45-AD8C-BC38BCE1979B}" type="slidenum">
              <a:rPr lang="en-GB" smtClean="0"/>
              <a:t>‹#›</a:t>
            </a:fld>
            <a:endParaRPr lang="en-GB"/>
          </a:p>
        </p:txBody>
      </p:sp>
    </p:spTree>
    <p:extLst>
      <p:ext uri="{BB962C8B-B14F-4D97-AF65-F5344CB8AC3E}">
        <p14:creationId xmlns:p14="http://schemas.microsoft.com/office/powerpoint/2010/main" val="39865928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E67423-CF91-4FA8-89F5-A09E49C77CED}"/>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23429E01-A86B-4B5E-93FC-368676EEDC7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D6298C6-051D-43CA-92AC-0FCD28ABE7F5}"/>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23D77137-1751-49AC-86E4-88D337563D1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7CD1406F-C295-441C-B227-DAFCDCECC83D}"/>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EEE95F65-E94A-4858-9EAB-474AD40D9408}"/>
              </a:ext>
            </a:extLst>
          </p:cNvPr>
          <p:cNvSpPr>
            <a:spLocks noGrp="1"/>
          </p:cNvSpPr>
          <p:nvPr>
            <p:ph type="dt" sz="half" idx="10"/>
          </p:nvPr>
        </p:nvSpPr>
        <p:spPr/>
        <p:txBody>
          <a:bodyPr/>
          <a:lstStyle/>
          <a:p>
            <a:fld id="{A19A6469-4486-47AC-9E2D-2D13920B9DD0}" type="datetime1">
              <a:rPr lang="en-GB" smtClean="0"/>
              <a:t>12/02/2024</a:t>
            </a:fld>
            <a:endParaRPr lang="en-GB"/>
          </a:p>
        </p:txBody>
      </p:sp>
      <p:sp>
        <p:nvSpPr>
          <p:cNvPr id="8" name="Footer Placeholder 7">
            <a:extLst>
              <a:ext uri="{FF2B5EF4-FFF2-40B4-BE49-F238E27FC236}">
                <a16:creationId xmlns:a16="http://schemas.microsoft.com/office/drawing/2014/main" id="{E8E4BD08-AC0B-4435-95AB-7E1841B0D43D}"/>
              </a:ext>
            </a:extLst>
          </p:cNvPr>
          <p:cNvSpPr>
            <a:spLocks noGrp="1"/>
          </p:cNvSpPr>
          <p:nvPr>
            <p:ph type="ftr" sz="quarter" idx="11"/>
          </p:nvPr>
        </p:nvSpPr>
        <p:spPr/>
        <p:txBody>
          <a:bodyPr/>
          <a:lstStyle/>
          <a:p>
            <a:r>
              <a:rPr lang="en-GB"/>
              <a:t>© 2023 Andrea Todd, University of Chester</a:t>
            </a:r>
          </a:p>
        </p:txBody>
      </p:sp>
      <p:sp>
        <p:nvSpPr>
          <p:cNvPr id="9" name="Slide Number Placeholder 8">
            <a:extLst>
              <a:ext uri="{FF2B5EF4-FFF2-40B4-BE49-F238E27FC236}">
                <a16:creationId xmlns:a16="http://schemas.microsoft.com/office/drawing/2014/main" id="{3B7DF94B-7CB8-49C8-A29B-E152361A770E}"/>
              </a:ext>
            </a:extLst>
          </p:cNvPr>
          <p:cNvSpPr>
            <a:spLocks noGrp="1"/>
          </p:cNvSpPr>
          <p:nvPr>
            <p:ph type="sldNum" sz="quarter" idx="12"/>
          </p:nvPr>
        </p:nvSpPr>
        <p:spPr/>
        <p:txBody>
          <a:bodyPr/>
          <a:lstStyle/>
          <a:p>
            <a:fld id="{CCB7588C-6EA3-4E45-AD8C-BC38BCE1979B}" type="slidenum">
              <a:rPr lang="en-GB" smtClean="0"/>
              <a:t>‹#›</a:t>
            </a:fld>
            <a:endParaRPr lang="en-GB"/>
          </a:p>
        </p:txBody>
      </p:sp>
    </p:spTree>
    <p:extLst>
      <p:ext uri="{BB962C8B-B14F-4D97-AF65-F5344CB8AC3E}">
        <p14:creationId xmlns:p14="http://schemas.microsoft.com/office/powerpoint/2010/main" val="1770757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E101EA-4972-4EF6-9389-AD04A4292C37}"/>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09AB8747-486A-404B-A0F9-58647413CF9A}"/>
              </a:ext>
            </a:extLst>
          </p:cNvPr>
          <p:cNvSpPr>
            <a:spLocks noGrp="1"/>
          </p:cNvSpPr>
          <p:nvPr>
            <p:ph type="dt" sz="half" idx="10"/>
          </p:nvPr>
        </p:nvSpPr>
        <p:spPr/>
        <p:txBody>
          <a:bodyPr/>
          <a:lstStyle/>
          <a:p>
            <a:fld id="{96E9218F-3D53-490C-8831-5B5E69D0C731}" type="datetime1">
              <a:rPr lang="en-GB" smtClean="0"/>
              <a:t>12/02/2024</a:t>
            </a:fld>
            <a:endParaRPr lang="en-GB"/>
          </a:p>
        </p:txBody>
      </p:sp>
      <p:sp>
        <p:nvSpPr>
          <p:cNvPr id="4" name="Footer Placeholder 3">
            <a:extLst>
              <a:ext uri="{FF2B5EF4-FFF2-40B4-BE49-F238E27FC236}">
                <a16:creationId xmlns:a16="http://schemas.microsoft.com/office/drawing/2014/main" id="{2439FA59-E94A-40F1-89E9-F63AB4A637A9}"/>
              </a:ext>
            </a:extLst>
          </p:cNvPr>
          <p:cNvSpPr>
            <a:spLocks noGrp="1"/>
          </p:cNvSpPr>
          <p:nvPr>
            <p:ph type="ftr" sz="quarter" idx="11"/>
          </p:nvPr>
        </p:nvSpPr>
        <p:spPr/>
        <p:txBody>
          <a:bodyPr/>
          <a:lstStyle/>
          <a:p>
            <a:r>
              <a:rPr lang="en-GB"/>
              <a:t>© 2023 Andrea Todd, University of Chester</a:t>
            </a:r>
          </a:p>
        </p:txBody>
      </p:sp>
      <p:sp>
        <p:nvSpPr>
          <p:cNvPr id="5" name="Slide Number Placeholder 4">
            <a:extLst>
              <a:ext uri="{FF2B5EF4-FFF2-40B4-BE49-F238E27FC236}">
                <a16:creationId xmlns:a16="http://schemas.microsoft.com/office/drawing/2014/main" id="{DF3844E8-69B1-43BA-9657-2CB5DCBCBA73}"/>
              </a:ext>
            </a:extLst>
          </p:cNvPr>
          <p:cNvSpPr>
            <a:spLocks noGrp="1"/>
          </p:cNvSpPr>
          <p:nvPr>
            <p:ph type="sldNum" sz="quarter" idx="12"/>
          </p:nvPr>
        </p:nvSpPr>
        <p:spPr/>
        <p:txBody>
          <a:bodyPr/>
          <a:lstStyle/>
          <a:p>
            <a:fld id="{CCB7588C-6EA3-4E45-AD8C-BC38BCE1979B}" type="slidenum">
              <a:rPr lang="en-GB" smtClean="0"/>
              <a:t>‹#›</a:t>
            </a:fld>
            <a:endParaRPr lang="en-GB"/>
          </a:p>
        </p:txBody>
      </p:sp>
    </p:spTree>
    <p:extLst>
      <p:ext uri="{BB962C8B-B14F-4D97-AF65-F5344CB8AC3E}">
        <p14:creationId xmlns:p14="http://schemas.microsoft.com/office/powerpoint/2010/main" val="37393151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487258B-1F8F-46BA-ABFB-07DC5AD33750}"/>
              </a:ext>
            </a:extLst>
          </p:cNvPr>
          <p:cNvSpPr>
            <a:spLocks noGrp="1"/>
          </p:cNvSpPr>
          <p:nvPr>
            <p:ph type="dt" sz="half" idx="10"/>
          </p:nvPr>
        </p:nvSpPr>
        <p:spPr/>
        <p:txBody>
          <a:bodyPr/>
          <a:lstStyle/>
          <a:p>
            <a:fld id="{20BE86F2-EF1E-463D-87D2-6E3E8E197121}" type="datetime1">
              <a:rPr lang="en-GB" smtClean="0"/>
              <a:t>12/02/2024</a:t>
            </a:fld>
            <a:endParaRPr lang="en-GB"/>
          </a:p>
        </p:txBody>
      </p:sp>
      <p:sp>
        <p:nvSpPr>
          <p:cNvPr id="3" name="Footer Placeholder 2">
            <a:extLst>
              <a:ext uri="{FF2B5EF4-FFF2-40B4-BE49-F238E27FC236}">
                <a16:creationId xmlns:a16="http://schemas.microsoft.com/office/drawing/2014/main" id="{90691002-B639-4646-902A-53CA35A31371}"/>
              </a:ext>
            </a:extLst>
          </p:cNvPr>
          <p:cNvSpPr>
            <a:spLocks noGrp="1"/>
          </p:cNvSpPr>
          <p:nvPr>
            <p:ph type="ftr" sz="quarter" idx="11"/>
          </p:nvPr>
        </p:nvSpPr>
        <p:spPr/>
        <p:txBody>
          <a:bodyPr/>
          <a:lstStyle/>
          <a:p>
            <a:r>
              <a:rPr lang="en-GB"/>
              <a:t>© 2023 Andrea Todd, University of Chester</a:t>
            </a:r>
          </a:p>
        </p:txBody>
      </p:sp>
      <p:sp>
        <p:nvSpPr>
          <p:cNvPr id="4" name="Slide Number Placeholder 3">
            <a:extLst>
              <a:ext uri="{FF2B5EF4-FFF2-40B4-BE49-F238E27FC236}">
                <a16:creationId xmlns:a16="http://schemas.microsoft.com/office/drawing/2014/main" id="{23681908-F5A6-41E9-A16D-5A8091AB5FCA}"/>
              </a:ext>
            </a:extLst>
          </p:cNvPr>
          <p:cNvSpPr>
            <a:spLocks noGrp="1"/>
          </p:cNvSpPr>
          <p:nvPr>
            <p:ph type="sldNum" sz="quarter" idx="12"/>
          </p:nvPr>
        </p:nvSpPr>
        <p:spPr/>
        <p:txBody>
          <a:bodyPr/>
          <a:lstStyle/>
          <a:p>
            <a:fld id="{CCB7588C-6EA3-4E45-AD8C-BC38BCE1979B}" type="slidenum">
              <a:rPr lang="en-GB" smtClean="0"/>
              <a:t>‹#›</a:t>
            </a:fld>
            <a:endParaRPr lang="en-GB"/>
          </a:p>
        </p:txBody>
      </p:sp>
    </p:spTree>
    <p:extLst>
      <p:ext uri="{BB962C8B-B14F-4D97-AF65-F5344CB8AC3E}">
        <p14:creationId xmlns:p14="http://schemas.microsoft.com/office/powerpoint/2010/main" val="3021417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E27BF4-C648-4E29-92B9-F16A2301746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A42445D3-6870-4A02-AE27-281562D6E35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35D720F2-649E-49AC-8EA4-8E27564AEF7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A252330-9C1B-4F0D-A191-A21DB4071763}"/>
              </a:ext>
            </a:extLst>
          </p:cNvPr>
          <p:cNvSpPr>
            <a:spLocks noGrp="1"/>
          </p:cNvSpPr>
          <p:nvPr>
            <p:ph type="dt" sz="half" idx="10"/>
          </p:nvPr>
        </p:nvSpPr>
        <p:spPr/>
        <p:txBody>
          <a:bodyPr/>
          <a:lstStyle/>
          <a:p>
            <a:fld id="{EC212F57-C2C5-4601-855B-AEAF6669FDAD}" type="datetime1">
              <a:rPr lang="en-GB" smtClean="0"/>
              <a:t>12/02/2024</a:t>
            </a:fld>
            <a:endParaRPr lang="en-GB"/>
          </a:p>
        </p:txBody>
      </p:sp>
      <p:sp>
        <p:nvSpPr>
          <p:cNvPr id="6" name="Footer Placeholder 5">
            <a:extLst>
              <a:ext uri="{FF2B5EF4-FFF2-40B4-BE49-F238E27FC236}">
                <a16:creationId xmlns:a16="http://schemas.microsoft.com/office/drawing/2014/main" id="{FC314175-75E5-4318-9609-0C45F16C58D7}"/>
              </a:ext>
            </a:extLst>
          </p:cNvPr>
          <p:cNvSpPr>
            <a:spLocks noGrp="1"/>
          </p:cNvSpPr>
          <p:nvPr>
            <p:ph type="ftr" sz="quarter" idx="11"/>
          </p:nvPr>
        </p:nvSpPr>
        <p:spPr/>
        <p:txBody>
          <a:bodyPr/>
          <a:lstStyle/>
          <a:p>
            <a:r>
              <a:rPr lang="en-GB"/>
              <a:t>© 2023 Andrea Todd, University of Chester</a:t>
            </a:r>
          </a:p>
        </p:txBody>
      </p:sp>
      <p:sp>
        <p:nvSpPr>
          <p:cNvPr id="7" name="Slide Number Placeholder 6">
            <a:extLst>
              <a:ext uri="{FF2B5EF4-FFF2-40B4-BE49-F238E27FC236}">
                <a16:creationId xmlns:a16="http://schemas.microsoft.com/office/drawing/2014/main" id="{7A928EFC-8133-4B7D-BDB0-DBA6E8115000}"/>
              </a:ext>
            </a:extLst>
          </p:cNvPr>
          <p:cNvSpPr>
            <a:spLocks noGrp="1"/>
          </p:cNvSpPr>
          <p:nvPr>
            <p:ph type="sldNum" sz="quarter" idx="12"/>
          </p:nvPr>
        </p:nvSpPr>
        <p:spPr/>
        <p:txBody>
          <a:bodyPr/>
          <a:lstStyle/>
          <a:p>
            <a:fld id="{CCB7588C-6EA3-4E45-AD8C-BC38BCE1979B}" type="slidenum">
              <a:rPr lang="en-GB" smtClean="0"/>
              <a:t>‹#›</a:t>
            </a:fld>
            <a:endParaRPr lang="en-GB"/>
          </a:p>
        </p:txBody>
      </p:sp>
    </p:spTree>
    <p:extLst>
      <p:ext uri="{BB962C8B-B14F-4D97-AF65-F5344CB8AC3E}">
        <p14:creationId xmlns:p14="http://schemas.microsoft.com/office/powerpoint/2010/main" val="27497554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542DE8-1C13-47E8-8622-38FB640CCF0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1EB72110-46CE-443F-8C39-B9D108C048C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7F0E2B5F-CAA7-4B73-84ED-3D6EF18C4EF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0DED052-4E23-4039-87A4-14BD42ED5861}"/>
              </a:ext>
            </a:extLst>
          </p:cNvPr>
          <p:cNvSpPr>
            <a:spLocks noGrp="1"/>
          </p:cNvSpPr>
          <p:nvPr>
            <p:ph type="dt" sz="half" idx="10"/>
          </p:nvPr>
        </p:nvSpPr>
        <p:spPr/>
        <p:txBody>
          <a:bodyPr/>
          <a:lstStyle/>
          <a:p>
            <a:fld id="{6A3E3BD2-CC3C-45A3-BEF8-86931E74266B}" type="datetime1">
              <a:rPr lang="en-GB" smtClean="0"/>
              <a:t>12/02/2024</a:t>
            </a:fld>
            <a:endParaRPr lang="en-GB"/>
          </a:p>
        </p:txBody>
      </p:sp>
      <p:sp>
        <p:nvSpPr>
          <p:cNvPr id="6" name="Footer Placeholder 5">
            <a:extLst>
              <a:ext uri="{FF2B5EF4-FFF2-40B4-BE49-F238E27FC236}">
                <a16:creationId xmlns:a16="http://schemas.microsoft.com/office/drawing/2014/main" id="{C27F9FA3-58E9-4D2B-87FE-0C2DA76DF98B}"/>
              </a:ext>
            </a:extLst>
          </p:cNvPr>
          <p:cNvSpPr>
            <a:spLocks noGrp="1"/>
          </p:cNvSpPr>
          <p:nvPr>
            <p:ph type="ftr" sz="quarter" idx="11"/>
          </p:nvPr>
        </p:nvSpPr>
        <p:spPr/>
        <p:txBody>
          <a:bodyPr/>
          <a:lstStyle/>
          <a:p>
            <a:r>
              <a:rPr lang="en-GB"/>
              <a:t>© 2023 Andrea Todd, University of Chester</a:t>
            </a:r>
          </a:p>
        </p:txBody>
      </p:sp>
      <p:sp>
        <p:nvSpPr>
          <p:cNvPr id="7" name="Slide Number Placeholder 6">
            <a:extLst>
              <a:ext uri="{FF2B5EF4-FFF2-40B4-BE49-F238E27FC236}">
                <a16:creationId xmlns:a16="http://schemas.microsoft.com/office/drawing/2014/main" id="{9360C1DC-11C5-41B8-B896-3D4D1D1A18AD}"/>
              </a:ext>
            </a:extLst>
          </p:cNvPr>
          <p:cNvSpPr>
            <a:spLocks noGrp="1"/>
          </p:cNvSpPr>
          <p:nvPr>
            <p:ph type="sldNum" sz="quarter" idx="12"/>
          </p:nvPr>
        </p:nvSpPr>
        <p:spPr/>
        <p:txBody>
          <a:bodyPr/>
          <a:lstStyle/>
          <a:p>
            <a:fld id="{CCB7588C-6EA3-4E45-AD8C-BC38BCE1979B}" type="slidenum">
              <a:rPr lang="en-GB" smtClean="0"/>
              <a:t>‹#›</a:t>
            </a:fld>
            <a:endParaRPr lang="en-GB"/>
          </a:p>
        </p:txBody>
      </p:sp>
    </p:spTree>
    <p:extLst>
      <p:ext uri="{BB962C8B-B14F-4D97-AF65-F5344CB8AC3E}">
        <p14:creationId xmlns:p14="http://schemas.microsoft.com/office/powerpoint/2010/main" val="3124463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C6E2A52-DF23-4BD1-91AA-BBD68315DBC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F3185683-1F64-436B-9A8E-8D247E6CFAE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ABFF9EFC-C20E-4F75-A0A0-AA6D3983143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BDE584E-9318-4D82-A857-204F00ADA8C0}" type="datetime1">
              <a:rPr lang="en-GB" smtClean="0"/>
              <a:t>12/02/2024</a:t>
            </a:fld>
            <a:endParaRPr lang="en-GB"/>
          </a:p>
        </p:txBody>
      </p:sp>
      <p:sp>
        <p:nvSpPr>
          <p:cNvPr id="5" name="Footer Placeholder 4">
            <a:extLst>
              <a:ext uri="{FF2B5EF4-FFF2-40B4-BE49-F238E27FC236}">
                <a16:creationId xmlns:a16="http://schemas.microsoft.com/office/drawing/2014/main" id="{25C79D8F-63D4-477C-9B02-786F6F9D444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GB"/>
              <a:t>© 2023 Andrea Todd, University of Chester</a:t>
            </a:r>
          </a:p>
        </p:txBody>
      </p:sp>
      <p:sp>
        <p:nvSpPr>
          <p:cNvPr id="6" name="Slide Number Placeholder 5">
            <a:extLst>
              <a:ext uri="{FF2B5EF4-FFF2-40B4-BE49-F238E27FC236}">
                <a16:creationId xmlns:a16="http://schemas.microsoft.com/office/drawing/2014/main" id="{9AD88F67-DDE6-4F07-AEA7-A98BFAC39D4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CB7588C-6EA3-4E45-AD8C-BC38BCE1979B}" type="slidenum">
              <a:rPr lang="en-GB" smtClean="0"/>
              <a:t>‹#›</a:t>
            </a:fld>
            <a:endParaRPr lang="en-GB"/>
          </a:p>
        </p:txBody>
      </p:sp>
    </p:spTree>
    <p:extLst>
      <p:ext uri="{BB962C8B-B14F-4D97-AF65-F5344CB8AC3E}">
        <p14:creationId xmlns:p14="http://schemas.microsoft.com/office/powerpoint/2010/main" val="219152847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lumMod val="65000"/>
            <a:lumOff val="35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185CB9-CEA8-4220-BB30-13AC2548B578}"/>
              </a:ext>
            </a:extLst>
          </p:cNvPr>
          <p:cNvSpPr>
            <a:spLocks noGrp="1"/>
          </p:cNvSpPr>
          <p:nvPr>
            <p:ph type="ctrTitle"/>
          </p:nvPr>
        </p:nvSpPr>
        <p:spPr>
          <a:xfrm>
            <a:off x="1219200" y="4470400"/>
            <a:ext cx="9144000" cy="2387600"/>
          </a:xfrm>
        </p:spPr>
        <p:txBody>
          <a:bodyPr>
            <a:noAutofit/>
          </a:bodyPr>
          <a:lstStyle/>
          <a:p>
            <a:r>
              <a:rPr lang="en-GB" sz="4800" dirty="0">
                <a:highlight>
                  <a:srgbClr val="FFFF00"/>
                </a:highlight>
              </a:rPr>
              <a:t>NOTE: use this slide deck to accompany a talk from a representative of the SVM (a member of staff or student rep) for 3-5 minutes at the start of a live session.  Alternatively, the slides can be recorded by a representative of the SVM and played at the start of a live session.</a:t>
            </a:r>
          </a:p>
        </p:txBody>
      </p:sp>
      <p:sp>
        <p:nvSpPr>
          <p:cNvPr id="3" name="Footer Placeholder 2">
            <a:extLst>
              <a:ext uri="{FF2B5EF4-FFF2-40B4-BE49-F238E27FC236}">
                <a16:creationId xmlns:a16="http://schemas.microsoft.com/office/drawing/2014/main" id="{A02FF93B-853D-4C41-BE99-6C9F2C6F7D6E}"/>
              </a:ext>
            </a:extLst>
          </p:cNvPr>
          <p:cNvSpPr>
            <a:spLocks noGrp="1"/>
          </p:cNvSpPr>
          <p:nvPr>
            <p:ph type="ftr" sz="quarter" idx="11"/>
          </p:nvPr>
        </p:nvSpPr>
        <p:spPr>
          <a:xfrm>
            <a:off x="8077200" y="6492875"/>
            <a:ext cx="4114800" cy="365125"/>
          </a:xfrm>
        </p:spPr>
        <p:txBody>
          <a:bodyPr/>
          <a:lstStyle/>
          <a:p>
            <a:r>
              <a:rPr lang="en-GB" dirty="0"/>
              <a:t>© 2023 Andrea Todd</a:t>
            </a:r>
          </a:p>
        </p:txBody>
      </p:sp>
    </p:spTree>
    <p:extLst>
      <p:ext uri="{BB962C8B-B14F-4D97-AF65-F5344CB8AC3E}">
        <p14:creationId xmlns:p14="http://schemas.microsoft.com/office/powerpoint/2010/main" val="20070380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1">
            <a:lumMod val="65000"/>
            <a:lumOff val="35000"/>
          </a:schemeClr>
        </a:solidFill>
        <a:effectLst/>
      </p:bgPr>
    </p:bg>
    <p:spTree>
      <p:nvGrpSpPr>
        <p:cNvPr id="1" name=""/>
        <p:cNvGrpSpPr/>
        <p:nvPr/>
      </p:nvGrpSpPr>
      <p:grpSpPr>
        <a:xfrm>
          <a:off x="0" y="0"/>
          <a:ext cx="0" cy="0"/>
          <a:chOff x="0" y="0"/>
          <a:chExt cx="0" cy="0"/>
        </a:xfrm>
      </p:grpSpPr>
      <p:pic>
        <p:nvPicPr>
          <p:cNvPr id="5" name="Picture 4" descr="A group of white speech bubbles&#10;">
            <a:extLst>
              <a:ext uri="{FF2B5EF4-FFF2-40B4-BE49-F238E27FC236}">
                <a16:creationId xmlns:a16="http://schemas.microsoft.com/office/drawing/2014/main" id="{5391A03A-4BCE-9DBA-D8BF-AEF5A4F55531}"/>
              </a:ext>
            </a:extLst>
          </p:cNvPr>
          <p:cNvPicPr>
            <a:picLocks noChangeAspect="1"/>
          </p:cNvPicPr>
          <p:nvPr/>
        </p:nvPicPr>
        <p:blipFill rotWithShape="1">
          <a:blip r:embed="rId2" cstate="print">
            <a:alphaModFix amt="50000"/>
            <a:extLst>
              <a:ext uri="{28A0092B-C50C-407E-A947-70E740481C1C}">
                <a14:useLocalDpi xmlns:a14="http://schemas.microsoft.com/office/drawing/2010/main" val="0"/>
              </a:ext>
            </a:extLst>
          </a:blip>
          <a:srcRect t="942" b="14788"/>
          <a:stretch/>
        </p:blipFill>
        <p:spPr>
          <a:xfrm>
            <a:off x="20" y="1"/>
            <a:ext cx="12191980" cy="6857999"/>
          </a:xfrm>
          <a:prstGeom prst="rect">
            <a:avLst/>
          </a:prstGeom>
        </p:spPr>
      </p:pic>
      <p:sp>
        <p:nvSpPr>
          <p:cNvPr id="4" name="Footer Placeholder 3">
            <a:extLst>
              <a:ext uri="{FF2B5EF4-FFF2-40B4-BE49-F238E27FC236}">
                <a16:creationId xmlns:a16="http://schemas.microsoft.com/office/drawing/2014/main" id="{C030BDFB-8F7D-4169-ACFE-F57EE664EF19}"/>
              </a:ext>
            </a:extLst>
          </p:cNvPr>
          <p:cNvSpPr>
            <a:spLocks noGrp="1"/>
          </p:cNvSpPr>
          <p:nvPr>
            <p:ph type="ftr" sz="quarter" idx="11"/>
          </p:nvPr>
        </p:nvSpPr>
        <p:spPr>
          <a:xfrm>
            <a:off x="4038600" y="6356350"/>
            <a:ext cx="4114800" cy="365125"/>
          </a:xfrm>
        </p:spPr>
        <p:txBody>
          <a:bodyPr>
            <a:normAutofit/>
          </a:bodyPr>
          <a:lstStyle/>
          <a:p>
            <a:pPr>
              <a:spcAft>
                <a:spcPts val="600"/>
              </a:spcAft>
            </a:pPr>
            <a:r>
              <a:rPr lang="en-GB" dirty="0">
                <a:solidFill>
                  <a:schemeClr val="bg1"/>
                </a:solidFill>
              </a:rPr>
              <a:t>© 2023 Andrea Todd</a:t>
            </a:r>
          </a:p>
        </p:txBody>
      </p:sp>
      <p:sp>
        <p:nvSpPr>
          <p:cNvPr id="3" name="Rectangle 2">
            <a:extLst>
              <a:ext uri="{FF2B5EF4-FFF2-40B4-BE49-F238E27FC236}">
                <a16:creationId xmlns:a16="http://schemas.microsoft.com/office/drawing/2014/main" id="{88ECF312-D694-F10C-24F2-5209B7435811}"/>
              </a:ext>
            </a:extLst>
          </p:cNvPr>
          <p:cNvSpPr/>
          <p:nvPr/>
        </p:nvSpPr>
        <p:spPr>
          <a:xfrm>
            <a:off x="0" y="2561012"/>
            <a:ext cx="12192000" cy="2915228"/>
          </a:xfrm>
          <a:prstGeom prst="rect">
            <a:avLst/>
          </a:prstGeom>
          <a:solidFill>
            <a:schemeClr val="bg2">
              <a:lumMod val="2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6000" dirty="0">
                <a:solidFill>
                  <a:schemeClr val="bg1"/>
                </a:solidFill>
              </a:rPr>
              <a:t>What have we done with your feedback? </a:t>
            </a:r>
            <a:endParaRPr lang="en-GB" sz="2000" dirty="0">
              <a:solidFill>
                <a:schemeClr val="bg1"/>
              </a:solidFill>
            </a:endParaRPr>
          </a:p>
        </p:txBody>
      </p:sp>
    </p:spTree>
    <p:extLst>
      <p:ext uri="{BB962C8B-B14F-4D97-AF65-F5344CB8AC3E}">
        <p14:creationId xmlns:p14="http://schemas.microsoft.com/office/powerpoint/2010/main" val="3098350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tx1">
            <a:lumMod val="65000"/>
            <a:lumOff val="35000"/>
          </a:schemeClr>
        </a:solid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EA797489-DE47-4912-97B8-67A37AF48A52}"/>
              </a:ext>
            </a:extLst>
          </p:cNvPr>
          <p:cNvSpPr txBox="1"/>
          <p:nvPr/>
        </p:nvSpPr>
        <p:spPr>
          <a:xfrm>
            <a:off x="1298713" y="4517031"/>
            <a:ext cx="9594574" cy="1384995"/>
          </a:xfrm>
          <a:prstGeom prst="rect">
            <a:avLst/>
          </a:prstGeom>
          <a:noFill/>
        </p:spPr>
        <p:txBody>
          <a:bodyPr wrap="square" rtlCol="0">
            <a:spAutoFit/>
          </a:bodyPr>
          <a:lstStyle/>
          <a:p>
            <a:r>
              <a:rPr lang="en-GB" sz="2800" dirty="0">
                <a:highlight>
                  <a:srgbClr val="FFFF00"/>
                </a:highlight>
              </a:rPr>
              <a:t>NOTE: Use this slide to copy and paste a view of the folder on the intranet within which the Student Voice documents are saved – so students can clearly see where these are housed</a:t>
            </a:r>
          </a:p>
        </p:txBody>
      </p:sp>
      <p:sp>
        <p:nvSpPr>
          <p:cNvPr id="4" name="Footer Placeholder 3">
            <a:extLst>
              <a:ext uri="{FF2B5EF4-FFF2-40B4-BE49-F238E27FC236}">
                <a16:creationId xmlns:a16="http://schemas.microsoft.com/office/drawing/2014/main" id="{0243235F-E74F-4E6D-A84C-558B49350B7F}"/>
              </a:ext>
            </a:extLst>
          </p:cNvPr>
          <p:cNvSpPr>
            <a:spLocks noGrp="1"/>
          </p:cNvSpPr>
          <p:nvPr>
            <p:ph type="ftr" sz="quarter" idx="11"/>
          </p:nvPr>
        </p:nvSpPr>
        <p:spPr/>
        <p:txBody>
          <a:bodyPr/>
          <a:lstStyle/>
          <a:p>
            <a:r>
              <a:rPr lang="en-GB" dirty="0"/>
              <a:t>© 2023 Andrea Todd</a:t>
            </a:r>
          </a:p>
        </p:txBody>
      </p:sp>
    </p:spTree>
    <p:extLst>
      <p:ext uri="{BB962C8B-B14F-4D97-AF65-F5344CB8AC3E}">
        <p14:creationId xmlns:p14="http://schemas.microsoft.com/office/powerpoint/2010/main" val="3817615216"/>
      </p:ext>
    </p:extLst>
  </p:cSld>
  <p:clrMapOvr>
    <a:masterClrMapping/>
  </p:clrMapOvr>
  <mc:AlternateContent xmlns:mc="http://schemas.openxmlformats.org/markup-compatibility/2006" xmlns:p14="http://schemas.microsoft.com/office/powerpoint/2010/main">
    <mc:Choice Requires="p14">
      <p:transition spd="slow" p14:dur="2000" advTm="73245"/>
    </mc:Choice>
    <mc:Fallback xmlns="">
      <p:transition spd="slow" advTm="73245"/>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tx1">
            <a:lumMod val="65000"/>
            <a:lumOff val="35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A5CB18-4441-4759-B880-6045FAEA7760}"/>
              </a:ext>
            </a:extLst>
          </p:cNvPr>
          <p:cNvSpPr>
            <a:spLocks noGrp="1"/>
          </p:cNvSpPr>
          <p:nvPr>
            <p:ph type="title"/>
          </p:nvPr>
        </p:nvSpPr>
        <p:spPr>
          <a:xfrm>
            <a:off x="838200" y="365125"/>
            <a:ext cx="10515600" cy="5240545"/>
          </a:xfrm>
        </p:spPr>
        <p:txBody>
          <a:bodyPr>
            <a:normAutofit/>
          </a:bodyPr>
          <a:lstStyle/>
          <a:p>
            <a:r>
              <a:rPr lang="en-GB" dirty="0">
                <a:highlight>
                  <a:srgbClr val="FFFF00"/>
                </a:highlight>
              </a:rPr>
              <a:t>NOTE: the following slide can be populated and used to ‘headline’ the main action points from the meeting (talking through the main action points rather than reproducing the detail of the Action Plan itself)</a:t>
            </a:r>
          </a:p>
        </p:txBody>
      </p:sp>
      <p:sp>
        <p:nvSpPr>
          <p:cNvPr id="3" name="Footer Placeholder 2">
            <a:extLst>
              <a:ext uri="{FF2B5EF4-FFF2-40B4-BE49-F238E27FC236}">
                <a16:creationId xmlns:a16="http://schemas.microsoft.com/office/drawing/2014/main" id="{3627861E-EFBB-42DE-B4D7-4FBD6E3A37B3}"/>
              </a:ext>
            </a:extLst>
          </p:cNvPr>
          <p:cNvSpPr>
            <a:spLocks noGrp="1"/>
          </p:cNvSpPr>
          <p:nvPr>
            <p:ph type="ftr" sz="quarter" idx="11"/>
          </p:nvPr>
        </p:nvSpPr>
        <p:spPr/>
        <p:txBody>
          <a:bodyPr/>
          <a:lstStyle/>
          <a:p>
            <a:r>
              <a:rPr lang="en-GB" dirty="0"/>
              <a:t>© 2023 Andrea Todd</a:t>
            </a:r>
          </a:p>
        </p:txBody>
      </p:sp>
    </p:spTree>
    <p:extLst>
      <p:ext uri="{BB962C8B-B14F-4D97-AF65-F5344CB8AC3E}">
        <p14:creationId xmlns:p14="http://schemas.microsoft.com/office/powerpoint/2010/main" val="27746746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tx1">
            <a:lumMod val="65000"/>
            <a:lumOff val="35000"/>
          </a:schemeClr>
        </a:solidFill>
        <a:effectLst/>
      </p:bgPr>
    </p:bg>
    <p:spTree>
      <p:nvGrpSpPr>
        <p:cNvPr id="1" name="">
          <a:extLst>
            <a:ext uri="{FF2B5EF4-FFF2-40B4-BE49-F238E27FC236}">
              <a16:creationId xmlns:a16="http://schemas.microsoft.com/office/drawing/2014/main" id="{3D875ECF-01EC-0AF2-77DD-F70BC33AF50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EF34EA7-41AF-9425-A990-6D7EF9CECCBD}"/>
              </a:ext>
            </a:extLst>
          </p:cNvPr>
          <p:cNvSpPr>
            <a:spLocks noGrp="1"/>
          </p:cNvSpPr>
          <p:nvPr>
            <p:ph type="title"/>
          </p:nvPr>
        </p:nvSpPr>
        <p:spPr>
          <a:xfrm>
            <a:off x="406400" y="2630897"/>
            <a:ext cx="3632200" cy="1325563"/>
          </a:xfrm>
        </p:spPr>
        <p:txBody>
          <a:bodyPr>
            <a:normAutofit/>
          </a:bodyPr>
          <a:lstStyle/>
          <a:p>
            <a:r>
              <a:rPr lang="en-GB" sz="4400" dirty="0">
                <a:solidFill>
                  <a:schemeClr val="bg1"/>
                </a:solidFill>
              </a:rPr>
              <a:t>Main points from the SVM</a:t>
            </a:r>
            <a:endParaRPr lang="en-GB" dirty="0"/>
          </a:p>
        </p:txBody>
      </p:sp>
      <p:sp>
        <p:nvSpPr>
          <p:cNvPr id="4" name="Footer Placeholder 3">
            <a:extLst>
              <a:ext uri="{FF2B5EF4-FFF2-40B4-BE49-F238E27FC236}">
                <a16:creationId xmlns:a16="http://schemas.microsoft.com/office/drawing/2014/main" id="{90AFD320-12CC-D16B-DE28-EBDB3DDCBD1B}"/>
              </a:ext>
            </a:extLst>
          </p:cNvPr>
          <p:cNvSpPr>
            <a:spLocks noGrp="1"/>
          </p:cNvSpPr>
          <p:nvPr>
            <p:ph type="ftr" sz="quarter" idx="11"/>
          </p:nvPr>
        </p:nvSpPr>
        <p:spPr/>
        <p:txBody>
          <a:bodyPr/>
          <a:lstStyle/>
          <a:p>
            <a:r>
              <a:rPr lang="en-GB" dirty="0"/>
              <a:t>© 2023 Andrea Todd</a:t>
            </a:r>
          </a:p>
        </p:txBody>
      </p:sp>
      <p:graphicFrame>
        <p:nvGraphicFramePr>
          <p:cNvPr id="5" name="Content Placeholder 2">
            <a:extLst>
              <a:ext uri="{FF2B5EF4-FFF2-40B4-BE49-F238E27FC236}">
                <a16:creationId xmlns:a16="http://schemas.microsoft.com/office/drawing/2014/main" id="{D68C2480-AB6A-0781-BDD6-AFD9E09D37C4}"/>
              </a:ext>
            </a:extLst>
          </p:cNvPr>
          <p:cNvGraphicFramePr>
            <a:graphicFrameLocks noGrp="1"/>
          </p:cNvGraphicFramePr>
          <p:nvPr>
            <p:ph idx="1"/>
            <p:extLst>
              <p:ext uri="{D42A27DB-BD31-4B8C-83A1-F6EECF244321}">
                <p14:modId xmlns:p14="http://schemas.microsoft.com/office/powerpoint/2010/main" val="1039320736"/>
              </p:ext>
            </p:extLst>
          </p:nvPr>
        </p:nvGraphicFramePr>
        <p:xfrm>
          <a:off x="4985886" y="231006"/>
          <a:ext cx="6367913" cy="640561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930672971"/>
      </p:ext>
    </p:extLst>
  </p:cSld>
  <p:clrMapOvr>
    <a:masterClrMapping/>
  </p:clrMapOvr>
  <mc:AlternateContent xmlns:mc="http://schemas.openxmlformats.org/markup-compatibility/2006" xmlns:p14="http://schemas.microsoft.com/office/powerpoint/2010/main">
    <mc:Choice Requires="p14">
      <p:transition spd="slow" p14:dur="2000" advTm="73245"/>
    </mc:Choice>
    <mc:Fallback xmlns="">
      <p:transition spd="slow" advTm="73245"/>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tx1">
            <a:lumMod val="65000"/>
            <a:lumOff val="35000"/>
          </a:schemeClr>
        </a:solidFill>
        <a:effectLst/>
      </p:bgPr>
    </p:bg>
    <p:spTree>
      <p:nvGrpSpPr>
        <p:cNvPr id="1" name=""/>
        <p:cNvGrpSpPr/>
        <p:nvPr/>
      </p:nvGrpSpPr>
      <p:grpSpPr>
        <a:xfrm>
          <a:off x="0" y="0"/>
          <a:ext cx="0" cy="0"/>
          <a:chOff x="0" y="0"/>
          <a:chExt cx="0" cy="0"/>
        </a:xfrm>
      </p:grpSpPr>
      <p:pic>
        <p:nvPicPr>
          <p:cNvPr id="6" name="Picture 5" descr="A group of white speech bubbles&#10;">
            <a:extLst>
              <a:ext uri="{FF2B5EF4-FFF2-40B4-BE49-F238E27FC236}">
                <a16:creationId xmlns:a16="http://schemas.microsoft.com/office/drawing/2014/main" id="{BF4794AE-B311-35E6-505F-3A36E3A4D003}"/>
              </a:ext>
            </a:extLst>
          </p:cNvPr>
          <p:cNvPicPr>
            <a:picLocks noChangeAspect="1"/>
          </p:cNvPicPr>
          <p:nvPr/>
        </p:nvPicPr>
        <p:blipFill rotWithShape="1">
          <a:blip r:embed="rId2" cstate="print">
            <a:alphaModFix amt="50000"/>
            <a:extLst>
              <a:ext uri="{28A0092B-C50C-407E-A947-70E740481C1C}">
                <a14:useLocalDpi xmlns:a14="http://schemas.microsoft.com/office/drawing/2010/main" val="0"/>
              </a:ext>
            </a:extLst>
          </a:blip>
          <a:srcRect t="942" b="14788"/>
          <a:stretch/>
        </p:blipFill>
        <p:spPr>
          <a:xfrm>
            <a:off x="20" y="1"/>
            <a:ext cx="12191980" cy="6857999"/>
          </a:xfrm>
          <a:prstGeom prst="rect">
            <a:avLst/>
          </a:prstGeom>
        </p:spPr>
      </p:pic>
      <p:sp>
        <p:nvSpPr>
          <p:cNvPr id="2" name="Title 1">
            <a:extLst>
              <a:ext uri="{FF2B5EF4-FFF2-40B4-BE49-F238E27FC236}">
                <a16:creationId xmlns:a16="http://schemas.microsoft.com/office/drawing/2014/main" id="{27D63CF5-2D2E-4572-A251-AEA231B70C62}"/>
              </a:ext>
            </a:extLst>
          </p:cNvPr>
          <p:cNvSpPr>
            <a:spLocks noGrp="1"/>
          </p:cNvSpPr>
          <p:nvPr>
            <p:ph type="title"/>
          </p:nvPr>
        </p:nvSpPr>
        <p:spPr/>
        <p:txBody>
          <a:bodyPr/>
          <a:lstStyle/>
          <a:p>
            <a:pPr algn="ctr"/>
            <a:r>
              <a:rPr lang="en-GB" dirty="0"/>
              <a:t>If you need more info, contact your reps</a:t>
            </a:r>
          </a:p>
        </p:txBody>
      </p:sp>
      <p:sp>
        <p:nvSpPr>
          <p:cNvPr id="3" name="Content Placeholder 2">
            <a:extLst>
              <a:ext uri="{FF2B5EF4-FFF2-40B4-BE49-F238E27FC236}">
                <a16:creationId xmlns:a16="http://schemas.microsoft.com/office/drawing/2014/main" id="{23E8CF5B-1096-4F5A-9447-DFD5EA37899A}"/>
              </a:ext>
            </a:extLst>
          </p:cNvPr>
          <p:cNvSpPr>
            <a:spLocks noGrp="1"/>
          </p:cNvSpPr>
          <p:nvPr>
            <p:ph idx="1"/>
          </p:nvPr>
        </p:nvSpPr>
        <p:spPr>
          <a:xfrm>
            <a:off x="838200" y="1825625"/>
            <a:ext cx="10515600" cy="1805471"/>
          </a:xfrm>
        </p:spPr>
        <p:txBody>
          <a:bodyPr/>
          <a:lstStyle/>
          <a:p>
            <a:pPr marL="0" indent="0">
              <a:buNone/>
            </a:pPr>
            <a:r>
              <a:rPr lang="en-GB" dirty="0"/>
              <a:t>[</a:t>
            </a:r>
            <a:r>
              <a:rPr lang="en-GB" dirty="0">
                <a:highlight>
                  <a:srgbClr val="FFFF00"/>
                </a:highlight>
              </a:rPr>
              <a:t>include here the details of the SVM reps and how they can be contacted</a:t>
            </a:r>
            <a:r>
              <a:rPr lang="en-GB" dirty="0"/>
              <a:t>]</a:t>
            </a:r>
          </a:p>
        </p:txBody>
      </p:sp>
      <p:sp>
        <p:nvSpPr>
          <p:cNvPr id="5" name="Footer Placeholder 4">
            <a:extLst>
              <a:ext uri="{FF2B5EF4-FFF2-40B4-BE49-F238E27FC236}">
                <a16:creationId xmlns:a16="http://schemas.microsoft.com/office/drawing/2014/main" id="{B24A3FD5-1E5F-4473-B620-9CC0970029CB}"/>
              </a:ext>
            </a:extLst>
          </p:cNvPr>
          <p:cNvSpPr>
            <a:spLocks noGrp="1"/>
          </p:cNvSpPr>
          <p:nvPr>
            <p:ph type="ftr" sz="quarter" idx="11"/>
          </p:nvPr>
        </p:nvSpPr>
        <p:spPr/>
        <p:txBody>
          <a:bodyPr/>
          <a:lstStyle/>
          <a:p>
            <a:r>
              <a:rPr lang="en-GB" dirty="0">
                <a:solidFill>
                  <a:schemeClr val="bg1"/>
                </a:solidFill>
              </a:rPr>
              <a:t>© 2023 Andrea Todd</a:t>
            </a:r>
          </a:p>
        </p:txBody>
      </p:sp>
      <p:sp>
        <p:nvSpPr>
          <p:cNvPr id="7" name="Rectangle 6">
            <a:extLst>
              <a:ext uri="{FF2B5EF4-FFF2-40B4-BE49-F238E27FC236}">
                <a16:creationId xmlns:a16="http://schemas.microsoft.com/office/drawing/2014/main" id="{985E7C84-FDA5-99A9-B916-0E87F6480C50}"/>
              </a:ext>
            </a:extLst>
          </p:cNvPr>
          <p:cNvSpPr/>
          <p:nvPr/>
        </p:nvSpPr>
        <p:spPr>
          <a:xfrm>
            <a:off x="-20" y="5267160"/>
            <a:ext cx="12192000" cy="985520"/>
          </a:xfrm>
          <a:prstGeom prst="rect">
            <a:avLst/>
          </a:prstGeom>
          <a:solidFill>
            <a:schemeClr val="bg2">
              <a:lumMod val="2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6000" dirty="0">
                <a:solidFill>
                  <a:schemeClr val="bg1"/>
                </a:solidFill>
              </a:rPr>
              <a:t>Use your voice: we listen!</a:t>
            </a:r>
            <a:endParaRPr lang="en-GB" sz="2000" dirty="0">
              <a:solidFill>
                <a:schemeClr val="bg1"/>
              </a:solidFill>
            </a:endParaRPr>
          </a:p>
        </p:txBody>
      </p:sp>
    </p:spTree>
    <p:extLst>
      <p:ext uri="{BB962C8B-B14F-4D97-AF65-F5344CB8AC3E}">
        <p14:creationId xmlns:p14="http://schemas.microsoft.com/office/powerpoint/2010/main" val="373618658"/>
      </p:ext>
    </p:extLst>
  </p:cSld>
  <p:clrMapOvr>
    <a:masterClrMapping/>
  </p:clrMapOvr>
  <mc:AlternateContent xmlns:mc="http://schemas.openxmlformats.org/markup-compatibility/2006" xmlns:p14="http://schemas.microsoft.com/office/powerpoint/2010/main">
    <mc:Choice Requires="p14">
      <p:transition spd="slow" p14:dur="2000" advTm="45683"/>
    </mc:Choice>
    <mc:Fallback xmlns="">
      <p:transition spd="slow" advTm="45683"/>
    </mc:Fallback>
  </mc:AlternateContent>
</p:sld>
</file>

<file path=ppt/tags/tag1.xml><?xml version="1.0" encoding="utf-8"?>
<p:tagLst xmlns:a="http://schemas.openxmlformats.org/drawingml/2006/main" xmlns:r="http://schemas.openxmlformats.org/officeDocument/2006/relationships" xmlns:p="http://schemas.openxmlformats.org/presentationml/2006/main">
  <p:tag name="PRESGUID" val="a27e0df0-2262-417d-a11d-ff33a3649f62"/>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211</TotalTime>
  <Words>210</Words>
  <Application>Microsoft Office PowerPoint</Application>
  <PresentationFormat>Widescreen</PresentationFormat>
  <Paragraphs>18</Paragraphs>
  <Slides>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Calibri</vt:lpstr>
      <vt:lpstr>Calibri Light</vt:lpstr>
      <vt:lpstr>Office Theme</vt:lpstr>
      <vt:lpstr>NOTE: use this slide deck to accompany a talk from a representative of the SVM (a member of staff or student rep) for 3-5 minutes at the start of a live session.  Alternatively, the slides can be recorded by a representative of the SVM and played at the start of a live session.</vt:lpstr>
      <vt:lpstr>PowerPoint Presentation</vt:lpstr>
      <vt:lpstr>PowerPoint Presentation</vt:lpstr>
      <vt:lpstr>NOTE: the following slide can be populated and used to ‘headline’ the main action points from the meeting (talking through the main action points rather than reproducing the detail of the Action Plan itself)</vt:lpstr>
      <vt:lpstr>Main points from the SVM</vt:lpstr>
      <vt:lpstr>If you need more info, contact your reps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WHAT HAVE WE DONE WITH YOUR FEEDBACK?</dc:title>
  <dc:creator>Andy Todd</dc:creator>
  <cp:lastModifiedBy>Andy Todd</cp:lastModifiedBy>
  <cp:revision>3</cp:revision>
  <dcterms:created xsi:type="dcterms:W3CDTF">2022-12-21T20:14:30Z</dcterms:created>
  <dcterms:modified xsi:type="dcterms:W3CDTF">2024-02-12T12:45:04Z</dcterms:modified>
</cp:coreProperties>
</file>