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png" ContentType="image/png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 xmlns:a="http://schemas.openxmlformats.org/drawingml/2006/main" xmlns:r="http://schemas.openxmlformats.org/officeDocument/2006/relationships" xmlns:p="http://schemas.openxmlformats.org/presentationml/2006/main">
    <p:sldId id="256" r:id="rId6"/>
  </p:sldIdLst>
  <p:sldSz cx="15087600" cy="10698163"/>
  <p:notesSz cx="6858000" cy="9144000"/>
  <p:defaultTextStyle>
    <a:defPPr>
      <a:defRPr lang="en-US"/>
    </a:defPPr>
    <a:lvl1pPr marL="0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6237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2474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8712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04949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31186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57423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83660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09898" algn="l" defTabSz="10524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1339" y="-86"/>
      </p:cViewPr>
      <p:guideLst>
        <p:guide orient="horz" pos="3370"/>
        <p:guide pos="4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viewProps" Target="viewProps.xml"/>
<Relationship Id="rId2" Type="http://schemas.openxmlformats.org/officeDocument/2006/relationships/presProps" Target="presProps.xml"/>
<Relationship Id="rId1" Type="http://schemas.openxmlformats.org/officeDocument/2006/relationships/slideMaster" Target="slideMasters/slideMaster1.xml"/>
<Relationship Id="rId5" Type="http://schemas.openxmlformats.org/officeDocument/2006/relationships/tableStyles" Target="tableStyles.xml"/>
<Relationship Id="rId4" Type="http://schemas.openxmlformats.org/officeDocument/2006/relationships/theme" Target="theme/theme1.xml"/>
<Relationship Id="rId6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570" y="3323370"/>
            <a:ext cx="12824460" cy="22931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3140" y="6062292"/>
            <a:ext cx="10561320" cy="27339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6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2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04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1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5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83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09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60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50052" y="428427"/>
            <a:ext cx="3677604" cy="91281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9" y="428427"/>
            <a:ext cx="10781349" cy="91281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73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817" y="6874563"/>
            <a:ext cx="12824460" cy="2124774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817" y="4534341"/>
            <a:ext cx="12824460" cy="234022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62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2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87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049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311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57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83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098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9" y="2496240"/>
            <a:ext cx="7229475" cy="70602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8184" y="2496240"/>
            <a:ext cx="7229475" cy="70602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4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428422"/>
            <a:ext cx="13578840" cy="1783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4" y="2394706"/>
            <a:ext cx="6666310" cy="99799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237" indent="0">
              <a:buNone/>
              <a:defRPr sz="2300" b="1"/>
            </a:lvl2pPr>
            <a:lvl3pPr marL="1052474" indent="0">
              <a:buNone/>
              <a:defRPr sz="2100" b="1"/>
            </a:lvl3pPr>
            <a:lvl4pPr marL="1578712" indent="0">
              <a:buNone/>
              <a:defRPr sz="1800" b="1"/>
            </a:lvl4pPr>
            <a:lvl5pPr marL="2104949" indent="0">
              <a:buNone/>
              <a:defRPr sz="1800" b="1"/>
            </a:lvl5pPr>
            <a:lvl6pPr marL="2631186" indent="0">
              <a:buNone/>
              <a:defRPr sz="1800" b="1"/>
            </a:lvl6pPr>
            <a:lvl7pPr marL="3157423" indent="0">
              <a:buNone/>
              <a:defRPr sz="1800" b="1"/>
            </a:lvl7pPr>
            <a:lvl8pPr marL="3683660" indent="0">
              <a:buNone/>
              <a:defRPr sz="1800" b="1"/>
            </a:lvl8pPr>
            <a:lvl9pPr marL="42098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84" y="3392705"/>
            <a:ext cx="6666310" cy="61638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64295" y="2394706"/>
            <a:ext cx="6668930" cy="99799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237" indent="0">
              <a:buNone/>
              <a:defRPr sz="2300" b="1"/>
            </a:lvl2pPr>
            <a:lvl3pPr marL="1052474" indent="0">
              <a:buNone/>
              <a:defRPr sz="2100" b="1"/>
            </a:lvl3pPr>
            <a:lvl4pPr marL="1578712" indent="0">
              <a:buNone/>
              <a:defRPr sz="1800" b="1"/>
            </a:lvl4pPr>
            <a:lvl5pPr marL="2104949" indent="0">
              <a:buNone/>
              <a:defRPr sz="1800" b="1"/>
            </a:lvl5pPr>
            <a:lvl6pPr marL="2631186" indent="0">
              <a:buNone/>
              <a:defRPr sz="1800" b="1"/>
            </a:lvl6pPr>
            <a:lvl7pPr marL="3157423" indent="0">
              <a:buNone/>
              <a:defRPr sz="1800" b="1"/>
            </a:lvl7pPr>
            <a:lvl8pPr marL="3683660" indent="0">
              <a:buNone/>
              <a:defRPr sz="1800" b="1"/>
            </a:lvl8pPr>
            <a:lvl9pPr marL="42098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64295" y="3392705"/>
            <a:ext cx="6668930" cy="61638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5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6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1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4" y="425946"/>
            <a:ext cx="4963717" cy="181274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834" y="425950"/>
            <a:ext cx="8434386" cy="913058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4384" y="2238692"/>
            <a:ext cx="4963717" cy="7317841"/>
          </a:xfrm>
        </p:spPr>
        <p:txBody>
          <a:bodyPr/>
          <a:lstStyle>
            <a:lvl1pPr marL="0" indent="0">
              <a:buNone/>
              <a:defRPr sz="1600"/>
            </a:lvl1pPr>
            <a:lvl2pPr marL="526237" indent="0">
              <a:buNone/>
              <a:defRPr sz="1400"/>
            </a:lvl2pPr>
            <a:lvl3pPr marL="1052474" indent="0">
              <a:buNone/>
              <a:defRPr sz="1200"/>
            </a:lvl3pPr>
            <a:lvl4pPr marL="1578712" indent="0">
              <a:buNone/>
              <a:defRPr sz="1000"/>
            </a:lvl4pPr>
            <a:lvl5pPr marL="2104949" indent="0">
              <a:buNone/>
              <a:defRPr sz="1000"/>
            </a:lvl5pPr>
            <a:lvl6pPr marL="2631186" indent="0">
              <a:buNone/>
              <a:defRPr sz="1000"/>
            </a:lvl6pPr>
            <a:lvl7pPr marL="3157423" indent="0">
              <a:buNone/>
              <a:defRPr sz="1000"/>
            </a:lvl7pPr>
            <a:lvl8pPr marL="3683660" indent="0">
              <a:buNone/>
              <a:defRPr sz="1000"/>
            </a:lvl8pPr>
            <a:lvl9pPr marL="42098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0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7275" y="7488714"/>
            <a:ext cx="9052560" cy="8840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57275" y="955901"/>
            <a:ext cx="9052560" cy="6418898"/>
          </a:xfrm>
        </p:spPr>
        <p:txBody>
          <a:bodyPr/>
          <a:lstStyle>
            <a:lvl1pPr marL="0" indent="0">
              <a:buNone/>
              <a:defRPr sz="3700"/>
            </a:lvl1pPr>
            <a:lvl2pPr marL="526237" indent="0">
              <a:buNone/>
              <a:defRPr sz="3200"/>
            </a:lvl2pPr>
            <a:lvl3pPr marL="1052474" indent="0">
              <a:buNone/>
              <a:defRPr sz="2800"/>
            </a:lvl3pPr>
            <a:lvl4pPr marL="1578712" indent="0">
              <a:buNone/>
              <a:defRPr sz="2300"/>
            </a:lvl4pPr>
            <a:lvl5pPr marL="2104949" indent="0">
              <a:buNone/>
              <a:defRPr sz="2300"/>
            </a:lvl5pPr>
            <a:lvl6pPr marL="2631186" indent="0">
              <a:buNone/>
              <a:defRPr sz="2300"/>
            </a:lvl6pPr>
            <a:lvl7pPr marL="3157423" indent="0">
              <a:buNone/>
              <a:defRPr sz="2300"/>
            </a:lvl7pPr>
            <a:lvl8pPr marL="3683660" indent="0">
              <a:buNone/>
              <a:defRPr sz="2300"/>
            </a:lvl8pPr>
            <a:lvl9pPr marL="4209898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57275" y="8372800"/>
            <a:ext cx="9052560" cy="1255547"/>
          </a:xfrm>
        </p:spPr>
        <p:txBody>
          <a:bodyPr/>
          <a:lstStyle>
            <a:lvl1pPr marL="0" indent="0">
              <a:buNone/>
              <a:defRPr sz="1600"/>
            </a:lvl1pPr>
            <a:lvl2pPr marL="526237" indent="0">
              <a:buNone/>
              <a:defRPr sz="1400"/>
            </a:lvl2pPr>
            <a:lvl3pPr marL="1052474" indent="0">
              <a:buNone/>
              <a:defRPr sz="1200"/>
            </a:lvl3pPr>
            <a:lvl4pPr marL="1578712" indent="0">
              <a:buNone/>
              <a:defRPr sz="1000"/>
            </a:lvl4pPr>
            <a:lvl5pPr marL="2104949" indent="0">
              <a:buNone/>
              <a:defRPr sz="1000"/>
            </a:lvl5pPr>
            <a:lvl6pPr marL="2631186" indent="0">
              <a:buNone/>
              <a:defRPr sz="1000"/>
            </a:lvl6pPr>
            <a:lvl7pPr marL="3157423" indent="0">
              <a:buNone/>
              <a:defRPr sz="1000"/>
            </a:lvl7pPr>
            <a:lvl8pPr marL="3683660" indent="0">
              <a:buNone/>
              <a:defRPr sz="1000"/>
            </a:lvl8pPr>
            <a:lvl9pPr marL="42098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27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28422"/>
            <a:ext cx="13578840" cy="1783027"/>
          </a:xfrm>
          <a:prstGeom prst="rect">
            <a:avLst/>
          </a:prstGeom>
        </p:spPr>
        <p:txBody>
          <a:bodyPr vert="horz" lIns="105247" tIns="52624" rIns="105247" bIns="526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496240"/>
            <a:ext cx="13578840" cy="7060293"/>
          </a:xfrm>
          <a:prstGeom prst="rect">
            <a:avLst/>
          </a:prstGeom>
        </p:spPr>
        <p:txBody>
          <a:bodyPr vert="horz" lIns="105247" tIns="52624" rIns="105247" bIns="526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9915617"/>
            <a:ext cx="3520440" cy="569578"/>
          </a:xfrm>
          <a:prstGeom prst="rect">
            <a:avLst/>
          </a:prstGeom>
        </p:spPr>
        <p:txBody>
          <a:bodyPr vert="horz" lIns="105247" tIns="52624" rIns="105247" bIns="5262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D40C-A8DC-479A-A5D3-E7B4936A184B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4930" y="9915617"/>
            <a:ext cx="4777740" cy="569578"/>
          </a:xfrm>
          <a:prstGeom prst="rect">
            <a:avLst/>
          </a:prstGeom>
        </p:spPr>
        <p:txBody>
          <a:bodyPr vert="horz" lIns="105247" tIns="52624" rIns="105247" bIns="5262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12780" y="9915617"/>
            <a:ext cx="3520440" cy="569578"/>
          </a:xfrm>
          <a:prstGeom prst="rect">
            <a:avLst/>
          </a:prstGeom>
        </p:spPr>
        <p:txBody>
          <a:bodyPr vert="horz" lIns="105247" tIns="52624" rIns="105247" bIns="5262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27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2474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4678" indent="-394678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5135" indent="-328898" algn="l" defTabSz="1052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5593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1830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8067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305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20542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46779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73016" indent="-263119" algn="l" defTabSz="1052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6237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2474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8712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4949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1186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423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3660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8" algn="l" defTabSz="10524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7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 xmlns:a="http://schemas.openxmlformats.org/drawingml/2006/main" xmlns:r="http://schemas.openxmlformats.org/officeDocument/2006/relationships" xmlns:p="http://schemas.openxmlformats.org/presentationml/2006/main" xmlns:pic="http://schemas.openxmlformats.org/drawingml/2006/picture">
        <p:nvGrpSpPr>
          <p:cNvPr id="2" name=""/>
          <p:cNvGrpSpPr/>
          <p:nvPr/>
        </p:nvGrpSpPr>
        <p:grpSpPr>
          <a:xfrm>
            <a:off x="5715000" y="1691481"/>
            <a:ext cx="3657600" cy="7315200"/>
            <a:chOff x="5715000" y="1691481"/>
            <a:chExt cx="3657600" cy="7315200"/>
          </a:xfrm>
        </p:grpSpPr>
        <p:sp>
          <p:nvSpPr>
            <p:cNvPr id="3" name="rc3"/>
            <p:cNvSpPr/>
            <p:nvPr/>
          </p:nvSpPr>
          <p:spPr>
            <a:xfrm>
              <a:off x="5715000" y="1691481"/>
              <a:ext cx="3657600" cy="73152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" name="rc4"/>
            <p:cNvSpPr/>
            <p:nvPr/>
          </p:nvSpPr>
          <p:spPr>
            <a:xfrm>
              <a:off x="5948258" y="1691481"/>
              <a:ext cx="3424341" cy="24383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6014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447055" y="1773723"/>
              <a:ext cx="2843303" cy="188178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576296" y="1994108"/>
              <a:ext cx="2584821" cy="660327"/>
            </a:xfrm>
            <a:custGeom>
              <a:avLst/>
              <a:pathLst>
                <a:path w="2584821" h="660327">
                  <a:moveTo>
                    <a:pt x="0" y="660327"/>
                  </a:moveTo>
                  <a:lnTo>
                    <a:pt x="26109" y="650373"/>
                  </a:lnTo>
                  <a:lnTo>
                    <a:pt x="52218" y="640518"/>
                  </a:lnTo>
                  <a:lnTo>
                    <a:pt x="78327" y="630760"/>
                  </a:lnTo>
                  <a:lnTo>
                    <a:pt x="104437" y="621100"/>
                  </a:lnTo>
                  <a:lnTo>
                    <a:pt x="130546" y="611535"/>
                  </a:lnTo>
                  <a:lnTo>
                    <a:pt x="156655" y="602063"/>
                  </a:lnTo>
                  <a:lnTo>
                    <a:pt x="182765" y="592684"/>
                  </a:lnTo>
                  <a:lnTo>
                    <a:pt x="208874" y="583396"/>
                  </a:lnTo>
                  <a:lnTo>
                    <a:pt x="234983" y="574198"/>
                  </a:lnTo>
                  <a:lnTo>
                    <a:pt x="261093" y="565088"/>
                  </a:lnTo>
                  <a:lnTo>
                    <a:pt x="287202" y="556065"/>
                  </a:lnTo>
                  <a:lnTo>
                    <a:pt x="313311" y="547128"/>
                  </a:lnTo>
                  <a:lnTo>
                    <a:pt x="339420" y="538276"/>
                  </a:lnTo>
                  <a:lnTo>
                    <a:pt x="365530" y="529508"/>
                  </a:lnTo>
                  <a:lnTo>
                    <a:pt x="391639" y="520822"/>
                  </a:lnTo>
                  <a:lnTo>
                    <a:pt x="417748" y="512216"/>
                  </a:lnTo>
                  <a:lnTo>
                    <a:pt x="443858" y="503691"/>
                  </a:lnTo>
                  <a:lnTo>
                    <a:pt x="469967" y="495245"/>
                  </a:lnTo>
                  <a:lnTo>
                    <a:pt x="496076" y="486877"/>
                  </a:lnTo>
                  <a:lnTo>
                    <a:pt x="522186" y="478586"/>
                  </a:lnTo>
                  <a:lnTo>
                    <a:pt x="548295" y="470370"/>
                  </a:lnTo>
                  <a:lnTo>
                    <a:pt x="574404" y="462229"/>
                  </a:lnTo>
                  <a:lnTo>
                    <a:pt x="600513" y="454162"/>
                  </a:lnTo>
                  <a:lnTo>
                    <a:pt x="626623" y="446167"/>
                  </a:lnTo>
                  <a:lnTo>
                    <a:pt x="652732" y="438244"/>
                  </a:lnTo>
                  <a:lnTo>
                    <a:pt x="678841" y="430392"/>
                  </a:lnTo>
                  <a:lnTo>
                    <a:pt x="704951" y="422609"/>
                  </a:lnTo>
                  <a:lnTo>
                    <a:pt x="731060" y="414896"/>
                  </a:lnTo>
                  <a:lnTo>
                    <a:pt x="757169" y="407250"/>
                  </a:lnTo>
                  <a:lnTo>
                    <a:pt x="783279" y="399672"/>
                  </a:lnTo>
                  <a:lnTo>
                    <a:pt x="809388" y="392159"/>
                  </a:lnTo>
                  <a:lnTo>
                    <a:pt x="835497" y="384712"/>
                  </a:lnTo>
                  <a:lnTo>
                    <a:pt x="861607" y="377330"/>
                  </a:lnTo>
                  <a:lnTo>
                    <a:pt x="887716" y="370011"/>
                  </a:lnTo>
                  <a:lnTo>
                    <a:pt x="913825" y="362755"/>
                  </a:lnTo>
                  <a:lnTo>
                    <a:pt x="939934" y="355561"/>
                  </a:lnTo>
                  <a:lnTo>
                    <a:pt x="966044" y="348428"/>
                  </a:lnTo>
                  <a:lnTo>
                    <a:pt x="992153" y="341355"/>
                  </a:lnTo>
                  <a:lnTo>
                    <a:pt x="1018262" y="334343"/>
                  </a:lnTo>
                  <a:lnTo>
                    <a:pt x="1044372" y="327389"/>
                  </a:lnTo>
                  <a:lnTo>
                    <a:pt x="1070481" y="320493"/>
                  </a:lnTo>
                  <a:lnTo>
                    <a:pt x="1096590" y="313655"/>
                  </a:lnTo>
                  <a:lnTo>
                    <a:pt x="1122700" y="306874"/>
                  </a:lnTo>
                  <a:lnTo>
                    <a:pt x="1148809" y="300149"/>
                  </a:lnTo>
                  <a:lnTo>
                    <a:pt x="1174918" y="293479"/>
                  </a:lnTo>
                  <a:lnTo>
                    <a:pt x="1201027" y="286863"/>
                  </a:lnTo>
                  <a:lnTo>
                    <a:pt x="1227137" y="280302"/>
                  </a:lnTo>
                  <a:lnTo>
                    <a:pt x="1253246" y="273794"/>
                  </a:lnTo>
                  <a:lnTo>
                    <a:pt x="1279355" y="267339"/>
                  </a:lnTo>
                  <a:lnTo>
                    <a:pt x="1305465" y="260936"/>
                  </a:lnTo>
                  <a:lnTo>
                    <a:pt x="1331574" y="254584"/>
                  </a:lnTo>
                  <a:lnTo>
                    <a:pt x="1357683" y="248283"/>
                  </a:lnTo>
                  <a:lnTo>
                    <a:pt x="1383793" y="242032"/>
                  </a:lnTo>
                  <a:lnTo>
                    <a:pt x="1409902" y="235831"/>
                  </a:lnTo>
                  <a:lnTo>
                    <a:pt x="1436011" y="229679"/>
                  </a:lnTo>
                  <a:lnTo>
                    <a:pt x="1462120" y="223575"/>
                  </a:lnTo>
                  <a:lnTo>
                    <a:pt x="1488230" y="217519"/>
                  </a:lnTo>
                  <a:lnTo>
                    <a:pt x="1514339" y="211511"/>
                  </a:lnTo>
                  <a:lnTo>
                    <a:pt x="1540448" y="205549"/>
                  </a:lnTo>
                  <a:lnTo>
                    <a:pt x="1566558" y="199634"/>
                  </a:lnTo>
                  <a:lnTo>
                    <a:pt x="1592667" y="193764"/>
                  </a:lnTo>
                  <a:lnTo>
                    <a:pt x="1618776" y="187939"/>
                  </a:lnTo>
                  <a:lnTo>
                    <a:pt x="1644886" y="182159"/>
                  </a:lnTo>
                  <a:lnTo>
                    <a:pt x="1670995" y="176423"/>
                  </a:lnTo>
                  <a:lnTo>
                    <a:pt x="1697104" y="170731"/>
                  </a:lnTo>
                  <a:lnTo>
                    <a:pt x="1723214" y="165081"/>
                  </a:lnTo>
                  <a:lnTo>
                    <a:pt x="1749323" y="159475"/>
                  </a:lnTo>
                  <a:lnTo>
                    <a:pt x="1775432" y="153911"/>
                  </a:lnTo>
                  <a:lnTo>
                    <a:pt x="1801541" y="148388"/>
                  </a:lnTo>
                  <a:lnTo>
                    <a:pt x="1827651" y="142906"/>
                  </a:lnTo>
                  <a:lnTo>
                    <a:pt x="1853760" y="137466"/>
                  </a:lnTo>
                  <a:lnTo>
                    <a:pt x="1879869" y="132065"/>
                  </a:lnTo>
                  <a:lnTo>
                    <a:pt x="1905979" y="126704"/>
                  </a:lnTo>
                  <a:lnTo>
                    <a:pt x="1932088" y="121383"/>
                  </a:lnTo>
                  <a:lnTo>
                    <a:pt x="1958197" y="116101"/>
                  </a:lnTo>
                  <a:lnTo>
                    <a:pt x="1984307" y="110857"/>
                  </a:lnTo>
                  <a:lnTo>
                    <a:pt x="2010416" y="105652"/>
                  </a:lnTo>
                  <a:lnTo>
                    <a:pt x="2036525" y="100484"/>
                  </a:lnTo>
                  <a:lnTo>
                    <a:pt x="2062634" y="95354"/>
                  </a:lnTo>
                  <a:lnTo>
                    <a:pt x="2088744" y="90260"/>
                  </a:lnTo>
                  <a:lnTo>
                    <a:pt x="2114853" y="85203"/>
                  </a:lnTo>
                  <a:lnTo>
                    <a:pt x="2140962" y="80182"/>
                  </a:lnTo>
                  <a:lnTo>
                    <a:pt x="2167072" y="75197"/>
                  </a:lnTo>
                  <a:lnTo>
                    <a:pt x="2193181" y="70247"/>
                  </a:lnTo>
                  <a:lnTo>
                    <a:pt x="2219290" y="65332"/>
                  </a:lnTo>
                  <a:lnTo>
                    <a:pt x="2245400" y="60452"/>
                  </a:lnTo>
                  <a:lnTo>
                    <a:pt x="2271509" y="55606"/>
                  </a:lnTo>
                  <a:lnTo>
                    <a:pt x="2297618" y="50794"/>
                  </a:lnTo>
                  <a:lnTo>
                    <a:pt x="2323727" y="46015"/>
                  </a:lnTo>
                  <a:lnTo>
                    <a:pt x="2349837" y="41270"/>
                  </a:lnTo>
                  <a:lnTo>
                    <a:pt x="2375946" y="36557"/>
                  </a:lnTo>
                  <a:lnTo>
                    <a:pt x="2402055" y="31877"/>
                  </a:lnTo>
                  <a:lnTo>
                    <a:pt x="2428165" y="27230"/>
                  </a:lnTo>
                  <a:lnTo>
                    <a:pt x="2454274" y="22613"/>
                  </a:lnTo>
                  <a:lnTo>
                    <a:pt x="2480383" y="18029"/>
                  </a:lnTo>
                  <a:lnTo>
                    <a:pt x="2506493" y="13476"/>
                  </a:lnTo>
                  <a:lnTo>
                    <a:pt x="2532602" y="8953"/>
                  </a:lnTo>
                  <a:lnTo>
                    <a:pt x="2558711" y="4461"/>
                  </a:lnTo>
                  <a:lnTo>
                    <a:pt x="2584821" y="0"/>
                  </a:lnTo>
                </a:path>
              </a:pathLst>
            </a:custGeom>
            <a:ln w="27101" cap="flat">
              <a:solidFill>
                <a:srgbClr val="000000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t7"/>
            <p:cNvSpPr/>
            <p:nvPr/>
          </p:nvSpPr>
          <p:spPr>
            <a:xfrm>
              <a:off x="7823554" y="2213087"/>
              <a:ext cx="90303" cy="90303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6447055" y="1773723"/>
              <a:ext cx="2843303" cy="1881789"/>
            </a:xfrm>
            <a:prstGeom prst="rect">
              <a:avLst/>
            </a:prstGeom>
            <a:ln w="16014" cap="rnd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tx9"/>
            <p:cNvSpPr/>
            <p:nvPr/>
          </p:nvSpPr>
          <p:spPr>
            <a:xfrm>
              <a:off x="6299581" y="3520704"/>
              <a:ext cx="73456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0" name="tx10"/>
            <p:cNvSpPr/>
            <p:nvPr/>
          </p:nvSpPr>
          <p:spPr>
            <a:xfrm>
              <a:off x="6299581" y="2864412"/>
              <a:ext cx="73456" cy="9486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11" name="tx11"/>
            <p:cNvSpPr/>
            <p:nvPr/>
          </p:nvSpPr>
          <p:spPr>
            <a:xfrm>
              <a:off x="6226124" y="2204767"/>
              <a:ext cx="146913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12" name="pl12"/>
            <p:cNvSpPr/>
            <p:nvPr/>
          </p:nvSpPr>
          <p:spPr>
            <a:xfrm>
              <a:off x="6405934" y="3569976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6405934" y="2912008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6405934" y="2254039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6721501" y="36555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7385857" y="36555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pl17"/>
            <p:cNvSpPr/>
            <p:nvPr/>
          </p:nvSpPr>
          <p:spPr>
            <a:xfrm>
              <a:off x="8050213" y="36555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pl18"/>
            <p:cNvSpPr/>
            <p:nvPr/>
          </p:nvSpPr>
          <p:spPr>
            <a:xfrm>
              <a:off x="8714569" y="36555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tx19"/>
            <p:cNvSpPr/>
            <p:nvPr/>
          </p:nvSpPr>
          <p:spPr>
            <a:xfrm>
              <a:off x="6556240" y="3727530"/>
              <a:ext cx="330522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0.040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7220596" y="3727530"/>
              <a:ext cx="330522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0.045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7884952" y="3727530"/>
              <a:ext cx="330522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0.050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8549307" y="3727530"/>
              <a:ext cx="330522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0.055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6570156" y="3856375"/>
              <a:ext cx="2597100" cy="15494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 capita daily cell building rate (b)</a:t>
              </a:r>
            </a:p>
          </p:txBody>
        </p:sp>
        <p:sp>
          <p:nvSpPr>
            <p:cNvPr id="24" name="rc24"/>
            <p:cNvSpPr/>
            <p:nvPr/>
          </p:nvSpPr>
          <p:spPr>
            <a:xfrm>
              <a:off x="5948258" y="4129881"/>
              <a:ext cx="3424341" cy="24384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6014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6447055" y="4212123"/>
              <a:ext cx="2843303" cy="188178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6" name="pl26"/>
            <p:cNvSpPr/>
            <p:nvPr/>
          </p:nvSpPr>
          <p:spPr>
            <a:xfrm>
              <a:off x="6576296" y="4570335"/>
              <a:ext cx="2584821" cy="733870"/>
            </a:xfrm>
            <a:custGeom>
              <a:avLst/>
              <a:pathLst>
                <a:path w="2584821" h="733870">
                  <a:moveTo>
                    <a:pt x="0" y="733870"/>
                  </a:moveTo>
                  <a:lnTo>
                    <a:pt x="26109" y="724020"/>
                  </a:lnTo>
                  <a:lnTo>
                    <a:pt x="52218" y="714235"/>
                  </a:lnTo>
                  <a:lnTo>
                    <a:pt x="78327" y="704515"/>
                  </a:lnTo>
                  <a:lnTo>
                    <a:pt x="104437" y="694861"/>
                  </a:lnTo>
                  <a:lnTo>
                    <a:pt x="130546" y="685270"/>
                  </a:lnTo>
                  <a:lnTo>
                    <a:pt x="156655" y="675742"/>
                  </a:lnTo>
                  <a:lnTo>
                    <a:pt x="182765" y="666277"/>
                  </a:lnTo>
                  <a:lnTo>
                    <a:pt x="208874" y="656874"/>
                  </a:lnTo>
                  <a:lnTo>
                    <a:pt x="234983" y="647533"/>
                  </a:lnTo>
                  <a:lnTo>
                    <a:pt x="261093" y="638252"/>
                  </a:lnTo>
                  <a:lnTo>
                    <a:pt x="287202" y="629032"/>
                  </a:lnTo>
                  <a:lnTo>
                    <a:pt x="313311" y="619871"/>
                  </a:lnTo>
                  <a:lnTo>
                    <a:pt x="339420" y="610769"/>
                  </a:lnTo>
                  <a:lnTo>
                    <a:pt x="365530" y="601726"/>
                  </a:lnTo>
                  <a:lnTo>
                    <a:pt x="391639" y="592741"/>
                  </a:lnTo>
                  <a:lnTo>
                    <a:pt x="417748" y="583814"/>
                  </a:lnTo>
                  <a:lnTo>
                    <a:pt x="443858" y="574943"/>
                  </a:lnTo>
                  <a:lnTo>
                    <a:pt x="469967" y="566128"/>
                  </a:lnTo>
                  <a:lnTo>
                    <a:pt x="496076" y="557370"/>
                  </a:lnTo>
                  <a:lnTo>
                    <a:pt x="522186" y="548666"/>
                  </a:lnTo>
                  <a:lnTo>
                    <a:pt x="548295" y="540018"/>
                  </a:lnTo>
                  <a:lnTo>
                    <a:pt x="574404" y="531423"/>
                  </a:lnTo>
                  <a:lnTo>
                    <a:pt x="600513" y="522882"/>
                  </a:lnTo>
                  <a:lnTo>
                    <a:pt x="626623" y="514395"/>
                  </a:lnTo>
                  <a:lnTo>
                    <a:pt x="652732" y="505960"/>
                  </a:lnTo>
                  <a:lnTo>
                    <a:pt x="678841" y="497578"/>
                  </a:lnTo>
                  <a:lnTo>
                    <a:pt x="704951" y="489247"/>
                  </a:lnTo>
                  <a:lnTo>
                    <a:pt x="731060" y="480967"/>
                  </a:lnTo>
                  <a:lnTo>
                    <a:pt x="757169" y="472738"/>
                  </a:lnTo>
                  <a:lnTo>
                    <a:pt x="783279" y="464560"/>
                  </a:lnTo>
                  <a:lnTo>
                    <a:pt x="809388" y="456431"/>
                  </a:lnTo>
                  <a:lnTo>
                    <a:pt x="835497" y="448352"/>
                  </a:lnTo>
                  <a:lnTo>
                    <a:pt x="861607" y="440322"/>
                  </a:lnTo>
                  <a:lnTo>
                    <a:pt x="887716" y="432340"/>
                  </a:lnTo>
                  <a:lnTo>
                    <a:pt x="913825" y="424407"/>
                  </a:lnTo>
                  <a:lnTo>
                    <a:pt x="939934" y="416521"/>
                  </a:lnTo>
                  <a:lnTo>
                    <a:pt x="966044" y="408682"/>
                  </a:lnTo>
                  <a:lnTo>
                    <a:pt x="992153" y="400890"/>
                  </a:lnTo>
                  <a:lnTo>
                    <a:pt x="1018262" y="393145"/>
                  </a:lnTo>
                  <a:lnTo>
                    <a:pt x="1044372" y="385445"/>
                  </a:lnTo>
                  <a:lnTo>
                    <a:pt x="1070481" y="377791"/>
                  </a:lnTo>
                  <a:lnTo>
                    <a:pt x="1096590" y="370182"/>
                  </a:lnTo>
                  <a:lnTo>
                    <a:pt x="1122700" y="362618"/>
                  </a:lnTo>
                  <a:lnTo>
                    <a:pt x="1148809" y="355098"/>
                  </a:lnTo>
                  <a:lnTo>
                    <a:pt x="1174918" y="347622"/>
                  </a:lnTo>
                  <a:lnTo>
                    <a:pt x="1201027" y="340190"/>
                  </a:lnTo>
                  <a:lnTo>
                    <a:pt x="1227137" y="332801"/>
                  </a:lnTo>
                  <a:lnTo>
                    <a:pt x="1253246" y="325455"/>
                  </a:lnTo>
                  <a:lnTo>
                    <a:pt x="1279355" y="318152"/>
                  </a:lnTo>
                  <a:lnTo>
                    <a:pt x="1305465" y="310890"/>
                  </a:lnTo>
                  <a:lnTo>
                    <a:pt x="1331574" y="303670"/>
                  </a:lnTo>
                  <a:lnTo>
                    <a:pt x="1357683" y="296492"/>
                  </a:lnTo>
                  <a:lnTo>
                    <a:pt x="1383793" y="289354"/>
                  </a:lnTo>
                  <a:lnTo>
                    <a:pt x="1409902" y="282257"/>
                  </a:lnTo>
                  <a:lnTo>
                    <a:pt x="1436011" y="275201"/>
                  </a:lnTo>
                  <a:lnTo>
                    <a:pt x="1462120" y="268185"/>
                  </a:lnTo>
                  <a:lnTo>
                    <a:pt x="1488230" y="261208"/>
                  </a:lnTo>
                  <a:lnTo>
                    <a:pt x="1514339" y="254270"/>
                  </a:lnTo>
                  <a:lnTo>
                    <a:pt x="1540448" y="247372"/>
                  </a:lnTo>
                  <a:lnTo>
                    <a:pt x="1566558" y="240512"/>
                  </a:lnTo>
                  <a:lnTo>
                    <a:pt x="1592667" y="233690"/>
                  </a:lnTo>
                  <a:lnTo>
                    <a:pt x="1618776" y="226907"/>
                  </a:lnTo>
                  <a:lnTo>
                    <a:pt x="1644886" y="220161"/>
                  </a:lnTo>
                  <a:lnTo>
                    <a:pt x="1670995" y="213452"/>
                  </a:lnTo>
                  <a:lnTo>
                    <a:pt x="1697104" y="206781"/>
                  </a:lnTo>
                  <a:lnTo>
                    <a:pt x="1723214" y="200146"/>
                  </a:lnTo>
                  <a:lnTo>
                    <a:pt x="1749323" y="193548"/>
                  </a:lnTo>
                  <a:lnTo>
                    <a:pt x="1775432" y="186986"/>
                  </a:lnTo>
                  <a:lnTo>
                    <a:pt x="1801541" y="180460"/>
                  </a:lnTo>
                  <a:lnTo>
                    <a:pt x="1827651" y="173969"/>
                  </a:lnTo>
                  <a:lnTo>
                    <a:pt x="1853760" y="167513"/>
                  </a:lnTo>
                  <a:lnTo>
                    <a:pt x="1879869" y="161093"/>
                  </a:lnTo>
                  <a:lnTo>
                    <a:pt x="1905979" y="154707"/>
                  </a:lnTo>
                  <a:lnTo>
                    <a:pt x="1932088" y="148356"/>
                  </a:lnTo>
                  <a:lnTo>
                    <a:pt x="1958197" y="142039"/>
                  </a:lnTo>
                  <a:lnTo>
                    <a:pt x="1984307" y="135756"/>
                  </a:lnTo>
                  <a:lnTo>
                    <a:pt x="2010416" y="129506"/>
                  </a:lnTo>
                  <a:lnTo>
                    <a:pt x="2036525" y="123290"/>
                  </a:lnTo>
                  <a:lnTo>
                    <a:pt x="2062634" y="117107"/>
                  </a:lnTo>
                  <a:lnTo>
                    <a:pt x="2088744" y="110956"/>
                  </a:lnTo>
                  <a:lnTo>
                    <a:pt x="2114853" y="104838"/>
                  </a:lnTo>
                  <a:lnTo>
                    <a:pt x="2140962" y="98753"/>
                  </a:lnTo>
                  <a:lnTo>
                    <a:pt x="2167072" y="92699"/>
                  </a:lnTo>
                  <a:lnTo>
                    <a:pt x="2193181" y="86677"/>
                  </a:lnTo>
                  <a:lnTo>
                    <a:pt x="2219290" y="80687"/>
                  </a:lnTo>
                  <a:lnTo>
                    <a:pt x="2245400" y="74728"/>
                  </a:lnTo>
                  <a:lnTo>
                    <a:pt x="2271509" y="68800"/>
                  </a:lnTo>
                  <a:lnTo>
                    <a:pt x="2297618" y="62903"/>
                  </a:lnTo>
                  <a:lnTo>
                    <a:pt x="2323727" y="57036"/>
                  </a:lnTo>
                  <a:lnTo>
                    <a:pt x="2349837" y="51200"/>
                  </a:lnTo>
                  <a:lnTo>
                    <a:pt x="2375946" y="45394"/>
                  </a:lnTo>
                  <a:lnTo>
                    <a:pt x="2402055" y="39617"/>
                  </a:lnTo>
                  <a:lnTo>
                    <a:pt x="2428165" y="33870"/>
                  </a:lnTo>
                  <a:lnTo>
                    <a:pt x="2454274" y="28153"/>
                  </a:lnTo>
                  <a:lnTo>
                    <a:pt x="2480383" y="22465"/>
                  </a:lnTo>
                  <a:lnTo>
                    <a:pt x="2506493" y="16806"/>
                  </a:lnTo>
                  <a:lnTo>
                    <a:pt x="2532602" y="11175"/>
                  </a:lnTo>
                  <a:lnTo>
                    <a:pt x="2558711" y="5573"/>
                  </a:lnTo>
                  <a:lnTo>
                    <a:pt x="2584821" y="0"/>
                  </a:lnTo>
                </a:path>
              </a:pathLst>
            </a:custGeom>
            <a:ln w="27101" cap="flat">
              <a:solidFill>
                <a:srgbClr val="000000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pl27"/>
            <p:cNvSpPr/>
            <p:nvPr/>
          </p:nvSpPr>
          <p:spPr>
            <a:xfrm>
              <a:off x="6576296" y="4518908"/>
              <a:ext cx="2584821" cy="503547"/>
            </a:xfrm>
            <a:custGeom>
              <a:avLst/>
              <a:pathLst>
                <a:path w="2584821" h="503547">
                  <a:moveTo>
                    <a:pt x="0" y="503547"/>
                  </a:moveTo>
                  <a:lnTo>
                    <a:pt x="26109" y="496788"/>
                  </a:lnTo>
                  <a:lnTo>
                    <a:pt x="52218" y="490074"/>
                  </a:lnTo>
                  <a:lnTo>
                    <a:pt x="78327" y="483405"/>
                  </a:lnTo>
                  <a:lnTo>
                    <a:pt x="104437" y="476780"/>
                  </a:lnTo>
                  <a:lnTo>
                    <a:pt x="130546" y="470199"/>
                  </a:lnTo>
                  <a:lnTo>
                    <a:pt x="156655" y="463662"/>
                  </a:lnTo>
                  <a:lnTo>
                    <a:pt x="182765" y="457167"/>
                  </a:lnTo>
                  <a:lnTo>
                    <a:pt x="208874" y="450716"/>
                  </a:lnTo>
                  <a:lnTo>
                    <a:pt x="234983" y="444306"/>
                  </a:lnTo>
                  <a:lnTo>
                    <a:pt x="261093" y="437938"/>
                  </a:lnTo>
                  <a:lnTo>
                    <a:pt x="287202" y="431611"/>
                  </a:lnTo>
                  <a:lnTo>
                    <a:pt x="313311" y="425326"/>
                  </a:lnTo>
                  <a:lnTo>
                    <a:pt x="339420" y="419081"/>
                  </a:lnTo>
                  <a:lnTo>
                    <a:pt x="365530" y="412876"/>
                  </a:lnTo>
                  <a:lnTo>
                    <a:pt x="391639" y="406711"/>
                  </a:lnTo>
                  <a:lnTo>
                    <a:pt x="417748" y="400585"/>
                  </a:lnTo>
                  <a:lnTo>
                    <a:pt x="443858" y="394498"/>
                  </a:lnTo>
                  <a:lnTo>
                    <a:pt x="469967" y="388450"/>
                  </a:lnTo>
                  <a:lnTo>
                    <a:pt x="496076" y="382440"/>
                  </a:lnTo>
                  <a:lnTo>
                    <a:pt x="522186" y="376469"/>
                  </a:lnTo>
                  <a:lnTo>
                    <a:pt x="548295" y="370534"/>
                  </a:lnTo>
                  <a:lnTo>
                    <a:pt x="574404" y="364637"/>
                  </a:lnTo>
                  <a:lnTo>
                    <a:pt x="600513" y="358777"/>
                  </a:lnTo>
                  <a:lnTo>
                    <a:pt x="626623" y="352953"/>
                  </a:lnTo>
                  <a:lnTo>
                    <a:pt x="652732" y="347166"/>
                  </a:lnTo>
                  <a:lnTo>
                    <a:pt x="678841" y="341414"/>
                  </a:lnTo>
                  <a:lnTo>
                    <a:pt x="704951" y="335698"/>
                  </a:lnTo>
                  <a:lnTo>
                    <a:pt x="731060" y="330017"/>
                  </a:lnTo>
                  <a:lnTo>
                    <a:pt x="757169" y="324370"/>
                  </a:lnTo>
                  <a:lnTo>
                    <a:pt x="783279" y="318759"/>
                  </a:lnTo>
                  <a:lnTo>
                    <a:pt x="809388" y="313181"/>
                  </a:lnTo>
                  <a:lnTo>
                    <a:pt x="835497" y="307638"/>
                  </a:lnTo>
                  <a:lnTo>
                    <a:pt x="861607" y="302128"/>
                  </a:lnTo>
                  <a:lnTo>
                    <a:pt x="887716" y="296651"/>
                  </a:lnTo>
                  <a:lnTo>
                    <a:pt x="913825" y="291208"/>
                  </a:lnTo>
                  <a:lnTo>
                    <a:pt x="939934" y="285797"/>
                  </a:lnTo>
                  <a:lnTo>
                    <a:pt x="966044" y="280418"/>
                  </a:lnTo>
                  <a:lnTo>
                    <a:pt x="992153" y="275072"/>
                  </a:lnTo>
                  <a:lnTo>
                    <a:pt x="1018262" y="269757"/>
                  </a:lnTo>
                  <a:lnTo>
                    <a:pt x="1044372" y="264474"/>
                  </a:lnTo>
                  <a:lnTo>
                    <a:pt x="1070481" y="259222"/>
                  </a:lnTo>
                  <a:lnTo>
                    <a:pt x="1096590" y="254001"/>
                  </a:lnTo>
                  <a:lnTo>
                    <a:pt x="1122700" y="248811"/>
                  </a:lnTo>
                  <a:lnTo>
                    <a:pt x="1148809" y="243651"/>
                  </a:lnTo>
                  <a:lnTo>
                    <a:pt x="1174918" y="238522"/>
                  </a:lnTo>
                  <a:lnTo>
                    <a:pt x="1201027" y="233422"/>
                  </a:lnTo>
                  <a:lnTo>
                    <a:pt x="1227137" y="228352"/>
                  </a:lnTo>
                  <a:lnTo>
                    <a:pt x="1253246" y="223312"/>
                  </a:lnTo>
                  <a:lnTo>
                    <a:pt x="1279355" y="218300"/>
                  </a:lnTo>
                  <a:lnTo>
                    <a:pt x="1305465" y="213318"/>
                  </a:lnTo>
                  <a:lnTo>
                    <a:pt x="1331574" y="208364"/>
                  </a:lnTo>
                  <a:lnTo>
                    <a:pt x="1357683" y="203438"/>
                  </a:lnTo>
                  <a:lnTo>
                    <a:pt x="1383793" y="198541"/>
                  </a:lnTo>
                  <a:lnTo>
                    <a:pt x="1409902" y="193672"/>
                  </a:lnTo>
                  <a:lnTo>
                    <a:pt x="1436011" y="188830"/>
                  </a:lnTo>
                  <a:lnTo>
                    <a:pt x="1462120" y="184015"/>
                  </a:lnTo>
                  <a:lnTo>
                    <a:pt x="1488230" y="179228"/>
                  </a:lnTo>
                  <a:lnTo>
                    <a:pt x="1514339" y="174468"/>
                  </a:lnTo>
                  <a:lnTo>
                    <a:pt x="1540448" y="169735"/>
                  </a:lnTo>
                  <a:lnTo>
                    <a:pt x="1566558" y="165028"/>
                  </a:lnTo>
                  <a:lnTo>
                    <a:pt x="1592667" y="160347"/>
                  </a:lnTo>
                  <a:lnTo>
                    <a:pt x="1618776" y="155692"/>
                  </a:lnTo>
                  <a:lnTo>
                    <a:pt x="1644886" y="151064"/>
                  </a:lnTo>
                  <a:lnTo>
                    <a:pt x="1670995" y="146461"/>
                  </a:lnTo>
                  <a:lnTo>
                    <a:pt x="1697104" y="141883"/>
                  </a:lnTo>
                  <a:lnTo>
                    <a:pt x="1723214" y="137331"/>
                  </a:lnTo>
                  <a:lnTo>
                    <a:pt x="1749323" y="132803"/>
                  </a:lnTo>
                  <a:lnTo>
                    <a:pt x="1775432" y="128301"/>
                  </a:lnTo>
                  <a:lnTo>
                    <a:pt x="1801541" y="123823"/>
                  </a:lnTo>
                  <a:lnTo>
                    <a:pt x="1827651" y="119369"/>
                  </a:lnTo>
                  <a:lnTo>
                    <a:pt x="1853760" y="114940"/>
                  </a:lnTo>
                  <a:lnTo>
                    <a:pt x="1879869" y="110534"/>
                  </a:lnTo>
                  <a:lnTo>
                    <a:pt x="1905979" y="106153"/>
                  </a:lnTo>
                  <a:lnTo>
                    <a:pt x="1932088" y="101795"/>
                  </a:lnTo>
                  <a:lnTo>
                    <a:pt x="1958197" y="97460"/>
                  </a:lnTo>
                  <a:lnTo>
                    <a:pt x="1984307" y="93149"/>
                  </a:lnTo>
                  <a:lnTo>
                    <a:pt x="2010416" y="88861"/>
                  </a:lnTo>
                  <a:lnTo>
                    <a:pt x="2036525" y="84595"/>
                  </a:lnTo>
                  <a:lnTo>
                    <a:pt x="2062634" y="80353"/>
                  </a:lnTo>
                  <a:lnTo>
                    <a:pt x="2088744" y="76133"/>
                  </a:lnTo>
                  <a:lnTo>
                    <a:pt x="2114853" y="71935"/>
                  </a:lnTo>
                  <a:lnTo>
                    <a:pt x="2140962" y="67759"/>
                  </a:lnTo>
                  <a:lnTo>
                    <a:pt x="2167072" y="63605"/>
                  </a:lnTo>
                  <a:lnTo>
                    <a:pt x="2193181" y="59474"/>
                  </a:lnTo>
                  <a:lnTo>
                    <a:pt x="2219290" y="55363"/>
                  </a:lnTo>
                  <a:lnTo>
                    <a:pt x="2245400" y="51275"/>
                  </a:lnTo>
                  <a:lnTo>
                    <a:pt x="2271509" y="47207"/>
                  </a:lnTo>
                  <a:lnTo>
                    <a:pt x="2297618" y="43161"/>
                  </a:lnTo>
                  <a:lnTo>
                    <a:pt x="2323727" y="39135"/>
                  </a:lnTo>
                  <a:lnTo>
                    <a:pt x="2349837" y="35131"/>
                  </a:lnTo>
                  <a:lnTo>
                    <a:pt x="2375946" y="31147"/>
                  </a:lnTo>
                  <a:lnTo>
                    <a:pt x="2402055" y="27183"/>
                  </a:lnTo>
                  <a:lnTo>
                    <a:pt x="2428165" y="23240"/>
                  </a:lnTo>
                  <a:lnTo>
                    <a:pt x="2454274" y="19317"/>
                  </a:lnTo>
                  <a:lnTo>
                    <a:pt x="2480383" y="15414"/>
                  </a:lnTo>
                  <a:lnTo>
                    <a:pt x="2506493" y="11531"/>
                  </a:lnTo>
                  <a:lnTo>
                    <a:pt x="2532602" y="7668"/>
                  </a:lnTo>
                  <a:lnTo>
                    <a:pt x="2558711" y="3824"/>
                  </a:lnTo>
                  <a:lnTo>
                    <a:pt x="2584821" y="0"/>
                  </a:lnTo>
                </a:path>
              </a:pathLst>
            </a:custGeom>
            <a:ln w="27101" cap="flat">
              <a:solidFill>
                <a:srgbClr val="EE2C2C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pl28"/>
            <p:cNvSpPr/>
            <p:nvPr/>
          </p:nvSpPr>
          <p:spPr>
            <a:xfrm>
              <a:off x="6576296" y="4723382"/>
              <a:ext cx="2584821" cy="1284993"/>
            </a:xfrm>
            <a:custGeom>
              <a:avLst/>
              <a:pathLst>
                <a:path w="2584821" h="1284993">
                  <a:moveTo>
                    <a:pt x="0" y="1284993"/>
                  </a:moveTo>
                  <a:lnTo>
                    <a:pt x="26109" y="1284993"/>
                  </a:lnTo>
                  <a:lnTo>
                    <a:pt x="52218" y="1284993"/>
                  </a:lnTo>
                  <a:lnTo>
                    <a:pt x="78327" y="1284993"/>
                  </a:lnTo>
                  <a:lnTo>
                    <a:pt x="104437" y="1284993"/>
                  </a:lnTo>
                  <a:lnTo>
                    <a:pt x="130546" y="1284993"/>
                  </a:lnTo>
                  <a:lnTo>
                    <a:pt x="156655" y="1284993"/>
                  </a:lnTo>
                  <a:lnTo>
                    <a:pt x="182765" y="1284993"/>
                  </a:lnTo>
                  <a:lnTo>
                    <a:pt x="208874" y="1284993"/>
                  </a:lnTo>
                  <a:lnTo>
                    <a:pt x="234983" y="1284993"/>
                  </a:lnTo>
                  <a:lnTo>
                    <a:pt x="261093" y="1284993"/>
                  </a:lnTo>
                  <a:lnTo>
                    <a:pt x="287202" y="1284993"/>
                  </a:lnTo>
                  <a:lnTo>
                    <a:pt x="313311" y="1284993"/>
                  </a:lnTo>
                  <a:lnTo>
                    <a:pt x="339420" y="1284993"/>
                  </a:lnTo>
                  <a:lnTo>
                    <a:pt x="365530" y="1284993"/>
                  </a:lnTo>
                  <a:lnTo>
                    <a:pt x="391639" y="1284993"/>
                  </a:lnTo>
                  <a:lnTo>
                    <a:pt x="417748" y="1284993"/>
                  </a:lnTo>
                  <a:lnTo>
                    <a:pt x="443858" y="1284993"/>
                  </a:lnTo>
                  <a:lnTo>
                    <a:pt x="469967" y="1284993"/>
                  </a:lnTo>
                  <a:lnTo>
                    <a:pt x="496076" y="1284993"/>
                  </a:lnTo>
                  <a:lnTo>
                    <a:pt x="522186" y="1284993"/>
                  </a:lnTo>
                  <a:lnTo>
                    <a:pt x="548295" y="1284993"/>
                  </a:lnTo>
                  <a:lnTo>
                    <a:pt x="574404" y="1284993"/>
                  </a:lnTo>
                  <a:lnTo>
                    <a:pt x="600513" y="1284993"/>
                  </a:lnTo>
                  <a:lnTo>
                    <a:pt x="626623" y="1284993"/>
                  </a:lnTo>
                  <a:lnTo>
                    <a:pt x="652732" y="1284993"/>
                  </a:lnTo>
                  <a:lnTo>
                    <a:pt x="678841" y="1284993"/>
                  </a:lnTo>
                  <a:lnTo>
                    <a:pt x="704951" y="1284993"/>
                  </a:lnTo>
                  <a:lnTo>
                    <a:pt x="731060" y="1284993"/>
                  </a:lnTo>
                  <a:lnTo>
                    <a:pt x="757169" y="1284993"/>
                  </a:lnTo>
                  <a:lnTo>
                    <a:pt x="783279" y="1284993"/>
                  </a:lnTo>
                  <a:lnTo>
                    <a:pt x="809388" y="1284993"/>
                  </a:lnTo>
                  <a:lnTo>
                    <a:pt x="835497" y="1284993"/>
                  </a:lnTo>
                  <a:lnTo>
                    <a:pt x="861607" y="1284993"/>
                  </a:lnTo>
                  <a:lnTo>
                    <a:pt x="887716" y="1284993"/>
                  </a:lnTo>
                  <a:lnTo>
                    <a:pt x="913825" y="1284993"/>
                  </a:lnTo>
                  <a:lnTo>
                    <a:pt x="939934" y="1284993"/>
                  </a:lnTo>
                  <a:lnTo>
                    <a:pt x="966044" y="1284993"/>
                  </a:lnTo>
                  <a:lnTo>
                    <a:pt x="992153" y="1284993"/>
                  </a:lnTo>
                  <a:lnTo>
                    <a:pt x="1018262" y="1284993"/>
                  </a:lnTo>
                  <a:lnTo>
                    <a:pt x="1044372" y="1284993"/>
                  </a:lnTo>
                  <a:lnTo>
                    <a:pt x="1070481" y="1284993"/>
                  </a:lnTo>
                  <a:lnTo>
                    <a:pt x="1096590" y="1284993"/>
                  </a:lnTo>
                  <a:lnTo>
                    <a:pt x="1122700" y="1284993"/>
                  </a:lnTo>
                  <a:lnTo>
                    <a:pt x="1148809" y="1284993"/>
                  </a:lnTo>
                  <a:lnTo>
                    <a:pt x="1174918" y="1284993"/>
                  </a:lnTo>
                  <a:lnTo>
                    <a:pt x="1201027" y="1284993"/>
                  </a:lnTo>
                  <a:lnTo>
                    <a:pt x="1227137" y="1284993"/>
                  </a:lnTo>
                  <a:lnTo>
                    <a:pt x="1253246" y="1284993"/>
                  </a:lnTo>
                  <a:lnTo>
                    <a:pt x="1279355" y="1284993"/>
                  </a:lnTo>
                  <a:lnTo>
                    <a:pt x="1305465" y="1284993"/>
                  </a:lnTo>
                  <a:lnTo>
                    <a:pt x="1331574" y="1284993"/>
                  </a:lnTo>
                  <a:lnTo>
                    <a:pt x="1357683" y="1284993"/>
                  </a:lnTo>
                  <a:lnTo>
                    <a:pt x="1383793" y="1284993"/>
                  </a:lnTo>
                  <a:lnTo>
                    <a:pt x="1409902" y="1284993"/>
                  </a:lnTo>
                  <a:lnTo>
                    <a:pt x="1436011" y="1284993"/>
                  </a:lnTo>
                  <a:lnTo>
                    <a:pt x="1462120" y="1284993"/>
                  </a:lnTo>
                  <a:lnTo>
                    <a:pt x="1488230" y="1284993"/>
                  </a:lnTo>
                  <a:lnTo>
                    <a:pt x="1514339" y="1284993"/>
                  </a:lnTo>
                  <a:lnTo>
                    <a:pt x="1540448" y="1284993"/>
                  </a:lnTo>
                  <a:lnTo>
                    <a:pt x="1566558" y="1284993"/>
                  </a:lnTo>
                  <a:lnTo>
                    <a:pt x="1592667" y="1284993"/>
                  </a:lnTo>
                  <a:lnTo>
                    <a:pt x="1618776" y="1284993"/>
                  </a:lnTo>
                  <a:lnTo>
                    <a:pt x="1644886" y="1284993"/>
                  </a:lnTo>
                  <a:lnTo>
                    <a:pt x="1670995" y="1284993"/>
                  </a:lnTo>
                  <a:lnTo>
                    <a:pt x="1697104" y="1284993"/>
                  </a:lnTo>
                  <a:lnTo>
                    <a:pt x="1723214" y="1284993"/>
                  </a:lnTo>
                  <a:lnTo>
                    <a:pt x="1749323" y="1284993"/>
                  </a:lnTo>
                  <a:lnTo>
                    <a:pt x="1775432" y="1284993"/>
                  </a:lnTo>
                  <a:lnTo>
                    <a:pt x="1801541" y="1284993"/>
                  </a:lnTo>
                  <a:lnTo>
                    <a:pt x="1827651" y="1284993"/>
                  </a:lnTo>
                  <a:lnTo>
                    <a:pt x="1853760" y="1284993"/>
                  </a:lnTo>
                  <a:lnTo>
                    <a:pt x="1879869" y="1284993"/>
                  </a:lnTo>
                  <a:lnTo>
                    <a:pt x="1905979" y="1284993"/>
                  </a:lnTo>
                  <a:lnTo>
                    <a:pt x="1932088" y="1284993"/>
                  </a:lnTo>
                  <a:lnTo>
                    <a:pt x="1958197" y="1284993"/>
                  </a:lnTo>
                  <a:lnTo>
                    <a:pt x="1984307" y="1284993"/>
                  </a:lnTo>
                  <a:lnTo>
                    <a:pt x="2010416" y="1284993"/>
                  </a:lnTo>
                  <a:lnTo>
                    <a:pt x="2036525" y="1284993"/>
                  </a:lnTo>
                  <a:lnTo>
                    <a:pt x="2062634" y="1284993"/>
                  </a:lnTo>
                  <a:lnTo>
                    <a:pt x="2088744" y="1284993"/>
                  </a:lnTo>
                  <a:lnTo>
                    <a:pt x="2114853" y="1223007"/>
                  </a:lnTo>
                  <a:lnTo>
                    <a:pt x="2140962" y="1152014"/>
                  </a:lnTo>
                  <a:lnTo>
                    <a:pt x="2167072" y="1081396"/>
                  </a:lnTo>
                  <a:lnTo>
                    <a:pt x="2193181" y="1011147"/>
                  </a:lnTo>
                  <a:lnTo>
                    <a:pt x="2219290" y="941267"/>
                  </a:lnTo>
                  <a:lnTo>
                    <a:pt x="2245400" y="871752"/>
                  </a:lnTo>
                  <a:lnTo>
                    <a:pt x="2271509" y="802598"/>
                  </a:lnTo>
                  <a:lnTo>
                    <a:pt x="2297618" y="733804"/>
                  </a:lnTo>
                  <a:lnTo>
                    <a:pt x="2323727" y="665366"/>
                  </a:lnTo>
                  <a:lnTo>
                    <a:pt x="2349837" y="597282"/>
                  </a:lnTo>
                  <a:lnTo>
                    <a:pt x="2375946" y="529549"/>
                  </a:lnTo>
                  <a:lnTo>
                    <a:pt x="2402055" y="462164"/>
                  </a:lnTo>
                  <a:lnTo>
                    <a:pt x="2428165" y="395125"/>
                  </a:lnTo>
                  <a:lnTo>
                    <a:pt x="2454274" y="328429"/>
                  </a:lnTo>
                  <a:lnTo>
                    <a:pt x="2480383" y="262073"/>
                  </a:lnTo>
                  <a:lnTo>
                    <a:pt x="2506493" y="196054"/>
                  </a:lnTo>
                  <a:lnTo>
                    <a:pt x="2532602" y="130371"/>
                  </a:lnTo>
                  <a:lnTo>
                    <a:pt x="2558711" y="65020"/>
                  </a:lnTo>
                  <a:lnTo>
                    <a:pt x="2584821" y="0"/>
                  </a:lnTo>
                </a:path>
              </a:pathLst>
            </a:custGeom>
            <a:ln w="27101" cap="flat">
              <a:solidFill>
                <a:srgbClr val="1C86EE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pt29"/>
            <p:cNvSpPr/>
            <p:nvPr/>
          </p:nvSpPr>
          <p:spPr>
            <a:xfrm>
              <a:off x="8554996" y="4651487"/>
              <a:ext cx="90303" cy="90303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pt30"/>
            <p:cNvSpPr/>
            <p:nvPr/>
          </p:nvSpPr>
          <p:spPr>
            <a:xfrm>
              <a:off x="6986237" y="4865648"/>
              <a:ext cx="90303" cy="90303"/>
            </a:xfrm>
            <a:prstGeom prst="ellipse">
              <a:avLst/>
            </a:prstGeom>
            <a:solidFill>
              <a:srgbClr val="EE2C2C">
                <a:alpha val="100000"/>
              </a:srgbClr>
            </a:solidFill>
            <a:ln w="9000" cap="rnd">
              <a:solidFill>
                <a:srgbClr val="EE2C2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pt31"/>
            <p:cNvSpPr/>
            <p:nvPr/>
          </p:nvSpPr>
          <p:spPr>
            <a:xfrm>
              <a:off x="9007156" y="4951391"/>
              <a:ext cx="90303" cy="90303"/>
            </a:xfrm>
            <a:prstGeom prst="ellipse">
              <a:avLst/>
            </a:prstGeom>
            <a:solidFill>
              <a:srgbClr val="1C86EE">
                <a:alpha val="100000"/>
              </a:srgbClr>
            </a:solidFill>
            <a:ln w="9000" cap="rnd">
              <a:solidFill>
                <a:srgbClr val="1C86E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6447055" y="4212123"/>
              <a:ext cx="2843303" cy="1881789"/>
            </a:xfrm>
            <a:prstGeom prst="rect">
              <a:avLst/>
            </a:prstGeom>
            <a:ln w="16014" cap="rnd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tx33"/>
            <p:cNvSpPr/>
            <p:nvPr/>
          </p:nvSpPr>
          <p:spPr>
            <a:xfrm>
              <a:off x="6299581" y="5959104"/>
              <a:ext cx="73456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299581" y="5302812"/>
              <a:ext cx="73456" cy="9486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6226124" y="4643167"/>
              <a:ext cx="146913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36" name="pl36"/>
            <p:cNvSpPr/>
            <p:nvPr/>
          </p:nvSpPr>
          <p:spPr>
            <a:xfrm>
              <a:off x="6405934" y="6008376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pl37"/>
            <p:cNvSpPr/>
            <p:nvPr/>
          </p:nvSpPr>
          <p:spPr>
            <a:xfrm>
              <a:off x="6405934" y="5350408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pl38"/>
            <p:cNvSpPr/>
            <p:nvPr/>
          </p:nvSpPr>
          <p:spPr>
            <a:xfrm>
              <a:off x="6405934" y="4692439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pl39"/>
            <p:cNvSpPr/>
            <p:nvPr/>
          </p:nvSpPr>
          <p:spPr>
            <a:xfrm>
              <a:off x="6576296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pl40"/>
            <p:cNvSpPr/>
            <p:nvPr/>
          </p:nvSpPr>
          <p:spPr>
            <a:xfrm>
              <a:off x="7093260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pl41"/>
            <p:cNvSpPr/>
            <p:nvPr/>
          </p:nvSpPr>
          <p:spPr>
            <a:xfrm>
              <a:off x="7610224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pl42"/>
            <p:cNvSpPr/>
            <p:nvPr/>
          </p:nvSpPr>
          <p:spPr>
            <a:xfrm>
              <a:off x="8127188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pl43"/>
            <p:cNvSpPr/>
            <p:nvPr/>
          </p:nvSpPr>
          <p:spPr>
            <a:xfrm>
              <a:off x="8644153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pl44"/>
            <p:cNvSpPr/>
            <p:nvPr/>
          </p:nvSpPr>
          <p:spPr>
            <a:xfrm>
              <a:off x="9161117" y="60939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tx45"/>
            <p:cNvSpPr/>
            <p:nvPr/>
          </p:nvSpPr>
          <p:spPr>
            <a:xfrm>
              <a:off x="6447763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0.75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6964727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0.80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7481691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0.85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7998656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0.90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8515620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0.95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9032584" y="6165930"/>
              <a:ext cx="257065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1.00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6402880" y="6294775"/>
              <a:ext cx="2931653" cy="15494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prop. of queen's eggs that are female (f)</a:t>
              </a:r>
            </a:p>
          </p:txBody>
        </p:sp>
        <p:sp>
          <p:nvSpPr>
            <p:cNvPr id="52" name="rc52"/>
            <p:cNvSpPr/>
            <p:nvPr/>
          </p:nvSpPr>
          <p:spPr>
            <a:xfrm>
              <a:off x="6566254" y="5206670"/>
              <a:ext cx="1467583" cy="833588"/>
            </a:xfrm>
            <a:prstGeom prst="rect">
              <a:avLst/>
            </a:prstGeom>
          </p:spPr>
          <p:txBody>
            <a:bodyPr/>
            <a:lstStyle/>
            <a:p/>
          </p:txBody>
        </p:sp>
        <p:sp>
          <p:nvSpPr>
            <p:cNvPr id="53" name="rc53"/>
            <p:cNvSpPr/>
            <p:nvPr/>
          </p:nvSpPr>
          <p:spPr>
            <a:xfrm>
              <a:off x="6648496" y="5526017"/>
              <a:ext cx="144000" cy="144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4" name="pl54"/>
            <p:cNvSpPr/>
            <p:nvPr/>
          </p:nvSpPr>
          <p:spPr>
            <a:xfrm>
              <a:off x="6662896" y="5598017"/>
              <a:ext cx="115200" cy="0"/>
            </a:xfrm>
            <a:custGeom>
              <a:avLst/>
              <a:pathLst>
                <a:path w="115200" h="0">
                  <a:moveTo>
                    <a:pt x="0" y="0"/>
                  </a:moveTo>
                  <a:lnTo>
                    <a:pt x="115200" y="0"/>
                  </a:lnTo>
                </a:path>
              </a:pathLst>
            </a:custGeom>
            <a:ln w="40651" cap="flat">
              <a:solidFill>
                <a:srgbClr val="000000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5" name="pt55"/>
            <p:cNvSpPr/>
            <p:nvPr/>
          </p:nvSpPr>
          <p:spPr>
            <a:xfrm>
              <a:off x="6695670" y="55731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6" name="rc56"/>
            <p:cNvSpPr/>
            <p:nvPr/>
          </p:nvSpPr>
          <p:spPr>
            <a:xfrm>
              <a:off x="6648496" y="5670017"/>
              <a:ext cx="144000" cy="1439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7" name="pl57"/>
            <p:cNvSpPr/>
            <p:nvPr/>
          </p:nvSpPr>
          <p:spPr>
            <a:xfrm>
              <a:off x="6662896" y="5742017"/>
              <a:ext cx="115200" cy="0"/>
            </a:xfrm>
            <a:custGeom>
              <a:avLst/>
              <a:pathLst>
                <a:path w="115200" h="0">
                  <a:moveTo>
                    <a:pt x="0" y="0"/>
                  </a:moveTo>
                  <a:lnTo>
                    <a:pt x="115200" y="0"/>
                  </a:lnTo>
                </a:path>
              </a:pathLst>
            </a:custGeom>
            <a:ln w="40651" cap="flat">
              <a:solidFill>
                <a:srgbClr val="EE2C2C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8" name="pt58"/>
            <p:cNvSpPr/>
            <p:nvPr/>
          </p:nvSpPr>
          <p:spPr>
            <a:xfrm>
              <a:off x="6695670" y="5717191"/>
              <a:ext cx="49651" cy="49651"/>
            </a:xfrm>
            <a:prstGeom prst="ellipse">
              <a:avLst/>
            </a:prstGeom>
            <a:solidFill>
              <a:srgbClr val="EE2C2C">
                <a:alpha val="100000"/>
              </a:srgbClr>
            </a:solidFill>
            <a:ln w="9000" cap="rnd">
              <a:solidFill>
                <a:srgbClr val="EE2C2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9" name="rc59"/>
            <p:cNvSpPr/>
            <p:nvPr/>
          </p:nvSpPr>
          <p:spPr>
            <a:xfrm>
              <a:off x="6648496" y="5814017"/>
              <a:ext cx="144000" cy="1439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0" name="pl60"/>
            <p:cNvSpPr/>
            <p:nvPr/>
          </p:nvSpPr>
          <p:spPr>
            <a:xfrm>
              <a:off x="6662896" y="5886017"/>
              <a:ext cx="115200" cy="0"/>
            </a:xfrm>
            <a:custGeom>
              <a:avLst/>
              <a:pathLst>
                <a:path w="115200" h="0">
                  <a:moveTo>
                    <a:pt x="0" y="0"/>
                  </a:moveTo>
                  <a:lnTo>
                    <a:pt x="115200" y="0"/>
                  </a:lnTo>
                </a:path>
              </a:pathLst>
            </a:custGeom>
            <a:ln w="40651" cap="flat">
              <a:solidFill>
                <a:srgbClr val="1C86EE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1" name="pt61"/>
            <p:cNvSpPr/>
            <p:nvPr/>
          </p:nvSpPr>
          <p:spPr>
            <a:xfrm>
              <a:off x="6695670" y="5861191"/>
              <a:ext cx="49651" cy="49651"/>
            </a:xfrm>
            <a:prstGeom prst="ellipse">
              <a:avLst/>
            </a:prstGeom>
            <a:solidFill>
              <a:srgbClr val="1C86EE">
                <a:alpha val="100000"/>
              </a:srgbClr>
            </a:solidFill>
            <a:ln w="9000" cap="rnd">
              <a:solidFill>
                <a:srgbClr val="1C86E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2" name="tx62"/>
            <p:cNvSpPr/>
            <p:nvPr/>
          </p:nvSpPr>
          <p:spPr>
            <a:xfrm>
              <a:off x="6874737" y="5541909"/>
              <a:ext cx="734119" cy="9247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avg. parameters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6874737" y="5683032"/>
              <a:ext cx="1078458" cy="9534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M. beecheii (low psi &amp; f)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6874737" y="5827032"/>
              <a:ext cx="1038969" cy="9534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M. favosa (high psi &amp; f)</a:t>
              </a:r>
            </a:p>
          </p:txBody>
        </p:sp>
        <p:sp>
          <p:nvSpPr>
            <p:cNvPr id="65" name="rc65"/>
            <p:cNvSpPr/>
            <p:nvPr/>
          </p:nvSpPr>
          <p:spPr>
            <a:xfrm>
              <a:off x="5948258" y="6568281"/>
              <a:ext cx="3424341" cy="24384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6014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6" name="rc66"/>
            <p:cNvSpPr/>
            <p:nvPr/>
          </p:nvSpPr>
          <p:spPr>
            <a:xfrm>
              <a:off x="6447055" y="6650523"/>
              <a:ext cx="2843303" cy="188178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7" name="pl67"/>
            <p:cNvSpPr/>
            <p:nvPr/>
          </p:nvSpPr>
          <p:spPr>
            <a:xfrm>
              <a:off x="6576296" y="6818081"/>
              <a:ext cx="2584821" cy="633914"/>
            </a:xfrm>
            <a:custGeom>
              <a:avLst/>
              <a:pathLst>
                <a:path w="2584821" h="633914">
                  <a:moveTo>
                    <a:pt x="0" y="633914"/>
                  </a:moveTo>
                  <a:lnTo>
                    <a:pt x="17465" y="627511"/>
                  </a:lnTo>
                  <a:lnTo>
                    <a:pt x="35048" y="621108"/>
                  </a:lnTo>
                  <a:lnTo>
                    <a:pt x="52751" y="614705"/>
                  </a:lnTo>
                  <a:lnTo>
                    <a:pt x="70575" y="608302"/>
                  </a:lnTo>
                  <a:lnTo>
                    <a:pt x="88521" y="601898"/>
                  </a:lnTo>
                  <a:lnTo>
                    <a:pt x="106590" y="595495"/>
                  </a:lnTo>
                  <a:lnTo>
                    <a:pt x="124784" y="589092"/>
                  </a:lnTo>
                  <a:lnTo>
                    <a:pt x="143104" y="582689"/>
                  </a:lnTo>
                  <a:lnTo>
                    <a:pt x="161551" y="576286"/>
                  </a:lnTo>
                  <a:lnTo>
                    <a:pt x="180126" y="569882"/>
                  </a:lnTo>
                  <a:lnTo>
                    <a:pt x="198832" y="563479"/>
                  </a:lnTo>
                  <a:lnTo>
                    <a:pt x="217669" y="557076"/>
                  </a:lnTo>
                  <a:lnTo>
                    <a:pt x="236638" y="550673"/>
                  </a:lnTo>
                  <a:lnTo>
                    <a:pt x="255742" y="544270"/>
                  </a:lnTo>
                  <a:lnTo>
                    <a:pt x="274980" y="537867"/>
                  </a:lnTo>
                  <a:lnTo>
                    <a:pt x="294356" y="531463"/>
                  </a:lnTo>
                  <a:lnTo>
                    <a:pt x="313871" y="525060"/>
                  </a:lnTo>
                  <a:lnTo>
                    <a:pt x="333525" y="518657"/>
                  </a:lnTo>
                  <a:lnTo>
                    <a:pt x="353320" y="512254"/>
                  </a:lnTo>
                  <a:lnTo>
                    <a:pt x="373259" y="505851"/>
                  </a:lnTo>
                  <a:lnTo>
                    <a:pt x="393342" y="499448"/>
                  </a:lnTo>
                  <a:lnTo>
                    <a:pt x="413571" y="493044"/>
                  </a:lnTo>
                  <a:lnTo>
                    <a:pt x="433948" y="486641"/>
                  </a:lnTo>
                  <a:lnTo>
                    <a:pt x="454474" y="480238"/>
                  </a:lnTo>
                  <a:lnTo>
                    <a:pt x="475150" y="473835"/>
                  </a:lnTo>
                  <a:lnTo>
                    <a:pt x="495980" y="467432"/>
                  </a:lnTo>
                  <a:lnTo>
                    <a:pt x="516964" y="461028"/>
                  </a:lnTo>
                  <a:lnTo>
                    <a:pt x="538104" y="454625"/>
                  </a:lnTo>
                  <a:lnTo>
                    <a:pt x="559401" y="448222"/>
                  </a:lnTo>
                  <a:lnTo>
                    <a:pt x="580858" y="441819"/>
                  </a:lnTo>
                  <a:lnTo>
                    <a:pt x="602477" y="435416"/>
                  </a:lnTo>
                  <a:lnTo>
                    <a:pt x="624258" y="429013"/>
                  </a:lnTo>
                  <a:lnTo>
                    <a:pt x="646205" y="422609"/>
                  </a:lnTo>
                  <a:lnTo>
                    <a:pt x="668318" y="416206"/>
                  </a:lnTo>
                  <a:lnTo>
                    <a:pt x="690601" y="409803"/>
                  </a:lnTo>
                  <a:lnTo>
                    <a:pt x="713054" y="403400"/>
                  </a:lnTo>
                  <a:lnTo>
                    <a:pt x="735679" y="396997"/>
                  </a:lnTo>
                  <a:lnTo>
                    <a:pt x="758480" y="390593"/>
                  </a:lnTo>
                  <a:lnTo>
                    <a:pt x="781457" y="384190"/>
                  </a:lnTo>
                  <a:lnTo>
                    <a:pt x="804613" y="377787"/>
                  </a:lnTo>
                  <a:lnTo>
                    <a:pt x="827950" y="371384"/>
                  </a:lnTo>
                  <a:lnTo>
                    <a:pt x="851470" y="364981"/>
                  </a:lnTo>
                  <a:lnTo>
                    <a:pt x="875175" y="358578"/>
                  </a:lnTo>
                  <a:lnTo>
                    <a:pt x="899068" y="352174"/>
                  </a:lnTo>
                  <a:lnTo>
                    <a:pt x="923150" y="345771"/>
                  </a:lnTo>
                  <a:lnTo>
                    <a:pt x="947424" y="339368"/>
                  </a:lnTo>
                  <a:lnTo>
                    <a:pt x="971892" y="332965"/>
                  </a:lnTo>
                  <a:lnTo>
                    <a:pt x="996557" y="326562"/>
                  </a:lnTo>
                  <a:lnTo>
                    <a:pt x="1021421" y="320158"/>
                  </a:lnTo>
                  <a:lnTo>
                    <a:pt x="1046486" y="313755"/>
                  </a:lnTo>
                  <a:lnTo>
                    <a:pt x="1071755" y="307352"/>
                  </a:lnTo>
                  <a:lnTo>
                    <a:pt x="1097230" y="300949"/>
                  </a:lnTo>
                  <a:lnTo>
                    <a:pt x="1122914" y="294546"/>
                  </a:lnTo>
                  <a:lnTo>
                    <a:pt x="1148809" y="288143"/>
                  </a:lnTo>
                  <a:lnTo>
                    <a:pt x="1174918" y="281739"/>
                  </a:lnTo>
                  <a:lnTo>
                    <a:pt x="1201244" y="275336"/>
                  </a:lnTo>
                  <a:lnTo>
                    <a:pt x="1227789" y="268933"/>
                  </a:lnTo>
                  <a:lnTo>
                    <a:pt x="1254557" y="262530"/>
                  </a:lnTo>
                  <a:lnTo>
                    <a:pt x="1281549" y="256127"/>
                  </a:lnTo>
                  <a:lnTo>
                    <a:pt x="1308770" y="249724"/>
                  </a:lnTo>
                  <a:lnTo>
                    <a:pt x="1336221" y="243320"/>
                  </a:lnTo>
                  <a:lnTo>
                    <a:pt x="1363905" y="236917"/>
                  </a:lnTo>
                  <a:lnTo>
                    <a:pt x="1391826" y="230514"/>
                  </a:lnTo>
                  <a:lnTo>
                    <a:pt x="1419987" y="224111"/>
                  </a:lnTo>
                  <a:lnTo>
                    <a:pt x="1448391" y="217708"/>
                  </a:lnTo>
                  <a:lnTo>
                    <a:pt x="1477040" y="211304"/>
                  </a:lnTo>
                  <a:lnTo>
                    <a:pt x="1505939" y="204901"/>
                  </a:lnTo>
                  <a:lnTo>
                    <a:pt x="1535090" y="198498"/>
                  </a:lnTo>
                  <a:lnTo>
                    <a:pt x="1564496" y="192095"/>
                  </a:lnTo>
                  <a:lnTo>
                    <a:pt x="1594162" y="185692"/>
                  </a:lnTo>
                  <a:lnTo>
                    <a:pt x="1624091" y="179289"/>
                  </a:lnTo>
                  <a:lnTo>
                    <a:pt x="1654285" y="172885"/>
                  </a:lnTo>
                  <a:lnTo>
                    <a:pt x="1684749" y="166482"/>
                  </a:lnTo>
                  <a:lnTo>
                    <a:pt x="1715486" y="160079"/>
                  </a:lnTo>
                  <a:lnTo>
                    <a:pt x="1746500" y="153676"/>
                  </a:lnTo>
                  <a:lnTo>
                    <a:pt x="1777795" y="147273"/>
                  </a:lnTo>
                  <a:lnTo>
                    <a:pt x="1809374" y="140869"/>
                  </a:lnTo>
                  <a:lnTo>
                    <a:pt x="1841242" y="134466"/>
                  </a:lnTo>
                  <a:lnTo>
                    <a:pt x="1873402" y="128063"/>
                  </a:lnTo>
                  <a:lnTo>
                    <a:pt x="1905858" y="121660"/>
                  </a:lnTo>
                  <a:lnTo>
                    <a:pt x="1938615" y="115257"/>
                  </a:lnTo>
                  <a:lnTo>
                    <a:pt x="1971677" y="108854"/>
                  </a:lnTo>
                  <a:lnTo>
                    <a:pt x="2005048" y="102450"/>
                  </a:lnTo>
                  <a:lnTo>
                    <a:pt x="2038732" y="96047"/>
                  </a:lnTo>
                  <a:lnTo>
                    <a:pt x="2072733" y="89644"/>
                  </a:lnTo>
                  <a:lnTo>
                    <a:pt x="2107057" y="83241"/>
                  </a:lnTo>
                  <a:lnTo>
                    <a:pt x="2141708" y="76838"/>
                  </a:lnTo>
                  <a:lnTo>
                    <a:pt x="2176691" y="70434"/>
                  </a:lnTo>
                  <a:lnTo>
                    <a:pt x="2212010" y="64031"/>
                  </a:lnTo>
                  <a:lnTo>
                    <a:pt x="2247670" y="57628"/>
                  </a:lnTo>
                  <a:lnTo>
                    <a:pt x="2283676" y="51225"/>
                  </a:lnTo>
                  <a:lnTo>
                    <a:pt x="2320034" y="44822"/>
                  </a:lnTo>
                  <a:lnTo>
                    <a:pt x="2356748" y="38419"/>
                  </a:lnTo>
                  <a:lnTo>
                    <a:pt x="2393824" y="32015"/>
                  </a:lnTo>
                  <a:lnTo>
                    <a:pt x="2431267" y="25612"/>
                  </a:lnTo>
                  <a:lnTo>
                    <a:pt x="2469082" y="19209"/>
                  </a:lnTo>
                  <a:lnTo>
                    <a:pt x="2507276" y="12806"/>
                  </a:lnTo>
                  <a:lnTo>
                    <a:pt x="2545853" y="6403"/>
                  </a:lnTo>
                  <a:lnTo>
                    <a:pt x="2584821" y="0"/>
                  </a:lnTo>
                </a:path>
              </a:pathLst>
            </a:custGeom>
            <a:ln w="27101" cap="flat">
              <a:solidFill>
                <a:srgbClr val="000000">
                  <a:alpha val="50196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8" name="pt68"/>
            <p:cNvSpPr/>
            <p:nvPr/>
          </p:nvSpPr>
          <p:spPr>
            <a:xfrm>
              <a:off x="7565072" y="7089887"/>
              <a:ext cx="90303" cy="90303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9" name="rc69"/>
            <p:cNvSpPr/>
            <p:nvPr/>
          </p:nvSpPr>
          <p:spPr>
            <a:xfrm>
              <a:off x="6447055" y="6650523"/>
              <a:ext cx="2843303" cy="1881789"/>
            </a:xfrm>
            <a:prstGeom prst="rect">
              <a:avLst/>
            </a:prstGeom>
            <a:ln w="16014" cap="rnd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0" name="tx70"/>
            <p:cNvSpPr/>
            <p:nvPr/>
          </p:nvSpPr>
          <p:spPr>
            <a:xfrm>
              <a:off x="6299581" y="8397504"/>
              <a:ext cx="73456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71" name="tx71"/>
            <p:cNvSpPr/>
            <p:nvPr/>
          </p:nvSpPr>
          <p:spPr>
            <a:xfrm>
              <a:off x="6299581" y="7741212"/>
              <a:ext cx="73456" cy="9486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72" name="tx72"/>
            <p:cNvSpPr/>
            <p:nvPr/>
          </p:nvSpPr>
          <p:spPr>
            <a:xfrm>
              <a:off x="6226124" y="7081567"/>
              <a:ext cx="146913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73" name="pl73"/>
            <p:cNvSpPr/>
            <p:nvPr/>
          </p:nvSpPr>
          <p:spPr>
            <a:xfrm>
              <a:off x="6405934" y="8446776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4" name="pl74"/>
            <p:cNvSpPr/>
            <p:nvPr/>
          </p:nvSpPr>
          <p:spPr>
            <a:xfrm>
              <a:off x="6405934" y="7788808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5" name="pl75"/>
            <p:cNvSpPr/>
            <p:nvPr/>
          </p:nvSpPr>
          <p:spPr>
            <a:xfrm>
              <a:off x="6405934" y="7130839"/>
              <a:ext cx="41120" cy="0"/>
            </a:xfrm>
            <a:custGeom>
              <a:avLst/>
              <a:pathLst>
                <a:path w="41120" h="0">
                  <a:moveTo>
                    <a:pt x="0" y="0"/>
                  </a:moveTo>
                  <a:lnTo>
                    <a:pt x="4112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6" name="pl76"/>
            <p:cNvSpPr/>
            <p:nvPr/>
          </p:nvSpPr>
          <p:spPr>
            <a:xfrm>
              <a:off x="6723741" y="85323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7" name="pl77"/>
            <p:cNvSpPr/>
            <p:nvPr/>
          </p:nvSpPr>
          <p:spPr>
            <a:xfrm>
              <a:off x="7483325" y="85323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8" name="pl78"/>
            <p:cNvSpPr/>
            <p:nvPr/>
          </p:nvSpPr>
          <p:spPr>
            <a:xfrm>
              <a:off x="8242909" y="85323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9" name="pl79"/>
            <p:cNvSpPr/>
            <p:nvPr/>
          </p:nvSpPr>
          <p:spPr>
            <a:xfrm>
              <a:off x="9002493" y="8532312"/>
              <a:ext cx="0" cy="41120"/>
            </a:xfrm>
            <a:custGeom>
              <a:avLst/>
              <a:pathLst>
                <a:path w="0" h="41120">
                  <a:moveTo>
                    <a:pt x="0" y="41120"/>
                  </a:moveTo>
                  <a:lnTo>
                    <a:pt x="0" y="0"/>
                  </a:lnTo>
                </a:path>
              </a:pathLst>
            </a:custGeom>
            <a:ln w="16014" cap="flat">
              <a:solidFill>
                <a:srgbClr val="4D4D4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0" name="tx80"/>
            <p:cNvSpPr/>
            <p:nvPr/>
          </p:nvSpPr>
          <p:spPr>
            <a:xfrm>
              <a:off x="6650285" y="8604265"/>
              <a:ext cx="146913" cy="9660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35</a:t>
              </a:r>
            </a:p>
          </p:txBody>
        </p:sp>
        <p:sp>
          <p:nvSpPr>
            <p:cNvPr id="81" name="tx81"/>
            <p:cNvSpPr/>
            <p:nvPr/>
          </p:nvSpPr>
          <p:spPr>
            <a:xfrm>
              <a:off x="7409869" y="8604330"/>
              <a:ext cx="146913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40</a:t>
              </a:r>
            </a:p>
          </p:txBody>
        </p:sp>
        <p:sp>
          <p:nvSpPr>
            <p:cNvPr id="82" name="tx82"/>
            <p:cNvSpPr/>
            <p:nvPr/>
          </p:nvSpPr>
          <p:spPr>
            <a:xfrm>
              <a:off x="8169453" y="8604717"/>
              <a:ext cx="146913" cy="9615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45</a:t>
              </a:r>
            </a:p>
          </p:txBody>
        </p:sp>
        <p:sp>
          <p:nvSpPr>
            <p:cNvPr id="83" name="tx83"/>
            <p:cNvSpPr/>
            <p:nvPr/>
          </p:nvSpPr>
          <p:spPr>
            <a:xfrm>
              <a:off x="8929036" y="8604330"/>
              <a:ext cx="146913" cy="965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84" name="tx84"/>
            <p:cNvSpPr/>
            <p:nvPr/>
          </p:nvSpPr>
          <p:spPr>
            <a:xfrm>
              <a:off x="6738400" y="8705363"/>
              <a:ext cx="2260612" cy="18275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worker longevity in days (1/Âµ)</a:t>
              </a:r>
            </a:p>
          </p:txBody>
        </p:sp>
        <p:sp>
          <p:nvSpPr>
            <p:cNvPr id="85" name="tx85"/>
            <p:cNvSpPr/>
            <p:nvPr/>
          </p:nvSpPr>
          <p:spPr>
            <a:xfrm rot="-5400000">
              <a:off x="3661982" y="5256116"/>
              <a:ext cx="4295179" cy="1859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female larvae that should develop as queens (%)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Custom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PowerPoint Presentation</dc:title>
  <dc:creator>Tom Wenseleers</dc:creator>
  <cp:lastModifiedBy/>
  <cp:revision>7</cp:revision>
  <dcterms:created xsi:type="dcterms:W3CDTF">2015-07-14T21:05:00Z</dcterms:created>
  <dcterms:modified xsi:type="dcterms:W3CDTF">2023-10-23T17:03:23Z</dcterms:modified>
</cp:coreProperties>
</file>