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59" r:id="rId4"/>
    <p:sldId id="275" r:id="rId5"/>
    <p:sldId id="276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58" r:id="rId19"/>
  </p:sldIdLst>
  <p:sldSz cx="12192000" cy="6858000"/>
  <p:notesSz cx="6858000" cy="9144000"/>
  <p:defaultTextStyle>
    <a:defPPr>
      <a:defRPr lang="id-ID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23" d="100"/>
          <a:sy n="123" d="100"/>
        </p:scale>
        <p:origin x="-1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60495B-3C86-4476-B877-0C289CA06CF2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B155E80-05CC-4306-8A84-916BA8058D68}">
      <dgm:prSet phldrT="[Text]" custT="1"/>
      <dgm:spPr/>
      <dgm:t>
        <a:bodyPr/>
        <a:lstStyle/>
        <a:p>
          <a:r>
            <a:rPr lang="en-US" sz="1600" dirty="0" err="1" smtClean="0"/>
            <a:t>Naskah</a:t>
          </a:r>
          <a:r>
            <a:rPr lang="en-US" sz="1600" dirty="0" smtClean="0"/>
            <a:t> </a:t>
          </a:r>
          <a:r>
            <a:rPr lang="en-US" sz="1600" dirty="0" err="1" smtClean="0"/>
            <a:t>Masuk</a:t>
          </a:r>
          <a:endParaRPr lang="en-US" sz="1600" dirty="0"/>
        </a:p>
      </dgm:t>
    </dgm:pt>
    <dgm:pt modelId="{7AEC6C0D-93A4-434F-BE59-E3874C441068}" type="parTrans" cxnId="{409012E0-B472-490A-BB14-F3029FAA0353}">
      <dgm:prSet/>
      <dgm:spPr/>
      <dgm:t>
        <a:bodyPr/>
        <a:lstStyle/>
        <a:p>
          <a:endParaRPr lang="en-US"/>
        </a:p>
      </dgm:t>
    </dgm:pt>
    <dgm:pt modelId="{03637DF8-E903-493B-BDB4-6A4611096D97}" type="sibTrans" cxnId="{409012E0-B472-490A-BB14-F3029FAA0353}">
      <dgm:prSet/>
      <dgm:spPr/>
      <dgm:t>
        <a:bodyPr/>
        <a:lstStyle/>
        <a:p>
          <a:endParaRPr lang="en-US"/>
        </a:p>
      </dgm:t>
    </dgm:pt>
    <dgm:pt modelId="{2FC026B7-072D-4432-B489-F7BC77BF725E}">
      <dgm:prSet phldrT="[Text]" custT="1"/>
      <dgm:spPr/>
      <dgm:t>
        <a:bodyPr/>
        <a:lstStyle/>
        <a:p>
          <a:r>
            <a:rPr lang="en-US" sz="2000" dirty="0" smtClean="0"/>
            <a:t>Editor</a:t>
          </a:r>
          <a:endParaRPr lang="en-US" sz="2000" dirty="0"/>
        </a:p>
      </dgm:t>
    </dgm:pt>
    <dgm:pt modelId="{FA61DB5E-19ED-466B-AC65-6B2AFC5CD4F4}" type="parTrans" cxnId="{714C5019-8610-4FFF-993F-D17D558DAEC5}">
      <dgm:prSet/>
      <dgm:spPr/>
      <dgm:t>
        <a:bodyPr/>
        <a:lstStyle/>
        <a:p>
          <a:endParaRPr lang="en-US"/>
        </a:p>
      </dgm:t>
    </dgm:pt>
    <dgm:pt modelId="{2BDCF761-E1DD-465C-9C44-8CAA1B9DD3E4}" type="sibTrans" cxnId="{714C5019-8610-4FFF-993F-D17D558DAEC5}">
      <dgm:prSet/>
      <dgm:spPr/>
      <dgm:t>
        <a:bodyPr/>
        <a:lstStyle/>
        <a:p>
          <a:endParaRPr lang="en-US"/>
        </a:p>
      </dgm:t>
    </dgm:pt>
    <dgm:pt modelId="{CC4324F8-1A8B-4105-8F5E-B9A6DB0F5004}">
      <dgm:prSet phldrT="[Text]" custT="1"/>
      <dgm:spPr/>
      <dgm:t>
        <a:bodyPr/>
        <a:lstStyle/>
        <a:p>
          <a:r>
            <a:rPr lang="en-US" sz="2000" dirty="0" smtClean="0"/>
            <a:t>Reviewer</a:t>
          </a:r>
          <a:endParaRPr lang="en-US" sz="2000" dirty="0"/>
        </a:p>
      </dgm:t>
    </dgm:pt>
    <dgm:pt modelId="{1EE60B27-8D47-43E2-95D6-990E503C0B2D}" type="parTrans" cxnId="{6EC844BC-4FCE-4655-9332-2CF9556DCC57}">
      <dgm:prSet/>
      <dgm:spPr/>
      <dgm:t>
        <a:bodyPr/>
        <a:lstStyle/>
        <a:p>
          <a:endParaRPr lang="en-US"/>
        </a:p>
      </dgm:t>
    </dgm:pt>
    <dgm:pt modelId="{CEB57C88-BF04-4DE1-BD97-EE46FFD11B5D}" type="sibTrans" cxnId="{6EC844BC-4FCE-4655-9332-2CF9556DCC57}">
      <dgm:prSet/>
      <dgm:spPr/>
      <dgm:t>
        <a:bodyPr/>
        <a:lstStyle/>
        <a:p>
          <a:endParaRPr lang="en-US"/>
        </a:p>
      </dgm:t>
    </dgm:pt>
    <dgm:pt modelId="{B7888507-5103-4F3E-9D32-87AF78D2B6E9}">
      <dgm:prSet phldrT="[Text]" custT="1"/>
      <dgm:spPr/>
      <dgm:t>
        <a:bodyPr/>
        <a:lstStyle/>
        <a:p>
          <a:r>
            <a:rPr lang="en-US" sz="2000" dirty="0" smtClean="0"/>
            <a:t>Editor</a:t>
          </a:r>
          <a:endParaRPr lang="en-US" sz="2000" dirty="0"/>
        </a:p>
      </dgm:t>
    </dgm:pt>
    <dgm:pt modelId="{56B74AD8-B80F-4452-8069-D0C2FC5706CF}" type="parTrans" cxnId="{F53CBBAD-6395-4390-8E43-2ABA07A9ECDF}">
      <dgm:prSet/>
      <dgm:spPr/>
      <dgm:t>
        <a:bodyPr/>
        <a:lstStyle/>
        <a:p>
          <a:endParaRPr lang="en-US"/>
        </a:p>
      </dgm:t>
    </dgm:pt>
    <dgm:pt modelId="{39F94C90-FCFB-4BA2-80F1-F9E4800BC70B}" type="sibTrans" cxnId="{F53CBBAD-6395-4390-8E43-2ABA07A9ECDF}">
      <dgm:prSet/>
      <dgm:spPr/>
      <dgm:t>
        <a:bodyPr/>
        <a:lstStyle/>
        <a:p>
          <a:endParaRPr lang="en-US"/>
        </a:p>
      </dgm:t>
    </dgm:pt>
    <dgm:pt modelId="{81C96C60-4C72-4E3D-B1A2-A76145A4BBB0}">
      <dgm:prSet phldrT="[Text]" custT="1"/>
      <dgm:spPr/>
      <dgm:t>
        <a:bodyPr/>
        <a:lstStyle/>
        <a:p>
          <a:r>
            <a:rPr lang="en-US" sz="2000" dirty="0" smtClean="0"/>
            <a:t>Author</a:t>
          </a:r>
          <a:endParaRPr lang="en-US" sz="2000" dirty="0"/>
        </a:p>
      </dgm:t>
    </dgm:pt>
    <dgm:pt modelId="{52B003EF-D985-424E-8A3B-7609F2C0E72E}" type="parTrans" cxnId="{6FF672B3-AAFD-48B4-A3F7-1026E08DF7D0}">
      <dgm:prSet/>
      <dgm:spPr/>
      <dgm:t>
        <a:bodyPr/>
        <a:lstStyle/>
        <a:p>
          <a:endParaRPr lang="en-US"/>
        </a:p>
      </dgm:t>
    </dgm:pt>
    <dgm:pt modelId="{0A3E7C12-AF70-4C3F-9A2D-D3E4B28A7643}" type="sibTrans" cxnId="{6FF672B3-AAFD-48B4-A3F7-1026E08DF7D0}">
      <dgm:prSet/>
      <dgm:spPr/>
      <dgm:t>
        <a:bodyPr/>
        <a:lstStyle/>
        <a:p>
          <a:endParaRPr lang="en-US"/>
        </a:p>
      </dgm:t>
    </dgm:pt>
    <dgm:pt modelId="{6605ADE7-B9EA-4970-AA35-16892CEC5BB6}">
      <dgm:prSet phldrT="[Text]" custT="1"/>
      <dgm:spPr/>
      <dgm:t>
        <a:bodyPr/>
        <a:lstStyle/>
        <a:p>
          <a:r>
            <a:rPr lang="en-US" sz="2000" dirty="0" smtClean="0"/>
            <a:t>Editor</a:t>
          </a:r>
          <a:endParaRPr lang="en-US" sz="2000" dirty="0"/>
        </a:p>
      </dgm:t>
    </dgm:pt>
    <dgm:pt modelId="{03784B73-1F2B-4EA3-AA0B-FCB32CF0599E}" type="parTrans" cxnId="{CDF5DD1B-5BBC-4B19-B699-7D93237C4B72}">
      <dgm:prSet/>
      <dgm:spPr/>
      <dgm:t>
        <a:bodyPr/>
        <a:lstStyle/>
        <a:p>
          <a:endParaRPr lang="en-US"/>
        </a:p>
      </dgm:t>
    </dgm:pt>
    <dgm:pt modelId="{931E397A-23D3-44FD-B4C3-23D400C8D39A}" type="sibTrans" cxnId="{CDF5DD1B-5BBC-4B19-B699-7D93237C4B72}">
      <dgm:prSet/>
      <dgm:spPr/>
      <dgm:t>
        <a:bodyPr/>
        <a:lstStyle/>
        <a:p>
          <a:endParaRPr lang="en-US"/>
        </a:p>
      </dgm:t>
    </dgm:pt>
    <dgm:pt modelId="{E0BF8D94-E5E2-4F59-B66C-8BAED220449F}">
      <dgm:prSet phldrT="[Text]" custT="1"/>
      <dgm:spPr/>
      <dgm:t>
        <a:bodyPr/>
        <a:lstStyle/>
        <a:p>
          <a:r>
            <a:rPr lang="en-US" sz="2000" dirty="0" smtClean="0"/>
            <a:t>Publish</a:t>
          </a:r>
          <a:endParaRPr lang="en-US" sz="2000" dirty="0"/>
        </a:p>
      </dgm:t>
    </dgm:pt>
    <dgm:pt modelId="{047A3793-B584-44A3-A509-25C3B368DD6F}" type="parTrans" cxnId="{B718E301-9D0E-44C0-83BA-E30E800EBD27}">
      <dgm:prSet/>
      <dgm:spPr/>
      <dgm:t>
        <a:bodyPr/>
        <a:lstStyle/>
        <a:p>
          <a:endParaRPr lang="en-US"/>
        </a:p>
      </dgm:t>
    </dgm:pt>
    <dgm:pt modelId="{933113A4-A9F3-4862-8E76-D9073CCB954F}" type="sibTrans" cxnId="{B718E301-9D0E-44C0-83BA-E30E800EBD27}">
      <dgm:prSet/>
      <dgm:spPr/>
      <dgm:t>
        <a:bodyPr/>
        <a:lstStyle/>
        <a:p>
          <a:endParaRPr lang="en-US"/>
        </a:p>
      </dgm:t>
    </dgm:pt>
    <dgm:pt modelId="{1D28F0C8-C5EC-41EF-B00F-4891E6DFE9F6}" type="pres">
      <dgm:prSet presAssocID="{1360495B-3C86-4476-B877-0C289CA06CF2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47A1E9E-567E-4CE4-8CEB-5CC383599CFD}" type="pres">
      <dgm:prSet presAssocID="{EB155E80-05CC-4306-8A84-916BA8058D68}" presName="chaos" presStyleCnt="0"/>
      <dgm:spPr/>
    </dgm:pt>
    <dgm:pt modelId="{7336C7F5-0816-47A3-918B-9A7BC024E0EC}" type="pres">
      <dgm:prSet presAssocID="{EB155E80-05CC-4306-8A84-916BA8058D68}" presName="parTx1" presStyleLbl="revTx" presStyleIdx="0" presStyleCnt="6"/>
      <dgm:spPr/>
      <dgm:t>
        <a:bodyPr/>
        <a:lstStyle/>
        <a:p>
          <a:endParaRPr lang="en-US"/>
        </a:p>
      </dgm:t>
    </dgm:pt>
    <dgm:pt modelId="{220F7411-5FC7-49C3-924D-B16D73009CC8}" type="pres">
      <dgm:prSet presAssocID="{EB155E80-05CC-4306-8A84-916BA8058D68}" presName="c1" presStyleLbl="node1" presStyleIdx="0" presStyleCnt="19"/>
      <dgm:spPr/>
    </dgm:pt>
    <dgm:pt modelId="{A9936FF6-AA3D-4412-AAEC-97D39A213747}" type="pres">
      <dgm:prSet presAssocID="{EB155E80-05CC-4306-8A84-916BA8058D68}" presName="c2" presStyleLbl="node1" presStyleIdx="1" presStyleCnt="19"/>
      <dgm:spPr/>
    </dgm:pt>
    <dgm:pt modelId="{518B78AE-488B-48BC-8CEC-3097372AAE6F}" type="pres">
      <dgm:prSet presAssocID="{EB155E80-05CC-4306-8A84-916BA8058D68}" presName="c3" presStyleLbl="node1" presStyleIdx="2" presStyleCnt="19"/>
      <dgm:spPr/>
    </dgm:pt>
    <dgm:pt modelId="{1D4A76B0-6B96-4AFC-9E29-68691FC6C91E}" type="pres">
      <dgm:prSet presAssocID="{EB155E80-05CC-4306-8A84-916BA8058D68}" presName="c4" presStyleLbl="node1" presStyleIdx="3" presStyleCnt="19"/>
      <dgm:spPr/>
    </dgm:pt>
    <dgm:pt modelId="{76B99242-D711-41C6-9F5F-9A333ABC845C}" type="pres">
      <dgm:prSet presAssocID="{EB155E80-05CC-4306-8A84-916BA8058D68}" presName="c5" presStyleLbl="node1" presStyleIdx="4" presStyleCnt="19"/>
      <dgm:spPr/>
    </dgm:pt>
    <dgm:pt modelId="{454350A5-C76E-482A-AEB6-FA58D8617AE8}" type="pres">
      <dgm:prSet presAssocID="{EB155E80-05CC-4306-8A84-916BA8058D68}" presName="c6" presStyleLbl="node1" presStyleIdx="5" presStyleCnt="19"/>
      <dgm:spPr/>
    </dgm:pt>
    <dgm:pt modelId="{9FA97D99-BF51-4B68-B5D6-D62AA30C5CDA}" type="pres">
      <dgm:prSet presAssocID="{EB155E80-05CC-4306-8A84-916BA8058D68}" presName="c7" presStyleLbl="node1" presStyleIdx="6" presStyleCnt="19"/>
      <dgm:spPr/>
    </dgm:pt>
    <dgm:pt modelId="{8C92B693-7B33-4C01-89C6-508535B8652E}" type="pres">
      <dgm:prSet presAssocID="{EB155E80-05CC-4306-8A84-916BA8058D68}" presName="c8" presStyleLbl="node1" presStyleIdx="7" presStyleCnt="19"/>
      <dgm:spPr/>
    </dgm:pt>
    <dgm:pt modelId="{75A30C26-664A-45C3-A884-3F9A252CB175}" type="pres">
      <dgm:prSet presAssocID="{EB155E80-05CC-4306-8A84-916BA8058D68}" presName="c9" presStyleLbl="node1" presStyleIdx="8" presStyleCnt="19"/>
      <dgm:spPr/>
    </dgm:pt>
    <dgm:pt modelId="{DDD3115B-8AF7-4A7E-A521-D852C7085785}" type="pres">
      <dgm:prSet presAssocID="{EB155E80-05CC-4306-8A84-916BA8058D68}" presName="c10" presStyleLbl="node1" presStyleIdx="9" presStyleCnt="19"/>
      <dgm:spPr/>
    </dgm:pt>
    <dgm:pt modelId="{0E935D0D-D33A-4592-987C-23A9FEB71704}" type="pres">
      <dgm:prSet presAssocID="{EB155E80-05CC-4306-8A84-916BA8058D68}" presName="c11" presStyleLbl="node1" presStyleIdx="10" presStyleCnt="19"/>
      <dgm:spPr/>
    </dgm:pt>
    <dgm:pt modelId="{A9E3DA16-9D57-4DFA-B860-AA6DC7D46BF1}" type="pres">
      <dgm:prSet presAssocID="{EB155E80-05CC-4306-8A84-916BA8058D68}" presName="c12" presStyleLbl="node1" presStyleIdx="11" presStyleCnt="19"/>
      <dgm:spPr/>
    </dgm:pt>
    <dgm:pt modelId="{7097BBE7-2D14-4113-B230-8F0EEA668417}" type="pres">
      <dgm:prSet presAssocID="{EB155E80-05CC-4306-8A84-916BA8058D68}" presName="c13" presStyleLbl="node1" presStyleIdx="12" presStyleCnt="19"/>
      <dgm:spPr/>
    </dgm:pt>
    <dgm:pt modelId="{026E226A-DDB6-4BB6-975C-87294D381B8D}" type="pres">
      <dgm:prSet presAssocID="{EB155E80-05CC-4306-8A84-916BA8058D68}" presName="c14" presStyleLbl="node1" presStyleIdx="13" presStyleCnt="19"/>
      <dgm:spPr/>
    </dgm:pt>
    <dgm:pt modelId="{2C6BB14B-6BCA-4EE2-B2BC-62A9F24CFF30}" type="pres">
      <dgm:prSet presAssocID="{EB155E80-05CC-4306-8A84-916BA8058D68}" presName="c15" presStyleLbl="node1" presStyleIdx="14" presStyleCnt="19"/>
      <dgm:spPr/>
    </dgm:pt>
    <dgm:pt modelId="{E236ED2D-3A3C-4DDE-BBE4-469A71A6E950}" type="pres">
      <dgm:prSet presAssocID="{EB155E80-05CC-4306-8A84-916BA8058D68}" presName="c16" presStyleLbl="node1" presStyleIdx="15" presStyleCnt="19"/>
      <dgm:spPr/>
    </dgm:pt>
    <dgm:pt modelId="{A638C715-9FD8-4158-9C9A-F7E0E7AD3EBC}" type="pres">
      <dgm:prSet presAssocID="{EB155E80-05CC-4306-8A84-916BA8058D68}" presName="c17" presStyleLbl="node1" presStyleIdx="16" presStyleCnt="19"/>
      <dgm:spPr/>
    </dgm:pt>
    <dgm:pt modelId="{C7568703-9823-40E2-80A7-6188483A5E4E}" type="pres">
      <dgm:prSet presAssocID="{EB155E80-05CC-4306-8A84-916BA8058D68}" presName="c18" presStyleLbl="node1" presStyleIdx="17" presStyleCnt="19"/>
      <dgm:spPr/>
    </dgm:pt>
    <dgm:pt modelId="{197614AF-10A3-45B3-AE50-CDFD12F0E3B2}" type="pres">
      <dgm:prSet presAssocID="{03637DF8-E903-493B-BDB4-6A4611096D97}" presName="chevronComposite1" presStyleCnt="0"/>
      <dgm:spPr/>
    </dgm:pt>
    <dgm:pt modelId="{F35EDF3D-8FE0-4E7C-80B8-7F7D0065F4DE}" type="pres">
      <dgm:prSet presAssocID="{03637DF8-E903-493B-BDB4-6A4611096D97}" presName="chevron1" presStyleLbl="sibTrans2D1" presStyleIdx="0" presStyleCnt="6"/>
      <dgm:spPr/>
    </dgm:pt>
    <dgm:pt modelId="{C383D181-E923-4816-B324-E6889CC4D496}" type="pres">
      <dgm:prSet presAssocID="{03637DF8-E903-493B-BDB4-6A4611096D97}" presName="spChevron1" presStyleCnt="0"/>
      <dgm:spPr/>
    </dgm:pt>
    <dgm:pt modelId="{9EAB0AB9-4CF5-4D27-A571-ED2146FDE1B8}" type="pres">
      <dgm:prSet presAssocID="{2FC026B7-072D-4432-B489-F7BC77BF725E}" presName="middle" presStyleCnt="0"/>
      <dgm:spPr/>
    </dgm:pt>
    <dgm:pt modelId="{C6A89A98-1917-4DAF-ADE8-E9595918D282}" type="pres">
      <dgm:prSet presAssocID="{2FC026B7-072D-4432-B489-F7BC77BF725E}" presName="parTxMid" presStyleLbl="revTx" presStyleIdx="1" presStyleCnt="6"/>
      <dgm:spPr/>
      <dgm:t>
        <a:bodyPr/>
        <a:lstStyle/>
        <a:p>
          <a:endParaRPr lang="en-US"/>
        </a:p>
      </dgm:t>
    </dgm:pt>
    <dgm:pt modelId="{46F91EE7-B1BF-4A81-B244-35D29A4DA47C}" type="pres">
      <dgm:prSet presAssocID="{2FC026B7-072D-4432-B489-F7BC77BF725E}" presName="spMid" presStyleCnt="0"/>
      <dgm:spPr/>
    </dgm:pt>
    <dgm:pt modelId="{CEB84AF2-86A1-40D0-81A5-0744FCF9F5F6}" type="pres">
      <dgm:prSet presAssocID="{2BDCF761-E1DD-465C-9C44-8CAA1B9DD3E4}" presName="chevronComposite1" presStyleCnt="0"/>
      <dgm:spPr/>
    </dgm:pt>
    <dgm:pt modelId="{EF9048CA-3187-4F53-BBB3-09FE137B071B}" type="pres">
      <dgm:prSet presAssocID="{2BDCF761-E1DD-465C-9C44-8CAA1B9DD3E4}" presName="chevron1" presStyleLbl="sibTrans2D1" presStyleIdx="1" presStyleCnt="6"/>
      <dgm:spPr/>
    </dgm:pt>
    <dgm:pt modelId="{EBDCF450-663B-4DD3-A12A-A96D2BED71E8}" type="pres">
      <dgm:prSet presAssocID="{2BDCF761-E1DD-465C-9C44-8CAA1B9DD3E4}" presName="spChevron1" presStyleCnt="0"/>
      <dgm:spPr/>
    </dgm:pt>
    <dgm:pt modelId="{1CEAF044-A3C0-4391-9857-E23206DCAA0B}" type="pres">
      <dgm:prSet presAssocID="{CC4324F8-1A8B-4105-8F5E-B9A6DB0F5004}" presName="middle" presStyleCnt="0"/>
      <dgm:spPr/>
    </dgm:pt>
    <dgm:pt modelId="{CCEAF6E8-EA78-4F2D-9E24-C1FF0343C08B}" type="pres">
      <dgm:prSet presAssocID="{CC4324F8-1A8B-4105-8F5E-B9A6DB0F5004}" presName="parTxMid" presStyleLbl="revTx" presStyleIdx="2" presStyleCnt="6"/>
      <dgm:spPr/>
      <dgm:t>
        <a:bodyPr/>
        <a:lstStyle/>
        <a:p>
          <a:endParaRPr lang="en-US"/>
        </a:p>
      </dgm:t>
    </dgm:pt>
    <dgm:pt modelId="{1B55F404-46D5-46B8-B92B-F7684ECAC350}" type="pres">
      <dgm:prSet presAssocID="{CC4324F8-1A8B-4105-8F5E-B9A6DB0F5004}" presName="spMid" presStyleCnt="0"/>
      <dgm:spPr/>
    </dgm:pt>
    <dgm:pt modelId="{6723DF6C-DC05-4BF9-84D5-FB9A47772864}" type="pres">
      <dgm:prSet presAssocID="{CEB57C88-BF04-4DE1-BD97-EE46FFD11B5D}" presName="chevronComposite1" presStyleCnt="0"/>
      <dgm:spPr/>
    </dgm:pt>
    <dgm:pt modelId="{9FE04F4D-8517-4AA0-A679-7C0D0FD813D6}" type="pres">
      <dgm:prSet presAssocID="{CEB57C88-BF04-4DE1-BD97-EE46FFD11B5D}" presName="chevron1" presStyleLbl="sibTrans2D1" presStyleIdx="2" presStyleCnt="6"/>
      <dgm:spPr/>
    </dgm:pt>
    <dgm:pt modelId="{C31888FF-A0B0-4572-9287-299E2D25132D}" type="pres">
      <dgm:prSet presAssocID="{CEB57C88-BF04-4DE1-BD97-EE46FFD11B5D}" presName="spChevron1" presStyleCnt="0"/>
      <dgm:spPr/>
    </dgm:pt>
    <dgm:pt modelId="{47F5E0DE-F48A-4971-9308-545486A91563}" type="pres">
      <dgm:prSet presAssocID="{B7888507-5103-4F3E-9D32-87AF78D2B6E9}" presName="middle" presStyleCnt="0"/>
      <dgm:spPr/>
    </dgm:pt>
    <dgm:pt modelId="{FFC41C1A-EE36-43FB-A74A-08491A8385E9}" type="pres">
      <dgm:prSet presAssocID="{B7888507-5103-4F3E-9D32-87AF78D2B6E9}" presName="parTxMid" presStyleLbl="revTx" presStyleIdx="3" presStyleCnt="6"/>
      <dgm:spPr/>
      <dgm:t>
        <a:bodyPr/>
        <a:lstStyle/>
        <a:p>
          <a:endParaRPr lang="en-US"/>
        </a:p>
      </dgm:t>
    </dgm:pt>
    <dgm:pt modelId="{02F65267-8A60-4100-8328-0B41E59D0E1A}" type="pres">
      <dgm:prSet presAssocID="{B7888507-5103-4F3E-9D32-87AF78D2B6E9}" presName="spMid" presStyleCnt="0"/>
      <dgm:spPr/>
    </dgm:pt>
    <dgm:pt modelId="{D12E8316-A880-44F4-8F19-5DFB73F188C1}" type="pres">
      <dgm:prSet presAssocID="{39F94C90-FCFB-4BA2-80F1-F9E4800BC70B}" presName="chevronComposite1" presStyleCnt="0"/>
      <dgm:spPr/>
    </dgm:pt>
    <dgm:pt modelId="{5CDD4E6F-336E-4E4E-A71A-533749907448}" type="pres">
      <dgm:prSet presAssocID="{39F94C90-FCFB-4BA2-80F1-F9E4800BC70B}" presName="chevron1" presStyleLbl="sibTrans2D1" presStyleIdx="3" presStyleCnt="6"/>
      <dgm:spPr/>
    </dgm:pt>
    <dgm:pt modelId="{06FF1800-A4F1-49CF-BB2F-FADC6D0D640F}" type="pres">
      <dgm:prSet presAssocID="{39F94C90-FCFB-4BA2-80F1-F9E4800BC70B}" presName="spChevron1" presStyleCnt="0"/>
      <dgm:spPr/>
    </dgm:pt>
    <dgm:pt modelId="{789C9ADE-6CF3-4146-A80B-9C1DA5E431D2}" type="pres">
      <dgm:prSet presAssocID="{81C96C60-4C72-4E3D-B1A2-A76145A4BBB0}" presName="middle" presStyleCnt="0"/>
      <dgm:spPr/>
    </dgm:pt>
    <dgm:pt modelId="{E2F42B67-3393-4630-B22A-65675C4078D0}" type="pres">
      <dgm:prSet presAssocID="{81C96C60-4C72-4E3D-B1A2-A76145A4BBB0}" presName="parTxMid" presStyleLbl="revTx" presStyleIdx="4" presStyleCnt="6"/>
      <dgm:spPr/>
      <dgm:t>
        <a:bodyPr/>
        <a:lstStyle/>
        <a:p>
          <a:endParaRPr lang="en-US"/>
        </a:p>
      </dgm:t>
    </dgm:pt>
    <dgm:pt modelId="{70A5DF1A-A03D-46B5-A531-611757C13B4E}" type="pres">
      <dgm:prSet presAssocID="{81C96C60-4C72-4E3D-B1A2-A76145A4BBB0}" presName="spMid" presStyleCnt="0"/>
      <dgm:spPr/>
    </dgm:pt>
    <dgm:pt modelId="{3C513AF7-D742-4B09-8D55-C5CA20215007}" type="pres">
      <dgm:prSet presAssocID="{0A3E7C12-AF70-4C3F-9A2D-D3E4B28A7643}" presName="chevronComposite1" presStyleCnt="0"/>
      <dgm:spPr/>
    </dgm:pt>
    <dgm:pt modelId="{00C3B919-7B32-4525-B1F4-D71823CCC5DE}" type="pres">
      <dgm:prSet presAssocID="{0A3E7C12-AF70-4C3F-9A2D-D3E4B28A7643}" presName="chevron1" presStyleLbl="sibTrans2D1" presStyleIdx="4" presStyleCnt="6"/>
      <dgm:spPr/>
    </dgm:pt>
    <dgm:pt modelId="{71BEB900-2C6D-47AC-952D-0CA97D9196AF}" type="pres">
      <dgm:prSet presAssocID="{0A3E7C12-AF70-4C3F-9A2D-D3E4B28A7643}" presName="spChevron1" presStyleCnt="0"/>
      <dgm:spPr/>
    </dgm:pt>
    <dgm:pt modelId="{E7AFCCC1-2E0F-4D90-A730-87BAF674B4BE}" type="pres">
      <dgm:prSet presAssocID="{6605ADE7-B9EA-4970-AA35-16892CEC5BB6}" presName="middle" presStyleCnt="0"/>
      <dgm:spPr/>
    </dgm:pt>
    <dgm:pt modelId="{935CC8C8-FA6A-45D0-8288-BB5CFAA57EE9}" type="pres">
      <dgm:prSet presAssocID="{6605ADE7-B9EA-4970-AA35-16892CEC5BB6}" presName="parTxMid" presStyleLbl="revTx" presStyleIdx="5" presStyleCnt="6"/>
      <dgm:spPr/>
      <dgm:t>
        <a:bodyPr/>
        <a:lstStyle/>
        <a:p>
          <a:endParaRPr lang="en-US"/>
        </a:p>
      </dgm:t>
    </dgm:pt>
    <dgm:pt modelId="{9386AB3A-453C-4C71-A2BC-6D8AC6E32F0B}" type="pres">
      <dgm:prSet presAssocID="{6605ADE7-B9EA-4970-AA35-16892CEC5BB6}" presName="spMid" presStyleCnt="0"/>
      <dgm:spPr/>
    </dgm:pt>
    <dgm:pt modelId="{735E2A35-5677-4E12-8164-BFE053FF5E9F}" type="pres">
      <dgm:prSet presAssocID="{931E397A-23D3-44FD-B4C3-23D400C8D39A}" presName="chevronComposite1" presStyleCnt="0"/>
      <dgm:spPr/>
    </dgm:pt>
    <dgm:pt modelId="{785C9B1B-68B5-42AE-8D00-FEBAC7077C46}" type="pres">
      <dgm:prSet presAssocID="{931E397A-23D3-44FD-B4C3-23D400C8D39A}" presName="chevron1" presStyleLbl="sibTrans2D1" presStyleIdx="5" presStyleCnt="6"/>
      <dgm:spPr/>
    </dgm:pt>
    <dgm:pt modelId="{84DB8817-478D-4DF2-AE0E-8F1DA2B60D12}" type="pres">
      <dgm:prSet presAssocID="{931E397A-23D3-44FD-B4C3-23D400C8D39A}" presName="spChevron1" presStyleCnt="0"/>
      <dgm:spPr/>
    </dgm:pt>
    <dgm:pt modelId="{24204713-3E94-4772-88ED-9574F880C69D}" type="pres">
      <dgm:prSet presAssocID="{E0BF8D94-E5E2-4F59-B66C-8BAED220449F}" presName="last" presStyleCnt="0"/>
      <dgm:spPr/>
    </dgm:pt>
    <dgm:pt modelId="{1BD6EC13-B675-4689-BD0E-2932878F0EA2}" type="pres">
      <dgm:prSet presAssocID="{E0BF8D94-E5E2-4F59-B66C-8BAED220449F}" presName="circleTx" presStyleLbl="node1" presStyleIdx="18" presStyleCnt="19"/>
      <dgm:spPr/>
      <dgm:t>
        <a:bodyPr/>
        <a:lstStyle/>
        <a:p>
          <a:endParaRPr lang="en-US"/>
        </a:p>
      </dgm:t>
    </dgm:pt>
    <dgm:pt modelId="{3775A4F9-A7C8-41CC-931F-0214DC49D467}" type="pres">
      <dgm:prSet presAssocID="{E0BF8D94-E5E2-4F59-B66C-8BAED220449F}" presName="spN" presStyleCnt="0"/>
      <dgm:spPr/>
    </dgm:pt>
  </dgm:ptLst>
  <dgm:cxnLst>
    <dgm:cxn modelId="{B718E301-9D0E-44C0-83BA-E30E800EBD27}" srcId="{1360495B-3C86-4476-B877-0C289CA06CF2}" destId="{E0BF8D94-E5E2-4F59-B66C-8BAED220449F}" srcOrd="6" destOrd="0" parTransId="{047A3793-B584-44A3-A509-25C3B368DD6F}" sibTransId="{933113A4-A9F3-4862-8E76-D9073CCB954F}"/>
    <dgm:cxn modelId="{714C5019-8610-4FFF-993F-D17D558DAEC5}" srcId="{1360495B-3C86-4476-B877-0C289CA06CF2}" destId="{2FC026B7-072D-4432-B489-F7BC77BF725E}" srcOrd="1" destOrd="0" parTransId="{FA61DB5E-19ED-466B-AC65-6B2AFC5CD4F4}" sibTransId="{2BDCF761-E1DD-465C-9C44-8CAA1B9DD3E4}"/>
    <dgm:cxn modelId="{DE15DC84-9EA6-49CE-96F7-D988896BBE18}" type="presOf" srcId="{E0BF8D94-E5E2-4F59-B66C-8BAED220449F}" destId="{1BD6EC13-B675-4689-BD0E-2932878F0EA2}" srcOrd="0" destOrd="0" presId="urn:microsoft.com/office/officeart/2009/3/layout/RandomtoResultProcess"/>
    <dgm:cxn modelId="{301596F2-7B4C-4C74-851D-6E8F5B0079A6}" type="presOf" srcId="{EB155E80-05CC-4306-8A84-916BA8058D68}" destId="{7336C7F5-0816-47A3-918B-9A7BC024E0EC}" srcOrd="0" destOrd="0" presId="urn:microsoft.com/office/officeart/2009/3/layout/RandomtoResultProcess"/>
    <dgm:cxn modelId="{C22612BF-5AC2-4A53-B501-B0F61A124438}" type="presOf" srcId="{2FC026B7-072D-4432-B489-F7BC77BF725E}" destId="{C6A89A98-1917-4DAF-ADE8-E9595918D282}" srcOrd="0" destOrd="0" presId="urn:microsoft.com/office/officeart/2009/3/layout/RandomtoResultProcess"/>
    <dgm:cxn modelId="{CDF5DD1B-5BBC-4B19-B699-7D93237C4B72}" srcId="{1360495B-3C86-4476-B877-0C289CA06CF2}" destId="{6605ADE7-B9EA-4970-AA35-16892CEC5BB6}" srcOrd="5" destOrd="0" parTransId="{03784B73-1F2B-4EA3-AA0B-FCB32CF0599E}" sibTransId="{931E397A-23D3-44FD-B4C3-23D400C8D39A}"/>
    <dgm:cxn modelId="{0ABDBF37-4DAC-434F-B393-21D85020389B}" type="presOf" srcId="{6605ADE7-B9EA-4970-AA35-16892CEC5BB6}" destId="{935CC8C8-FA6A-45D0-8288-BB5CFAA57EE9}" srcOrd="0" destOrd="0" presId="urn:microsoft.com/office/officeart/2009/3/layout/RandomtoResultProcess"/>
    <dgm:cxn modelId="{409012E0-B472-490A-BB14-F3029FAA0353}" srcId="{1360495B-3C86-4476-B877-0C289CA06CF2}" destId="{EB155E80-05CC-4306-8A84-916BA8058D68}" srcOrd="0" destOrd="0" parTransId="{7AEC6C0D-93A4-434F-BE59-E3874C441068}" sibTransId="{03637DF8-E903-493B-BDB4-6A4611096D97}"/>
    <dgm:cxn modelId="{DF974663-6657-4A4F-BAE8-CBAB6ED713C7}" type="presOf" srcId="{B7888507-5103-4F3E-9D32-87AF78D2B6E9}" destId="{FFC41C1A-EE36-43FB-A74A-08491A8385E9}" srcOrd="0" destOrd="0" presId="urn:microsoft.com/office/officeart/2009/3/layout/RandomtoResultProcess"/>
    <dgm:cxn modelId="{6FF672B3-AAFD-48B4-A3F7-1026E08DF7D0}" srcId="{1360495B-3C86-4476-B877-0C289CA06CF2}" destId="{81C96C60-4C72-4E3D-B1A2-A76145A4BBB0}" srcOrd="4" destOrd="0" parTransId="{52B003EF-D985-424E-8A3B-7609F2C0E72E}" sibTransId="{0A3E7C12-AF70-4C3F-9A2D-D3E4B28A7643}"/>
    <dgm:cxn modelId="{0D97855E-861D-437C-878E-2730F9CC1939}" type="presOf" srcId="{CC4324F8-1A8B-4105-8F5E-B9A6DB0F5004}" destId="{CCEAF6E8-EA78-4F2D-9E24-C1FF0343C08B}" srcOrd="0" destOrd="0" presId="urn:microsoft.com/office/officeart/2009/3/layout/RandomtoResultProcess"/>
    <dgm:cxn modelId="{6EC844BC-4FCE-4655-9332-2CF9556DCC57}" srcId="{1360495B-3C86-4476-B877-0C289CA06CF2}" destId="{CC4324F8-1A8B-4105-8F5E-B9A6DB0F5004}" srcOrd="2" destOrd="0" parTransId="{1EE60B27-8D47-43E2-95D6-990E503C0B2D}" sibTransId="{CEB57C88-BF04-4DE1-BD97-EE46FFD11B5D}"/>
    <dgm:cxn modelId="{908DDAA9-89EA-4F66-B2F2-9D9F82A7C878}" type="presOf" srcId="{81C96C60-4C72-4E3D-B1A2-A76145A4BBB0}" destId="{E2F42B67-3393-4630-B22A-65675C4078D0}" srcOrd="0" destOrd="0" presId="urn:microsoft.com/office/officeart/2009/3/layout/RandomtoResultProcess"/>
    <dgm:cxn modelId="{F53CBBAD-6395-4390-8E43-2ABA07A9ECDF}" srcId="{1360495B-3C86-4476-B877-0C289CA06CF2}" destId="{B7888507-5103-4F3E-9D32-87AF78D2B6E9}" srcOrd="3" destOrd="0" parTransId="{56B74AD8-B80F-4452-8069-D0C2FC5706CF}" sibTransId="{39F94C90-FCFB-4BA2-80F1-F9E4800BC70B}"/>
    <dgm:cxn modelId="{2B0BECF5-6DEF-4CA9-99F1-FE6B6506C905}" type="presOf" srcId="{1360495B-3C86-4476-B877-0C289CA06CF2}" destId="{1D28F0C8-C5EC-41EF-B00F-4891E6DFE9F6}" srcOrd="0" destOrd="0" presId="urn:microsoft.com/office/officeart/2009/3/layout/RandomtoResultProcess"/>
    <dgm:cxn modelId="{5A25BDD1-8214-4447-AB9E-C66EF9566316}" type="presParOf" srcId="{1D28F0C8-C5EC-41EF-B00F-4891E6DFE9F6}" destId="{547A1E9E-567E-4CE4-8CEB-5CC383599CFD}" srcOrd="0" destOrd="0" presId="urn:microsoft.com/office/officeart/2009/3/layout/RandomtoResultProcess"/>
    <dgm:cxn modelId="{7E7D9DB2-CC8D-4F80-BB49-0891375380A4}" type="presParOf" srcId="{547A1E9E-567E-4CE4-8CEB-5CC383599CFD}" destId="{7336C7F5-0816-47A3-918B-9A7BC024E0EC}" srcOrd="0" destOrd="0" presId="urn:microsoft.com/office/officeart/2009/3/layout/RandomtoResultProcess"/>
    <dgm:cxn modelId="{7439C606-8BE7-43F0-B272-FD137FB935E3}" type="presParOf" srcId="{547A1E9E-567E-4CE4-8CEB-5CC383599CFD}" destId="{220F7411-5FC7-49C3-924D-B16D73009CC8}" srcOrd="1" destOrd="0" presId="urn:microsoft.com/office/officeart/2009/3/layout/RandomtoResultProcess"/>
    <dgm:cxn modelId="{D72C11DE-0D5E-4859-AF7C-1BF8C92AD2E5}" type="presParOf" srcId="{547A1E9E-567E-4CE4-8CEB-5CC383599CFD}" destId="{A9936FF6-AA3D-4412-AAEC-97D39A213747}" srcOrd="2" destOrd="0" presId="urn:microsoft.com/office/officeart/2009/3/layout/RandomtoResultProcess"/>
    <dgm:cxn modelId="{52D3E035-1132-4283-B0E2-A225E576EB9E}" type="presParOf" srcId="{547A1E9E-567E-4CE4-8CEB-5CC383599CFD}" destId="{518B78AE-488B-48BC-8CEC-3097372AAE6F}" srcOrd="3" destOrd="0" presId="urn:microsoft.com/office/officeart/2009/3/layout/RandomtoResultProcess"/>
    <dgm:cxn modelId="{EE173E84-9D3A-4836-90F3-80D5400B2731}" type="presParOf" srcId="{547A1E9E-567E-4CE4-8CEB-5CC383599CFD}" destId="{1D4A76B0-6B96-4AFC-9E29-68691FC6C91E}" srcOrd="4" destOrd="0" presId="urn:microsoft.com/office/officeart/2009/3/layout/RandomtoResultProcess"/>
    <dgm:cxn modelId="{3B129909-0BD9-4F07-8A4B-A6A6915AFD51}" type="presParOf" srcId="{547A1E9E-567E-4CE4-8CEB-5CC383599CFD}" destId="{76B99242-D711-41C6-9F5F-9A333ABC845C}" srcOrd="5" destOrd="0" presId="urn:microsoft.com/office/officeart/2009/3/layout/RandomtoResultProcess"/>
    <dgm:cxn modelId="{FA99DA62-3523-4B11-A054-13AB0DF79C65}" type="presParOf" srcId="{547A1E9E-567E-4CE4-8CEB-5CC383599CFD}" destId="{454350A5-C76E-482A-AEB6-FA58D8617AE8}" srcOrd="6" destOrd="0" presId="urn:microsoft.com/office/officeart/2009/3/layout/RandomtoResultProcess"/>
    <dgm:cxn modelId="{07FDBF99-7B83-41CB-ABB7-57853E489B67}" type="presParOf" srcId="{547A1E9E-567E-4CE4-8CEB-5CC383599CFD}" destId="{9FA97D99-BF51-4B68-B5D6-D62AA30C5CDA}" srcOrd="7" destOrd="0" presId="urn:microsoft.com/office/officeart/2009/3/layout/RandomtoResultProcess"/>
    <dgm:cxn modelId="{6E956FD6-28C0-4A2D-B1B8-DE022C282EDC}" type="presParOf" srcId="{547A1E9E-567E-4CE4-8CEB-5CC383599CFD}" destId="{8C92B693-7B33-4C01-89C6-508535B8652E}" srcOrd="8" destOrd="0" presId="urn:microsoft.com/office/officeart/2009/3/layout/RandomtoResultProcess"/>
    <dgm:cxn modelId="{535E4ADC-3547-4B1C-B7D2-62B22EF67C4D}" type="presParOf" srcId="{547A1E9E-567E-4CE4-8CEB-5CC383599CFD}" destId="{75A30C26-664A-45C3-A884-3F9A252CB175}" srcOrd="9" destOrd="0" presId="urn:microsoft.com/office/officeart/2009/3/layout/RandomtoResultProcess"/>
    <dgm:cxn modelId="{4BD5890A-DFD8-4298-BD18-116969D4B0E3}" type="presParOf" srcId="{547A1E9E-567E-4CE4-8CEB-5CC383599CFD}" destId="{DDD3115B-8AF7-4A7E-A521-D852C7085785}" srcOrd="10" destOrd="0" presId="urn:microsoft.com/office/officeart/2009/3/layout/RandomtoResultProcess"/>
    <dgm:cxn modelId="{D4F988C8-F4C4-4127-93EF-72B9910E7BF3}" type="presParOf" srcId="{547A1E9E-567E-4CE4-8CEB-5CC383599CFD}" destId="{0E935D0D-D33A-4592-987C-23A9FEB71704}" srcOrd="11" destOrd="0" presId="urn:microsoft.com/office/officeart/2009/3/layout/RandomtoResultProcess"/>
    <dgm:cxn modelId="{EC1EDB95-C5C7-499D-90B5-633A97F97556}" type="presParOf" srcId="{547A1E9E-567E-4CE4-8CEB-5CC383599CFD}" destId="{A9E3DA16-9D57-4DFA-B860-AA6DC7D46BF1}" srcOrd="12" destOrd="0" presId="urn:microsoft.com/office/officeart/2009/3/layout/RandomtoResultProcess"/>
    <dgm:cxn modelId="{C47657CF-8AB6-46AE-989E-A23269539384}" type="presParOf" srcId="{547A1E9E-567E-4CE4-8CEB-5CC383599CFD}" destId="{7097BBE7-2D14-4113-B230-8F0EEA668417}" srcOrd="13" destOrd="0" presId="urn:microsoft.com/office/officeart/2009/3/layout/RandomtoResultProcess"/>
    <dgm:cxn modelId="{119C6B8F-9E49-44D5-ADAC-53DA9219FA31}" type="presParOf" srcId="{547A1E9E-567E-4CE4-8CEB-5CC383599CFD}" destId="{026E226A-DDB6-4BB6-975C-87294D381B8D}" srcOrd="14" destOrd="0" presId="urn:microsoft.com/office/officeart/2009/3/layout/RandomtoResultProcess"/>
    <dgm:cxn modelId="{FE765E99-7E25-4220-82DE-2E6F1389B617}" type="presParOf" srcId="{547A1E9E-567E-4CE4-8CEB-5CC383599CFD}" destId="{2C6BB14B-6BCA-4EE2-B2BC-62A9F24CFF30}" srcOrd="15" destOrd="0" presId="urn:microsoft.com/office/officeart/2009/3/layout/RandomtoResultProcess"/>
    <dgm:cxn modelId="{4B13C037-D4E9-443D-94AE-8DA6AEEAD498}" type="presParOf" srcId="{547A1E9E-567E-4CE4-8CEB-5CC383599CFD}" destId="{E236ED2D-3A3C-4DDE-BBE4-469A71A6E950}" srcOrd="16" destOrd="0" presId="urn:microsoft.com/office/officeart/2009/3/layout/RandomtoResultProcess"/>
    <dgm:cxn modelId="{4DB1BBA9-F33E-4DA9-A80A-64311E1339EF}" type="presParOf" srcId="{547A1E9E-567E-4CE4-8CEB-5CC383599CFD}" destId="{A638C715-9FD8-4158-9C9A-F7E0E7AD3EBC}" srcOrd="17" destOrd="0" presId="urn:microsoft.com/office/officeart/2009/3/layout/RandomtoResultProcess"/>
    <dgm:cxn modelId="{0DA423B6-BDD6-416A-A062-34C90DB7519A}" type="presParOf" srcId="{547A1E9E-567E-4CE4-8CEB-5CC383599CFD}" destId="{C7568703-9823-40E2-80A7-6188483A5E4E}" srcOrd="18" destOrd="0" presId="urn:microsoft.com/office/officeart/2009/3/layout/RandomtoResultProcess"/>
    <dgm:cxn modelId="{631CAD8C-DEFA-4919-9B09-F8CFD209FE86}" type="presParOf" srcId="{1D28F0C8-C5EC-41EF-B00F-4891E6DFE9F6}" destId="{197614AF-10A3-45B3-AE50-CDFD12F0E3B2}" srcOrd="1" destOrd="0" presId="urn:microsoft.com/office/officeart/2009/3/layout/RandomtoResultProcess"/>
    <dgm:cxn modelId="{ED4033B3-171B-48C0-BE47-0372B4D80502}" type="presParOf" srcId="{197614AF-10A3-45B3-AE50-CDFD12F0E3B2}" destId="{F35EDF3D-8FE0-4E7C-80B8-7F7D0065F4DE}" srcOrd="0" destOrd="0" presId="urn:microsoft.com/office/officeart/2009/3/layout/RandomtoResultProcess"/>
    <dgm:cxn modelId="{9701DAA3-BDF1-4178-958D-D9A351632F9C}" type="presParOf" srcId="{197614AF-10A3-45B3-AE50-CDFD12F0E3B2}" destId="{C383D181-E923-4816-B324-E6889CC4D496}" srcOrd="1" destOrd="0" presId="urn:microsoft.com/office/officeart/2009/3/layout/RandomtoResultProcess"/>
    <dgm:cxn modelId="{1B8A4A44-93B6-4C6E-AC3A-90AC69983B21}" type="presParOf" srcId="{1D28F0C8-C5EC-41EF-B00F-4891E6DFE9F6}" destId="{9EAB0AB9-4CF5-4D27-A571-ED2146FDE1B8}" srcOrd="2" destOrd="0" presId="urn:microsoft.com/office/officeart/2009/3/layout/RandomtoResultProcess"/>
    <dgm:cxn modelId="{B652391D-C57A-4E4E-9745-8C5DA430AD33}" type="presParOf" srcId="{9EAB0AB9-4CF5-4D27-A571-ED2146FDE1B8}" destId="{C6A89A98-1917-4DAF-ADE8-E9595918D282}" srcOrd="0" destOrd="0" presId="urn:microsoft.com/office/officeart/2009/3/layout/RandomtoResultProcess"/>
    <dgm:cxn modelId="{E37182CD-3446-44F8-BAB3-F6577C3122BE}" type="presParOf" srcId="{9EAB0AB9-4CF5-4D27-A571-ED2146FDE1B8}" destId="{46F91EE7-B1BF-4A81-B244-35D29A4DA47C}" srcOrd="1" destOrd="0" presId="urn:microsoft.com/office/officeart/2009/3/layout/RandomtoResultProcess"/>
    <dgm:cxn modelId="{50451FD3-4E5F-42D3-ABEB-0FCEC8F7A9D8}" type="presParOf" srcId="{1D28F0C8-C5EC-41EF-B00F-4891E6DFE9F6}" destId="{CEB84AF2-86A1-40D0-81A5-0744FCF9F5F6}" srcOrd="3" destOrd="0" presId="urn:microsoft.com/office/officeart/2009/3/layout/RandomtoResultProcess"/>
    <dgm:cxn modelId="{7E7C5133-CB68-495E-A45B-274F73EAF88D}" type="presParOf" srcId="{CEB84AF2-86A1-40D0-81A5-0744FCF9F5F6}" destId="{EF9048CA-3187-4F53-BBB3-09FE137B071B}" srcOrd="0" destOrd="0" presId="urn:microsoft.com/office/officeart/2009/3/layout/RandomtoResultProcess"/>
    <dgm:cxn modelId="{49300BCA-C107-4E12-BB42-4DB4523B24A0}" type="presParOf" srcId="{CEB84AF2-86A1-40D0-81A5-0744FCF9F5F6}" destId="{EBDCF450-663B-4DD3-A12A-A96D2BED71E8}" srcOrd="1" destOrd="0" presId="urn:microsoft.com/office/officeart/2009/3/layout/RandomtoResultProcess"/>
    <dgm:cxn modelId="{198324B1-9B78-48F8-84A7-67FDB6A9ED20}" type="presParOf" srcId="{1D28F0C8-C5EC-41EF-B00F-4891E6DFE9F6}" destId="{1CEAF044-A3C0-4391-9857-E23206DCAA0B}" srcOrd="4" destOrd="0" presId="urn:microsoft.com/office/officeart/2009/3/layout/RandomtoResultProcess"/>
    <dgm:cxn modelId="{78DA4D09-B1F8-4832-9773-F3CF84C3378D}" type="presParOf" srcId="{1CEAF044-A3C0-4391-9857-E23206DCAA0B}" destId="{CCEAF6E8-EA78-4F2D-9E24-C1FF0343C08B}" srcOrd="0" destOrd="0" presId="urn:microsoft.com/office/officeart/2009/3/layout/RandomtoResultProcess"/>
    <dgm:cxn modelId="{C0723D29-B4EA-45EB-B044-9C2703163932}" type="presParOf" srcId="{1CEAF044-A3C0-4391-9857-E23206DCAA0B}" destId="{1B55F404-46D5-46B8-B92B-F7684ECAC350}" srcOrd="1" destOrd="0" presId="urn:microsoft.com/office/officeart/2009/3/layout/RandomtoResultProcess"/>
    <dgm:cxn modelId="{680CAEEC-C9C1-47A9-A11C-04712F32A9F8}" type="presParOf" srcId="{1D28F0C8-C5EC-41EF-B00F-4891E6DFE9F6}" destId="{6723DF6C-DC05-4BF9-84D5-FB9A47772864}" srcOrd="5" destOrd="0" presId="urn:microsoft.com/office/officeart/2009/3/layout/RandomtoResultProcess"/>
    <dgm:cxn modelId="{FF625F8A-3935-4361-8175-381EFA45BC5D}" type="presParOf" srcId="{6723DF6C-DC05-4BF9-84D5-FB9A47772864}" destId="{9FE04F4D-8517-4AA0-A679-7C0D0FD813D6}" srcOrd="0" destOrd="0" presId="urn:microsoft.com/office/officeart/2009/3/layout/RandomtoResultProcess"/>
    <dgm:cxn modelId="{8B594FE6-6C50-4845-9BC1-0183380DFD41}" type="presParOf" srcId="{6723DF6C-DC05-4BF9-84D5-FB9A47772864}" destId="{C31888FF-A0B0-4572-9287-299E2D25132D}" srcOrd="1" destOrd="0" presId="urn:microsoft.com/office/officeart/2009/3/layout/RandomtoResultProcess"/>
    <dgm:cxn modelId="{90337231-3881-4EBC-A502-70B92F7C8FDC}" type="presParOf" srcId="{1D28F0C8-C5EC-41EF-B00F-4891E6DFE9F6}" destId="{47F5E0DE-F48A-4971-9308-545486A91563}" srcOrd="6" destOrd="0" presId="urn:microsoft.com/office/officeart/2009/3/layout/RandomtoResultProcess"/>
    <dgm:cxn modelId="{45BCEA68-34C3-4032-A42C-7365BBDABF33}" type="presParOf" srcId="{47F5E0DE-F48A-4971-9308-545486A91563}" destId="{FFC41C1A-EE36-43FB-A74A-08491A8385E9}" srcOrd="0" destOrd="0" presId="urn:microsoft.com/office/officeart/2009/3/layout/RandomtoResultProcess"/>
    <dgm:cxn modelId="{18695612-0E3A-4F70-A8A0-099D70C2D46F}" type="presParOf" srcId="{47F5E0DE-F48A-4971-9308-545486A91563}" destId="{02F65267-8A60-4100-8328-0B41E59D0E1A}" srcOrd="1" destOrd="0" presId="urn:microsoft.com/office/officeart/2009/3/layout/RandomtoResultProcess"/>
    <dgm:cxn modelId="{0712D666-2827-4466-8EBE-DA5D505B1572}" type="presParOf" srcId="{1D28F0C8-C5EC-41EF-B00F-4891E6DFE9F6}" destId="{D12E8316-A880-44F4-8F19-5DFB73F188C1}" srcOrd="7" destOrd="0" presId="urn:microsoft.com/office/officeart/2009/3/layout/RandomtoResultProcess"/>
    <dgm:cxn modelId="{FC803D08-1B04-4F3A-B727-12B21C2A1EF3}" type="presParOf" srcId="{D12E8316-A880-44F4-8F19-5DFB73F188C1}" destId="{5CDD4E6F-336E-4E4E-A71A-533749907448}" srcOrd="0" destOrd="0" presId="urn:microsoft.com/office/officeart/2009/3/layout/RandomtoResultProcess"/>
    <dgm:cxn modelId="{CF2A53F0-7ED9-45B1-94AF-962696738F94}" type="presParOf" srcId="{D12E8316-A880-44F4-8F19-5DFB73F188C1}" destId="{06FF1800-A4F1-49CF-BB2F-FADC6D0D640F}" srcOrd="1" destOrd="0" presId="urn:microsoft.com/office/officeart/2009/3/layout/RandomtoResultProcess"/>
    <dgm:cxn modelId="{4DF3DD4C-00BF-48AD-9A78-87EE9B1CF622}" type="presParOf" srcId="{1D28F0C8-C5EC-41EF-B00F-4891E6DFE9F6}" destId="{789C9ADE-6CF3-4146-A80B-9C1DA5E431D2}" srcOrd="8" destOrd="0" presId="urn:microsoft.com/office/officeart/2009/3/layout/RandomtoResultProcess"/>
    <dgm:cxn modelId="{097C17F5-1E64-48F1-BE53-C21AEB6A0304}" type="presParOf" srcId="{789C9ADE-6CF3-4146-A80B-9C1DA5E431D2}" destId="{E2F42B67-3393-4630-B22A-65675C4078D0}" srcOrd="0" destOrd="0" presId="urn:microsoft.com/office/officeart/2009/3/layout/RandomtoResultProcess"/>
    <dgm:cxn modelId="{B0891E75-327E-4794-8832-A41A0834A54E}" type="presParOf" srcId="{789C9ADE-6CF3-4146-A80B-9C1DA5E431D2}" destId="{70A5DF1A-A03D-46B5-A531-611757C13B4E}" srcOrd="1" destOrd="0" presId="urn:microsoft.com/office/officeart/2009/3/layout/RandomtoResultProcess"/>
    <dgm:cxn modelId="{32D2377A-5B84-41D5-ACAC-1E23E9891D67}" type="presParOf" srcId="{1D28F0C8-C5EC-41EF-B00F-4891E6DFE9F6}" destId="{3C513AF7-D742-4B09-8D55-C5CA20215007}" srcOrd="9" destOrd="0" presId="urn:microsoft.com/office/officeart/2009/3/layout/RandomtoResultProcess"/>
    <dgm:cxn modelId="{525697FF-43C3-4B60-964D-55B366359FC8}" type="presParOf" srcId="{3C513AF7-D742-4B09-8D55-C5CA20215007}" destId="{00C3B919-7B32-4525-B1F4-D71823CCC5DE}" srcOrd="0" destOrd="0" presId="urn:microsoft.com/office/officeart/2009/3/layout/RandomtoResultProcess"/>
    <dgm:cxn modelId="{DA3B9245-87ED-4668-9B09-E1A4E05B76B7}" type="presParOf" srcId="{3C513AF7-D742-4B09-8D55-C5CA20215007}" destId="{71BEB900-2C6D-47AC-952D-0CA97D9196AF}" srcOrd="1" destOrd="0" presId="urn:microsoft.com/office/officeart/2009/3/layout/RandomtoResultProcess"/>
    <dgm:cxn modelId="{519214E4-0C1F-456C-AAF4-3CEC87F11513}" type="presParOf" srcId="{1D28F0C8-C5EC-41EF-B00F-4891E6DFE9F6}" destId="{E7AFCCC1-2E0F-4D90-A730-87BAF674B4BE}" srcOrd="10" destOrd="0" presId="urn:microsoft.com/office/officeart/2009/3/layout/RandomtoResultProcess"/>
    <dgm:cxn modelId="{CCC3CF5F-4327-4853-B512-C1B0E0803492}" type="presParOf" srcId="{E7AFCCC1-2E0F-4D90-A730-87BAF674B4BE}" destId="{935CC8C8-FA6A-45D0-8288-BB5CFAA57EE9}" srcOrd="0" destOrd="0" presId="urn:microsoft.com/office/officeart/2009/3/layout/RandomtoResultProcess"/>
    <dgm:cxn modelId="{C972A87C-F7CC-4729-A5DE-B4E58D4640EF}" type="presParOf" srcId="{E7AFCCC1-2E0F-4D90-A730-87BAF674B4BE}" destId="{9386AB3A-453C-4C71-A2BC-6D8AC6E32F0B}" srcOrd="1" destOrd="0" presId="urn:microsoft.com/office/officeart/2009/3/layout/RandomtoResultProcess"/>
    <dgm:cxn modelId="{2F196F1B-E299-4BE0-818E-4B55B635D700}" type="presParOf" srcId="{1D28F0C8-C5EC-41EF-B00F-4891E6DFE9F6}" destId="{735E2A35-5677-4E12-8164-BFE053FF5E9F}" srcOrd="11" destOrd="0" presId="urn:microsoft.com/office/officeart/2009/3/layout/RandomtoResultProcess"/>
    <dgm:cxn modelId="{A1CB457B-EC4C-4E24-92AD-9D7B5BF8190E}" type="presParOf" srcId="{735E2A35-5677-4E12-8164-BFE053FF5E9F}" destId="{785C9B1B-68B5-42AE-8D00-FEBAC7077C46}" srcOrd="0" destOrd="0" presId="urn:microsoft.com/office/officeart/2009/3/layout/RandomtoResultProcess"/>
    <dgm:cxn modelId="{19E88B71-1975-4051-9CD0-F2B40CB35C7D}" type="presParOf" srcId="{735E2A35-5677-4E12-8164-BFE053FF5E9F}" destId="{84DB8817-478D-4DF2-AE0E-8F1DA2B60D12}" srcOrd="1" destOrd="0" presId="urn:microsoft.com/office/officeart/2009/3/layout/RandomtoResultProcess"/>
    <dgm:cxn modelId="{83E4695A-5CFE-4522-95F6-0CB4731F343B}" type="presParOf" srcId="{1D28F0C8-C5EC-41EF-B00F-4891E6DFE9F6}" destId="{24204713-3E94-4772-88ED-9574F880C69D}" srcOrd="12" destOrd="0" presId="urn:microsoft.com/office/officeart/2009/3/layout/RandomtoResultProcess"/>
    <dgm:cxn modelId="{DB79C6D6-12BF-4AF0-A774-9E13704E1186}" type="presParOf" srcId="{24204713-3E94-4772-88ED-9574F880C69D}" destId="{1BD6EC13-B675-4689-BD0E-2932878F0EA2}" srcOrd="0" destOrd="0" presId="urn:microsoft.com/office/officeart/2009/3/layout/RandomtoResultProcess"/>
    <dgm:cxn modelId="{D1FE0DDC-94C3-465D-85DE-E6E26400E88D}" type="presParOf" srcId="{24204713-3E94-4772-88ED-9574F880C69D}" destId="{3775A4F9-A7C8-41CC-931F-0214DC49D467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36C7F5-0816-47A3-918B-9A7BC024E0EC}">
      <dsp:nvSpPr>
        <dsp:cNvPr id="0" name=""/>
        <dsp:cNvSpPr/>
      </dsp:nvSpPr>
      <dsp:spPr>
        <a:xfrm>
          <a:off x="87954" y="2533300"/>
          <a:ext cx="1257376" cy="4143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Naskah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Masuk</a:t>
          </a:r>
          <a:endParaRPr lang="en-US" sz="1600" kern="1200" dirty="0"/>
        </a:p>
      </dsp:txBody>
      <dsp:txXfrm>
        <a:off x="87954" y="2533300"/>
        <a:ext cx="1257376" cy="414362"/>
      </dsp:txXfrm>
    </dsp:sp>
    <dsp:sp modelId="{220F7411-5FC7-49C3-924D-B16D73009CC8}">
      <dsp:nvSpPr>
        <dsp:cNvPr id="0" name=""/>
        <dsp:cNvSpPr/>
      </dsp:nvSpPr>
      <dsp:spPr>
        <a:xfrm>
          <a:off x="86525" y="2407277"/>
          <a:ext cx="100018" cy="10001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936FF6-AA3D-4412-AAEC-97D39A213747}">
      <dsp:nvSpPr>
        <dsp:cNvPr id="0" name=""/>
        <dsp:cNvSpPr/>
      </dsp:nvSpPr>
      <dsp:spPr>
        <a:xfrm>
          <a:off x="156538" y="2267251"/>
          <a:ext cx="100018" cy="10001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8B78AE-488B-48BC-8CEC-3097372AAE6F}">
      <dsp:nvSpPr>
        <dsp:cNvPr id="0" name=""/>
        <dsp:cNvSpPr/>
      </dsp:nvSpPr>
      <dsp:spPr>
        <a:xfrm>
          <a:off x="324569" y="2295256"/>
          <a:ext cx="157172" cy="15717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4A76B0-6B96-4AFC-9E29-68691FC6C91E}">
      <dsp:nvSpPr>
        <dsp:cNvPr id="0" name=""/>
        <dsp:cNvSpPr/>
      </dsp:nvSpPr>
      <dsp:spPr>
        <a:xfrm>
          <a:off x="464595" y="2141227"/>
          <a:ext cx="100018" cy="10001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B99242-D711-41C6-9F5F-9A333ABC845C}">
      <dsp:nvSpPr>
        <dsp:cNvPr id="0" name=""/>
        <dsp:cNvSpPr/>
      </dsp:nvSpPr>
      <dsp:spPr>
        <a:xfrm>
          <a:off x="646629" y="2085217"/>
          <a:ext cx="100018" cy="10001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4350A5-C76E-482A-AEB6-FA58D8617AE8}">
      <dsp:nvSpPr>
        <dsp:cNvPr id="0" name=""/>
        <dsp:cNvSpPr/>
      </dsp:nvSpPr>
      <dsp:spPr>
        <a:xfrm>
          <a:off x="870671" y="2183235"/>
          <a:ext cx="100018" cy="10001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A97D99-BF51-4B68-B5D6-D62AA30C5CDA}">
      <dsp:nvSpPr>
        <dsp:cNvPr id="0" name=""/>
        <dsp:cNvSpPr/>
      </dsp:nvSpPr>
      <dsp:spPr>
        <a:xfrm>
          <a:off x="1010697" y="2253248"/>
          <a:ext cx="157172" cy="15717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92B693-7B33-4C01-89C6-508535B8652E}">
      <dsp:nvSpPr>
        <dsp:cNvPr id="0" name=""/>
        <dsp:cNvSpPr/>
      </dsp:nvSpPr>
      <dsp:spPr>
        <a:xfrm>
          <a:off x="1206734" y="2407277"/>
          <a:ext cx="100018" cy="10001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A30C26-664A-45C3-A884-3F9A252CB175}">
      <dsp:nvSpPr>
        <dsp:cNvPr id="0" name=""/>
        <dsp:cNvSpPr/>
      </dsp:nvSpPr>
      <dsp:spPr>
        <a:xfrm>
          <a:off x="1290749" y="2561305"/>
          <a:ext cx="100018" cy="10001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D3115B-8AF7-4A7E-A521-D852C7085785}">
      <dsp:nvSpPr>
        <dsp:cNvPr id="0" name=""/>
        <dsp:cNvSpPr/>
      </dsp:nvSpPr>
      <dsp:spPr>
        <a:xfrm>
          <a:off x="562614" y="2267251"/>
          <a:ext cx="257190" cy="25719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935D0D-D33A-4592-987C-23A9FEB71704}">
      <dsp:nvSpPr>
        <dsp:cNvPr id="0" name=""/>
        <dsp:cNvSpPr/>
      </dsp:nvSpPr>
      <dsp:spPr>
        <a:xfrm>
          <a:off x="16512" y="2799350"/>
          <a:ext cx="100018" cy="10001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E3DA16-9D57-4DFA-B860-AA6DC7D46BF1}">
      <dsp:nvSpPr>
        <dsp:cNvPr id="0" name=""/>
        <dsp:cNvSpPr/>
      </dsp:nvSpPr>
      <dsp:spPr>
        <a:xfrm>
          <a:off x="100528" y="2925373"/>
          <a:ext cx="157172" cy="15717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97BBE7-2D14-4113-B230-8F0EEA668417}">
      <dsp:nvSpPr>
        <dsp:cNvPr id="0" name=""/>
        <dsp:cNvSpPr/>
      </dsp:nvSpPr>
      <dsp:spPr>
        <a:xfrm>
          <a:off x="310567" y="3037394"/>
          <a:ext cx="228613" cy="22861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6E226A-DDB6-4BB6-975C-87294D381B8D}">
      <dsp:nvSpPr>
        <dsp:cNvPr id="0" name=""/>
        <dsp:cNvSpPr/>
      </dsp:nvSpPr>
      <dsp:spPr>
        <a:xfrm>
          <a:off x="604622" y="3219428"/>
          <a:ext cx="100018" cy="10001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6BB14B-6BCA-4EE2-B2BC-62A9F24CFF30}">
      <dsp:nvSpPr>
        <dsp:cNvPr id="0" name=""/>
        <dsp:cNvSpPr/>
      </dsp:nvSpPr>
      <dsp:spPr>
        <a:xfrm>
          <a:off x="660632" y="3037394"/>
          <a:ext cx="157172" cy="15717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36ED2D-3A3C-4DDE-BBE4-469A71A6E950}">
      <dsp:nvSpPr>
        <dsp:cNvPr id="0" name=""/>
        <dsp:cNvSpPr/>
      </dsp:nvSpPr>
      <dsp:spPr>
        <a:xfrm>
          <a:off x="800658" y="3233431"/>
          <a:ext cx="100018" cy="10001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38C715-9FD8-4158-9C9A-F7E0E7AD3EBC}">
      <dsp:nvSpPr>
        <dsp:cNvPr id="0" name=""/>
        <dsp:cNvSpPr/>
      </dsp:nvSpPr>
      <dsp:spPr>
        <a:xfrm>
          <a:off x="926681" y="3009389"/>
          <a:ext cx="228613" cy="22861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68703-9823-40E2-80A7-6188483A5E4E}">
      <dsp:nvSpPr>
        <dsp:cNvPr id="0" name=""/>
        <dsp:cNvSpPr/>
      </dsp:nvSpPr>
      <dsp:spPr>
        <a:xfrm>
          <a:off x="1234739" y="2953378"/>
          <a:ext cx="157172" cy="15717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5EDF3D-8FE0-4E7C-80B8-7F7D0065F4DE}">
      <dsp:nvSpPr>
        <dsp:cNvPr id="0" name=""/>
        <dsp:cNvSpPr/>
      </dsp:nvSpPr>
      <dsp:spPr>
        <a:xfrm>
          <a:off x="1391911" y="2295023"/>
          <a:ext cx="461592" cy="881229"/>
        </a:xfrm>
        <a:prstGeom prst="chevron">
          <a:avLst>
            <a:gd name="adj" fmla="val 623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A89A98-1917-4DAF-ADE8-E9595918D282}">
      <dsp:nvSpPr>
        <dsp:cNvPr id="0" name=""/>
        <dsp:cNvSpPr/>
      </dsp:nvSpPr>
      <dsp:spPr>
        <a:xfrm>
          <a:off x="1853503" y="2295451"/>
          <a:ext cx="1258887" cy="881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Editor</a:t>
          </a:r>
          <a:endParaRPr lang="en-US" sz="2000" kern="1200" dirty="0"/>
        </a:p>
      </dsp:txBody>
      <dsp:txXfrm>
        <a:off x="1853503" y="2295451"/>
        <a:ext cx="1258887" cy="881221"/>
      </dsp:txXfrm>
    </dsp:sp>
    <dsp:sp modelId="{EF9048CA-3187-4F53-BBB3-09FE137B071B}">
      <dsp:nvSpPr>
        <dsp:cNvPr id="0" name=""/>
        <dsp:cNvSpPr/>
      </dsp:nvSpPr>
      <dsp:spPr>
        <a:xfrm>
          <a:off x="3112391" y="2295023"/>
          <a:ext cx="461592" cy="881229"/>
        </a:xfrm>
        <a:prstGeom prst="chevron">
          <a:avLst>
            <a:gd name="adj" fmla="val 623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EAF6E8-EA78-4F2D-9E24-C1FF0343C08B}">
      <dsp:nvSpPr>
        <dsp:cNvPr id="0" name=""/>
        <dsp:cNvSpPr/>
      </dsp:nvSpPr>
      <dsp:spPr>
        <a:xfrm>
          <a:off x="3573983" y="2295451"/>
          <a:ext cx="1258887" cy="881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Reviewer</a:t>
          </a:r>
          <a:endParaRPr lang="en-US" sz="2000" kern="1200" dirty="0"/>
        </a:p>
      </dsp:txBody>
      <dsp:txXfrm>
        <a:off x="3573983" y="2295451"/>
        <a:ext cx="1258887" cy="881221"/>
      </dsp:txXfrm>
    </dsp:sp>
    <dsp:sp modelId="{9FE04F4D-8517-4AA0-A679-7C0D0FD813D6}">
      <dsp:nvSpPr>
        <dsp:cNvPr id="0" name=""/>
        <dsp:cNvSpPr/>
      </dsp:nvSpPr>
      <dsp:spPr>
        <a:xfrm>
          <a:off x="4832870" y="2295023"/>
          <a:ext cx="461592" cy="881229"/>
        </a:xfrm>
        <a:prstGeom prst="chevron">
          <a:avLst>
            <a:gd name="adj" fmla="val 623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41C1A-EE36-43FB-A74A-08491A8385E9}">
      <dsp:nvSpPr>
        <dsp:cNvPr id="0" name=""/>
        <dsp:cNvSpPr/>
      </dsp:nvSpPr>
      <dsp:spPr>
        <a:xfrm>
          <a:off x="5294462" y="2295451"/>
          <a:ext cx="1258887" cy="881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Editor</a:t>
          </a:r>
          <a:endParaRPr lang="en-US" sz="2000" kern="1200" dirty="0"/>
        </a:p>
      </dsp:txBody>
      <dsp:txXfrm>
        <a:off x="5294462" y="2295451"/>
        <a:ext cx="1258887" cy="881221"/>
      </dsp:txXfrm>
    </dsp:sp>
    <dsp:sp modelId="{5CDD4E6F-336E-4E4E-A71A-533749907448}">
      <dsp:nvSpPr>
        <dsp:cNvPr id="0" name=""/>
        <dsp:cNvSpPr/>
      </dsp:nvSpPr>
      <dsp:spPr>
        <a:xfrm>
          <a:off x="6553350" y="2295023"/>
          <a:ext cx="461592" cy="881229"/>
        </a:xfrm>
        <a:prstGeom prst="chevron">
          <a:avLst>
            <a:gd name="adj" fmla="val 623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F42B67-3393-4630-B22A-65675C4078D0}">
      <dsp:nvSpPr>
        <dsp:cNvPr id="0" name=""/>
        <dsp:cNvSpPr/>
      </dsp:nvSpPr>
      <dsp:spPr>
        <a:xfrm>
          <a:off x="7014942" y="2295451"/>
          <a:ext cx="1258887" cy="881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Author</a:t>
          </a:r>
          <a:endParaRPr lang="en-US" sz="2000" kern="1200" dirty="0"/>
        </a:p>
      </dsp:txBody>
      <dsp:txXfrm>
        <a:off x="7014942" y="2295451"/>
        <a:ext cx="1258887" cy="881221"/>
      </dsp:txXfrm>
    </dsp:sp>
    <dsp:sp modelId="{00C3B919-7B32-4525-B1F4-D71823CCC5DE}">
      <dsp:nvSpPr>
        <dsp:cNvPr id="0" name=""/>
        <dsp:cNvSpPr/>
      </dsp:nvSpPr>
      <dsp:spPr>
        <a:xfrm>
          <a:off x="8273830" y="2295023"/>
          <a:ext cx="461592" cy="881229"/>
        </a:xfrm>
        <a:prstGeom prst="chevron">
          <a:avLst>
            <a:gd name="adj" fmla="val 623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5CC8C8-FA6A-45D0-8288-BB5CFAA57EE9}">
      <dsp:nvSpPr>
        <dsp:cNvPr id="0" name=""/>
        <dsp:cNvSpPr/>
      </dsp:nvSpPr>
      <dsp:spPr>
        <a:xfrm>
          <a:off x="8735422" y="2295451"/>
          <a:ext cx="1258887" cy="881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Editor</a:t>
          </a:r>
          <a:endParaRPr lang="en-US" sz="2000" kern="1200" dirty="0"/>
        </a:p>
      </dsp:txBody>
      <dsp:txXfrm>
        <a:off x="8735422" y="2295451"/>
        <a:ext cx="1258887" cy="881221"/>
      </dsp:txXfrm>
    </dsp:sp>
    <dsp:sp modelId="{785C9B1B-68B5-42AE-8D00-FEBAC7077C46}">
      <dsp:nvSpPr>
        <dsp:cNvPr id="0" name=""/>
        <dsp:cNvSpPr/>
      </dsp:nvSpPr>
      <dsp:spPr>
        <a:xfrm>
          <a:off x="9994309" y="2295023"/>
          <a:ext cx="461592" cy="881229"/>
        </a:xfrm>
        <a:prstGeom prst="chevron">
          <a:avLst>
            <a:gd name="adj" fmla="val 623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D6EC13-B675-4689-BD0E-2932878F0EA2}">
      <dsp:nvSpPr>
        <dsp:cNvPr id="0" name=""/>
        <dsp:cNvSpPr/>
      </dsp:nvSpPr>
      <dsp:spPr>
        <a:xfrm>
          <a:off x="10506257" y="2222196"/>
          <a:ext cx="1070054" cy="107005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Publish</a:t>
          </a:r>
          <a:endParaRPr lang="en-US" sz="2000" kern="1200" dirty="0"/>
        </a:p>
      </dsp:txBody>
      <dsp:txXfrm>
        <a:off x="10662963" y="2378902"/>
        <a:ext cx="756642" cy="7566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62C470F0-8043-46F8-A456-8D238F4BE43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02FEBFAA-3286-4A8F-9FC1-624BA2D44B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98991B-4F9D-46B9-8BCA-FD227370727B}" type="datetimeFigureOut">
              <a:rPr lang="id-ID" smtClean="0"/>
              <a:t>22/06/2020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6FF45A2-30B9-4025-804F-ED73BC58ED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1A01158-3BF4-417C-B720-20ED1C966E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A9A83-A6AF-49DA-A108-7F8EC3460EA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7246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0">
          <a:gsLst>
            <a:gs pos="0">
              <a:srgbClr val="FFF3CD"/>
            </a:gs>
            <a:gs pos="74001">
              <a:srgbClr val="A7CBDF"/>
            </a:gs>
            <a:gs pos="83000">
              <a:srgbClr val="A7CBDF"/>
            </a:gs>
            <a:gs pos="100000">
              <a:srgbClr val="C4DCE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75974CFC-EBEA-4C98-B2D0-77A29CBCD3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3300"/>
            <a:ext cx="1219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raphic 4">
            <a:extLst>
              <a:ext uri="{FF2B5EF4-FFF2-40B4-BE49-F238E27FC236}">
                <a16:creationId xmlns="" xmlns:a16="http://schemas.microsoft.com/office/drawing/2014/main" id="{D1ED4AA3-5142-41A6-A8B5-909E5F6F3A3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1650" b="26179"/>
          <a:stretch/>
        </p:blipFill>
        <p:spPr>
          <a:xfrm>
            <a:off x="0" y="142875"/>
            <a:ext cx="3860800" cy="1193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16F763F2-16CF-4301-85AF-1970013AFE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35488"/>
            <a:ext cx="12192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648947"/>
            <a:ext cx="9144000" cy="186101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YOUR TITLE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93298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</a:t>
            </a:r>
          </a:p>
          <a:p>
            <a:r>
              <a:rPr lang="en-US" dirty="0"/>
              <a:t>Affiliation</a:t>
            </a:r>
            <a:endParaRPr lang="id-ID" dirty="0"/>
          </a:p>
        </p:txBody>
      </p:sp>
      <p:pic>
        <p:nvPicPr>
          <p:cNvPr id="24" name="Picture 23">
            <a:extLst>
              <a:ext uri="{FF2B5EF4-FFF2-40B4-BE49-F238E27FC236}">
                <a16:creationId xmlns="" xmlns:a16="http://schemas.microsoft.com/office/drawing/2014/main" id="{FB8A55BB-8AE2-44F9-9268-5460FD4D182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914" y="5866423"/>
            <a:ext cx="3153772" cy="35041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="" xmlns:a16="http://schemas.microsoft.com/office/drawing/2014/main" id="{B89BBADB-75BE-4712-BC2E-F91D5791874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541" y="5866423"/>
            <a:ext cx="3133350" cy="34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422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7457D49D-197A-4769-83B3-BAE46B487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Content Placeholder 8">
            <a:extLst>
              <a:ext uri="{FF2B5EF4-FFF2-40B4-BE49-F238E27FC236}">
                <a16:creationId xmlns="" xmlns:a16="http://schemas.microsoft.com/office/drawing/2014/main" id="{4B4496DC-79CB-441E-A508-8772884367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8863"/>
            <a:ext cx="121920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2296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6221"/>
            <a:ext cx="10515600" cy="4170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pic>
        <p:nvPicPr>
          <p:cNvPr id="6" name="Graphic 4">
            <a:extLst>
              <a:ext uri="{FF2B5EF4-FFF2-40B4-BE49-F238E27FC236}">
                <a16:creationId xmlns="" xmlns:a16="http://schemas.microsoft.com/office/drawing/2014/main" id="{85CE5CE8-C2A1-4489-8457-BAE5B1F009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1650" b="26179"/>
          <a:stretch/>
        </p:blipFill>
        <p:spPr>
          <a:xfrm>
            <a:off x="10381966" y="5897122"/>
            <a:ext cx="1810034" cy="55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04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="" xmlns:a16="http://schemas.microsoft.com/office/drawing/2014/main" id="{C09E74D7-0B20-48F7-9C73-B51B06F31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Content Placeholder 8">
            <a:extLst>
              <a:ext uri="{FF2B5EF4-FFF2-40B4-BE49-F238E27FC236}">
                <a16:creationId xmlns="" xmlns:a16="http://schemas.microsoft.com/office/drawing/2014/main" id="{0F579795-72A4-4CDF-B903-EEBC06FF6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8863"/>
            <a:ext cx="121920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6440"/>
            <a:ext cx="10515600" cy="10442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pic>
        <p:nvPicPr>
          <p:cNvPr id="7" name="Graphic 4">
            <a:extLst>
              <a:ext uri="{FF2B5EF4-FFF2-40B4-BE49-F238E27FC236}">
                <a16:creationId xmlns="" xmlns:a16="http://schemas.microsoft.com/office/drawing/2014/main" id="{C7ECDEF9-DBB2-4960-A94C-5C2DCF95A7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t="31650" b="26179"/>
          <a:stretch/>
        </p:blipFill>
        <p:spPr>
          <a:xfrm>
            <a:off x="10381966" y="5897122"/>
            <a:ext cx="1810034" cy="55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49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PPTR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8">
            <a:extLst>
              <a:ext uri="{FF2B5EF4-FFF2-40B4-BE49-F238E27FC236}">
                <a16:creationId xmlns="" xmlns:a16="http://schemas.microsoft.com/office/drawing/2014/main" id="{4DD22D8E-6AD4-4C65-8B4F-B706BCE15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8863"/>
            <a:ext cx="121920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phic 4">
            <a:extLst>
              <a:ext uri="{FF2B5EF4-FFF2-40B4-BE49-F238E27FC236}">
                <a16:creationId xmlns="" xmlns:a16="http://schemas.microsoft.com/office/drawing/2014/main" id="{C65D4995-E235-4346-B26B-9AD0828213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1650" b="26179"/>
          <a:stretch/>
        </p:blipFill>
        <p:spPr>
          <a:xfrm>
            <a:off x="2413000" y="1536700"/>
            <a:ext cx="7366000" cy="22764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E50BEAA-CE52-4C90-9F54-AC5E62994391}"/>
              </a:ext>
            </a:extLst>
          </p:cNvPr>
          <p:cNvSpPr/>
          <p:nvPr/>
        </p:nvSpPr>
        <p:spPr>
          <a:xfrm>
            <a:off x="3307581" y="3734157"/>
            <a:ext cx="5576847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“</a:t>
            </a:r>
            <a:r>
              <a:rPr lang="en-US" sz="3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Berbagi</a:t>
            </a:r>
            <a:r>
              <a:rPr 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, </a:t>
            </a:r>
            <a:r>
              <a:rPr lang="en-US" sz="3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Giatkan</a:t>
            </a:r>
            <a:r>
              <a:rPr 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Publikasi</a:t>
            </a:r>
            <a:r>
              <a:rPr 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”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82D45C4B-CA23-45C1-9DCD-B95AED17A5E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67" y="4863507"/>
            <a:ext cx="3683659" cy="41441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94F63563-FBC0-4AC5-894D-6EBCA1433CB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678" y="4882015"/>
            <a:ext cx="4085355" cy="43928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7106F8EF-6D4F-402F-A787-4AD7C333943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182" y="4899959"/>
            <a:ext cx="2625939" cy="377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76317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B8A6FDE4-4A3B-4ADA-AC2D-CFCF122B98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/>
              <a:t>Click to edit Master title style</a:t>
            </a:r>
            <a:endParaRPr lang="id-ID" altLang="id-ID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B7642D45-3144-4636-8C91-C630768749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/>
              <a:t>Click to edit Master text styles</a:t>
            </a:r>
          </a:p>
          <a:p>
            <a:pPr lvl="1"/>
            <a:r>
              <a:rPr lang="en-US" altLang="id-ID"/>
              <a:t>Second level</a:t>
            </a:r>
          </a:p>
          <a:p>
            <a:pPr lvl="2"/>
            <a:r>
              <a:rPr lang="en-US" altLang="id-ID"/>
              <a:t>Third level</a:t>
            </a:r>
          </a:p>
          <a:p>
            <a:pPr lvl="3"/>
            <a:r>
              <a:rPr lang="en-US" altLang="id-ID"/>
              <a:t>Fourth level</a:t>
            </a:r>
          </a:p>
          <a:p>
            <a:pPr lvl="4"/>
            <a:r>
              <a:rPr lang="en-US" altLang="id-ID"/>
              <a:t>Fifth level</a:t>
            </a:r>
            <a:endParaRPr lang="id-ID" alt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garuda.ristekbrin.go.id/suggest" TargetMode="External"/><Relationship Id="rId7" Type="http://schemas.openxmlformats.org/officeDocument/2006/relationships/hyperlink" Target="https://mjl.clarivate.com/" TargetMode="External"/><Relationship Id="rId2" Type="http://schemas.openxmlformats.org/officeDocument/2006/relationships/hyperlink" Target="https://doaj.org/application/ne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mutt.ac.th/jif/ACI/suggest.php" TargetMode="External"/><Relationship Id="rId5" Type="http://schemas.openxmlformats.org/officeDocument/2006/relationships/hyperlink" Target="https://www.citefactor.org/suggest" TargetMode="External"/><Relationship Id="rId4" Type="http://schemas.openxmlformats.org/officeDocument/2006/relationships/hyperlink" Target="https://www.journalfactor.org/Suggest-New.php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yazidhady@uinjkt.ac.id" TargetMode="External"/><Relationship Id="rId2" Type="http://schemas.openxmlformats.org/officeDocument/2006/relationships/hyperlink" Target="mailto:yazidhady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="" xmlns:a16="http://schemas.microsoft.com/office/drawing/2014/main" id="{BF7F4B26-E698-4197-A279-96C530AEEB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1649413"/>
            <a:ext cx="9144000" cy="1860550"/>
          </a:xfrm>
        </p:spPr>
        <p:txBody>
          <a:bodyPr/>
          <a:lstStyle/>
          <a:p>
            <a:r>
              <a:rPr lang="en-US" b="1" dirty="0" err="1"/>
              <a:t>Startegi</a:t>
            </a:r>
            <a:r>
              <a:rPr lang="en-US" b="1" dirty="0"/>
              <a:t> </a:t>
            </a:r>
            <a:r>
              <a:rPr lang="en-US" b="1" dirty="0" err="1"/>
              <a:t>Promosi</a:t>
            </a:r>
            <a:r>
              <a:rPr lang="en-US" b="1" dirty="0"/>
              <a:t>, </a:t>
            </a:r>
            <a:r>
              <a:rPr lang="en-US" b="1" dirty="0" err="1" smtClean="0"/>
              <a:t>Pengeloaan</a:t>
            </a:r>
            <a:r>
              <a:rPr lang="en-US" b="1" dirty="0" smtClean="0"/>
              <a:t>,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Akreditasi</a:t>
            </a:r>
            <a:r>
              <a:rPr lang="en-US" b="1" dirty="0"/>
              <a:t> </a:t>
            </a:r>
            <a:r>
              <a:rPr lang="en-US" b="1" dirty="0" err="1"/>
              <a:t>Jurnal</a:t>
            </a:r>
            <a:endParaRPr lang="id-ID" altLang="id-ID" dirty="0"/>
          </a:p>
        </p:txBody>
      </p:sp>
      <p:sp>
        <p:nvSpPr>
          <p:cNvPr id="6147" name="Subtitle 2">
            <a:extLst>
              <a:ext uri="{FF2B5EF4-FFF2-40B4-BE49-F238E27FC236}">
                <a16:creationId xmlns="" xmlns:a16="http://schemas.microsoft.com/office/drawing/2014/main" id="{6ACDA88B-45F4-4C58-8B97-136DF587F1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62746" y="3633037"/>
            <a:ext cx="9144000" cy="933450"/>
          </a:xfrm>
        </p:spPr>
        <p:txBody>
          <a:bodyPr/>
          <a:lstStyle/>
          <a:p>
            <a:r>
              <a:rPr lang="en-US" sz="3600" dirty="0"/>
              <a:t>YAZID </a:t>
            </a:r>
            <a:r>
              <a:rPr lang="en-US" sz="3600" dirty="0" smtClean="0"/>
              <a:t>HADY, </a:t>
            </a:r>
            <a:r>
              <a:rPr lang="en-US" sz="3600" dirty="0" err="1" smtClean="0"/>
              <a:t>M.Pd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74816" y="213124"/>
            <a:ext cx="10058400" cy="1450757"/>
          </a:xfrm>
        </p:spPr>
        <p:txBody>
          <a:bodyPr/>
          <a:lstStyle/>
          <a:p>
            <a:pPr algn="ctr"/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 smtClean="0"/>
              <a:t>akreditasi</a:t>
            </a:r>
            <a:r>
              <a:rPr lang="en-US" dirty="0" smtClean="0"/>
              <a:t> </a:t>
            </a:r>
            <a:r>
              <a:rPr lang="en-US" dirty="0" err="1"/>
              <a:t>Jurnal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76779" y="1896836"/>
            <a:ext cx="10027920" cy="37338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TARGET SINTA BERAPA YANG AKAN DICAPAI ?</a:t>
            </a:r>
          </a:p>
          <a:p>
            <a:pPr algn="ctr"/>
            <a:r>
              <a:rPr lang="en-US" sz="40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KESERIUSAN KESIAPAN TIM JURNAL ?</a:t>
            </a:r>
          </a:p>
          <a:p>
            <a:pPr algn="ctr"/>
            <a:r>
              <a:rPr lang="en-US" sz="4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DUKUNGAN PIMPINAN ?</a:t>
            </a:r>
            <a:endParaRPr lang="en-US" sz="40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0314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199" y="2147800"/>
            <a:ext cx="11418125" cy="2961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97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5AE53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795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8058"/>
              </a:buClr>
              <a:buFont typeface="Arial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1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lvl="0" indent="0" algn="ctr" defTabSz="914400" eaLnBrk="1" hangingPunct="1">
              <a:buClr>
                <a:srgbClr val="93A299"/>
              </a:buClr>
              <a:buNone/>
              <a:defRPr/>
            </a:pPr>
            <a:r>
              <a:rPr lang="en-US" sz="3200" dirty="0" err="1" smtClean="0"/>
              <a:t>Akreditasi</a:t>
            </a:r>
            <a:r>
              <a:rPr lang="en-US" sz="3200" dirty="0" smtClean="0"/>
              <a:t> </a:t>
            </a:r>
            <a:r>
              <a:rPr lang="en-US" sz="3200" dirty="0" err="1"/>
              <a:t>jurnal</a:t>
            </a:r>
            <a:r>
              <a:rPr lang="en-US" sz="3200" dirty="0"/>
              <a:t> </a:t>
            </a:r>
            <a:r>
              <a:rPr lang="en-US" sz="3200" dirty="0" err="1"/>
              <a:t>ilmiah</a:t>
            </a:r>
            <a:r>
              <a:rPr lang="en-US" sz="3200" dirty="0"/>
              <a:t> di Indonesia </a:t>
            </a:r>
            <a:r>
              <a:rPr lang="en-US" sz="3200" dirty="0" err="1"/>
              <a:t>dilaksanakan</a:t>
            </a:r>
            <a:r>
              <a:rPr lang="en-US" sz="3200" dirty="0"/>
              <a:t> </a:t>
            </a:r>
            <a:r>
              <a:rPr lang="en-US" sz="3200" dirty="0" err="1"/>
              <a:t>berdasarkan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err="1"/>
              <a:t>Permenristekdikti</a:t>
            </a:r>
            <a:r>
              <a:rPr lang="en-US" sz="3200" dirty="0"/>
              <a:t> </a:t>
            </a:r>
            <a:r>
              <a:rPr lang="en-US" sz="3200" dirty="0" err="1"/>
              <a:t>Nomor</a:t>
            </a:r>
            <a:r>
              <a:rPr lang="en-US" sz="3200" dirty="0"/>
              <a:t> 9 </a:t>
            </a:r>
            <a:r>
              <a:rPr lang="en-US" sz="3200" dirty="0" err="1"/>
              <a:t>Tahun</a:t>
            </a:r>
            <a:r>
              <a:rPr lang="en-US" sz="3200" dirty="0"/>
              <a:t> 2018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akreditasi</a:t>
            </a:r>
            <a:r>
              <a:rPr lang="en-US" sz="3200" dirty="0"/>
              <a:t> </a:t>
            </a:r>
            <a:r>
              <a:rPr lang="en-US" sz="3200" dirty="0" err="1"/>
              <a:t>jurnal</a:t>
            </a:r>
            <a:r>
              <a:rPr lang="en-US" sz="3200" dirty="0"/>
              <a:t> </a:t>
            </a:r>
            <a:r>
              <a:rPr lang="en-US" sz="3200" dirty="0" err="1"/>
              <a:t>ilmiah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Pedoman</a:t>
            </a:r>
            <a:r>
              <a:rPr lang="en-US" sz="3200" dirty="0"/>
              <a:t> </a:t>
            </a:r>
            <a:r>
              <a:rPr lang="en-US" sz="3200" dirty="0" err="1"/>
              <a:t>teknis</a:t>
            </a:r>
            <a:r>
              <a:rPr lang="en-US" sz="3200" dirty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Permenristekdikti</a:t>
            </a:r>
            <a:r>
              <a:rPr lang="en-US" sz="3200" dirty="0" smtClean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 </a:t>
            </a:r>
            <a:r>
              <a:rPr lang="en-US" sz="3200" dirty="0" err="1"/>
              <a:t>dituangkan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Peraturan</a:t>
            </a:r>
            <a:r>
              <a:rPr lang="en-US" sz="3200" dirty="0"/>
              <a:t> </a:t>
            </a:r>
            <a:r>
              <a:rPr lang="en-US" sz="3200" dirty="0" err="1"/>
              <a:t>Dirjen</a:t>
            </a:r>
            <a:r>
              <a:rPr lang="en-US" sz="3200" dirty="0"/>
              <a:t> </a:t>
            </a:r>
            <a:r>
              <a:rPr lang="en-US" sz="3200" dirty="0" err="1"/>
              <a:t>Penguatan</a:t>
            </a:r>
            <a:r>
              <a:rPr lang="en-US" sz="3200" dirty="0"/>
              <a:t> </a:t>
            </a:r>
            <a:r>
              <a:rPr lang="en-US" sz="3200" dirty="0" err="1"/>
              <a:t>Riset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 smtClean="0"/>
              <a:t>Pengembangan</a:t>
            </a:r>
            <a:r>
              <a:rPr lang="en-US" sz="3200" dirty="0" smtClean="0"/>
              <a:t> </a:t>
            </a:r>
            <a:r>
              <a:rPr lang="en-US" sz="3200" dirty="0" err="1" smtClean="0"/>
              <a:t>Nomor</a:t>
            </a:r>
            <a:r>
              <a:rPr lang="en-US" sz="3200" dirty="0" smtClean="0"/>
              <a:t> </a:t>
            </a:r>
            <a:r>
              <a:rPr lang="en-US" sz="3200" dirty="0"/>
              <a:t>19 </a:t>
            </a:r>
            <a:r>
              <a:rPr lang="en-US" sz="3200" dirty="0" err="1"/>
              <a:t>Tahun</a:t>
            </a:r>
            <a:r>
              <a:rPr lang="en-US" sz="3200" dirty="0"/>
              <a:t> 2018. </a:t>
            </a:r>
            <a:br>
              <a:rPr lang="en-US" sz="3200" dirty="0"/>
            </a:b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55486" y="783663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500" kern="1200" cap="all">
                <a:solidFill>
                  <a:srgbClr val="6B7D7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all" spc="0" normalizeH="0" baseline="0" noProof="0" dirty="0" err="1" smtClean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Book Antiqua"/>
                <a:ea typeface="+mj-ea"/>
                <a:cs typeface="+mj-cs"/>
              </a:rPr>
              <a:t>Akreditasi</a:t>
            </a:r>
            <a:r>
              <a:rPr kumimoji="0" lang="en-US" sz="4000" b="0" i="0" u="none" strike="noStrike" kern="1200" cap="all" spc="0" normalizeH="0" noProof="0" dirty="0" smtClean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Book Antiqua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Book Antiqua"/>
                <a:ea typeface="+mj-ea"/>
                <a:cs typeface="+mj-cs"/>
              </a:rPr>
              <a:t>JURNAL ILMIAH</a:t>
            </a:r>
          </a:p>
        </p:txBody>
      </p:sp>
    </p:spTree>
    <p:extLst>
      <p:ext uri="{BB962C8B-B14F-4D97-AF65-F5344CB8AC3E}">
        <p14:creationId xmlns:p14="http://schemas.microsoft.com/office/powerpoint/2010/main" val="90988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00099" y="1293544"/>
            <a:ext cx="111769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/>
              <a:t>ISSN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versi</a:t>
            </a:r>
            <a:r>
              <a:rPr lang="en-US" sz="2400" dirty="0"/>
              <a:t> </a:t>
            </a:r>
            <a:r>
              <a:rPr lang="en-US" sz="2400" dirty="0" err="1"/>
              <a:t>elektronik</a:t>
            </a:r>
            <a:r>
              <a:rPr lang="en-US" sz="2400" dirty="0"/>
              <a:t> (e-ISSN)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cetak</a:t>
            </a:r>
            <a:r>
              <a:rPr lang="en-US" sz="2400" dirty="0"/>
              <a:t> (p-ISSN) 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Mencantumkan</a:t>
            </a:r>
            <a:r>
              <a:rPr lang="en-US" sz="2400" dirty="0" smtClean="0"/>
              <a:t> </a:t>
            </a:r>
            <a:r>
              <a:rPr lang="en-US" sz="2400" dirty="0" err="1"/>
              <a:t>persyaratan</a:t>
            </a:r>
            <a:r>
              <a:rPr lang="en-US" sz="2400" dirty="0"/>
              <a:t> </a:t>
            </a:r>
            <a:r>
              <a:rPr lang="en-US" sz="2400" dirty="0" err="1"/>
              <a:t>etika</a:t>
            </a:r>
            <a:r>
              <a:rPr lang="en-US" sz="2400" dirty="0"/>
              <a:t> </a:t>
            </a:r>
            <a:r>
              <a:rPr lang="en-US" sz="2400" dirty="0" err="1"/>
              <a:t>publikasi</a:t>
            </a:r>
            <a:r>
              <a:rPr lang="en-US" sz="2400" dirty="0"/>
              <a:t> (</a:t>
            </a:r>
            <a:r>
              <a:rPr lang="en-US" sz="2400" i="1" dirty="0"/>
              <a:t>publication ethics </a:t>
            </a:r>
            <a:r>
              <a:rPr lang="en-US" sz="2400" i="1" dirty="0" smtClean="0"/>
              <a:t>statement</a:t>
            </a:r>
            <a:r>
              <a:rPr lang="en-US" sz="2400" dirty="0"/>
              <a:t>)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 smtClean="0"/>
              <a:t>laman</a:t>
            </a:r>
            <a:r>
              <a:rPr lang="en-US" sz="2400" dirty="0" smtClean="0"/>
              <a:t> website </a:t>
            </a:r>
            <a:r>
              <a:rPr lang="en-US" sz="2400" dirty="0" err="1" smtClean="0"/>
              <a:t>jurnal</a:t>
            </a:r>
            <a:r>
              <a:rPr lang="en-US" sz="2400" dirty="0" smtClean="0"/>
              <a:t>.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Terbitan</a:t>
            </a:r>
            <a:r>
              <a:rPr lang="en-US" sz="2400" dirty="0" smtClean="0"/>
              <a:t> </a:t>
            </a:r>
            <a:r>
              <a:rPr lang="en-US" sz="2400" dirty="0" err="1"/>
              <a:t>berkala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 smtClean="0"/>
              <a:t>ilmiah</a:t>
            </a:r>
            <a:r>
              <a:rPr lang="en-US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 </a:t>
            </a:r>
            <a:r>
              <a:rPr lang="en-US" sz="2400" dirty="0" err="1"/>
              <a:t>Terbitan</a:t>
            </a:r>
            <a:r>
              <a:rPr lang="en-US" sz="2400" dirty="0"/>
              <a:t> </a:t>
            </a:r>
            <a:r>
              <a:rPr lang="en-US" sz="2400" dirty="0" err="1"/>
              <a:t>berkala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terbit</a:t>
            </a:r>
            <a:r>
              <a:rPr lang="en-US" sz="2400" dirty="0"/>
              <a:t> paling </a:t>
            </a:r>
            <a:r>
              <a:rPr lang="en-US" sz="2400" dirty="0" err="1"/>
              <a:t>sedikit</a:t>
            </a:r>
            <a:r>
              <a:rPr lang="en-US" sz="2400" dirty="0"/>
              <a:t> 2 </a:t>
            </a:r>
            <a:r>
              <a:rPr lang="en-US" sz="2400" dirty="0" err="1"/>
              <a:t>tahun</a:t>
            </a:r>
            <a:r>
              <a:rPr lang="en-US" sz="2400" dirty="0"/>
              <a:t> </a:t>
            </a:r>
            <a:r>
              <a:rPr lang="en-US" sz="2400" dirty="0" err="1"/>
              <a:t>berurutan</a:t>
            </a:r>
            <a:r>
              <a:rPr lang="en-US" sz="2400" dirty="0"/>
              <a:t>, </a:t>
            </a:r>
            <a:r>
              <a:rPr lang="en-US" sz="2400" dirty="0" err="1"/>
              <a:t>terhitung</a:t>
            </a:r>
            <a:r>
              <a:rPr lang="en-US" sz="2400" dirty="0"/>
              <a:t> </a:t>
            </a:r>
            <a:r>
              <a:rPr lang="en-US" sz="2400" dirty="0" err="1"/>
              <a:t>mundur</a:t>
            </a:r>
            <a:r>
              <a:rPr lang="en-US" sz="2400" dirty="0"/>
              <a:t> </a:t>
            </a:r>
            <a:r>
              <a:rPr lang="en-US" sz="2400" dirty="0" err="1"/>
              <a:t>mulai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/>
              <a:t>tanggal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bulan</a:t>
            </a:r>
            <a:r>
              <a:rPr lang="en-US" sz="2400" dirty="0"/>
              <a:t> </a:t>
            </a:r>
            <a:r>
              <a:rPr lang="en-US" sz="2400" dirty="0" err="1"/>
              <a:t>pengajuan</a:t>
            </a:r>
            <a:r>
              <a:rPr lang="en-US" sz="2400" dirty="0"/>
              <a:t> </a:t>
            </a:r>
            <a:r>
              <a:rPr lang="en-US" sz="2400" dirty="0" err="1"/>
              <a:t>akreditasi</a:t>
            </a:r>
            <a:r>
              <a:rPr lang="en-US" sz="2400" dirty="0" smtClean="0"/>
              <a:t>.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 </a:t>
            </a:r>
            <a:r>
              <a:rPr lang="en-US" sz="2400" dirty="0" err="1"/>
              <a:t>Frekuensi</a:t>
            </a:r>
            <a:r>
              <a:rPr lang="en-US" sz="2400" dirty="0"/>
              <a:t> </a:t>
            </a:r>
            <a:r>
              <a:rPr lang="en-US" sz="2400" dirty="0" err="1"/>
              <a:t>penerbitan</a:t>
            </a:r>
            <a:r>
              <a:rPr lang="en-US" sz="2400" dirty="0"/>
              <a:t> </a:t>
            </a:r>
            <a:r>
              <a:rPr lang="en-US" sz="2400" dirty="0" err="1"/>
              <a:t>berkala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paling </a:t>
            </a:r>
            <a:r>
              <a:rPr lang="en-US" sz="2400" dirty="0" err="1"/>
              <a:t>sedikit</a:t>
            </a:r>
            <a:r>
              <a:rPr lang="en-US" sz="2400" dirty="0"/>
              <a:t> 2 kali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teratur</a:t>
            </a:r>
            <a:r>
              <a:rPr lang="en-US" sz="2400" dirty="0"/>
              <a:t>. 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artikel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terbit</a:t>
            </a:r>
            <a:r>
              <a:rPr lang="en-US" sz="2400" dirty="0"/>
              <a:t> </a:t>
            </a:r>
            <a:r>
              <a:rPr lang="en-US" sz="2400" dirty="0" err="1"/>
              <a:t>sekurang-kurangnya</a:t>
            </a:r>
            <a:r>
              <a:rPr lang="en-US" sz="2400" dirty="0"/>
              <a:t> 5 </a:t>
            </a:r>
            <a:r>
              <a:rPr lang="en-US" sz="2400" dirty="0" err="1" smtClean="0"/>
              <a:t>artikel</a:t>
            </a:r>
            <a:r>
              <a:rPr lang="en-US" sz="2400" dirty="0" smtClean="0"/>
              <a:t>.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Tercantum</a:t>
            </a:r>
            <a:r>
              <a:rPr lang="en-US" sz="2400" dirty="0" smtClean="0"/>
              <a:t> </a:t>
            </a:r>
            <a:r>
              <a:rPr lang="en-US" sz="2400" dirty="0" err="1"/>
              <a:t>dalam</a:t>
            </a:r>
            <a:r>
              <a:rPr lang="en-US" sz="2400" dirty="0"/>
              <a:t> Portal Garuda (garuda.ristekdikti.go.id</a:t>
            </a:r>
            <a:r>
              <a:rPr lang="en-US" sz="2400" dirty="0" smtClean="0"/>
              <a:t>).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i="1" dirty="0"/>
              <a:t>Digital Object Identifier </a:t>
            </a:r>
            <a:r>
              <a:rPr lang="en-US" sz="2400" dirty="0"/>
              <a:t>(DOI)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artikel</a:t>
            </a:r>
            <a:r>
              <a:rPr lang="en-US" sz="2400" dirty="0"/>
              <a:t> </a:t>
            </a:r>
            <a:endParaRPr lang="en-US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627231" y="728856"/>
            <a:ext cx="4115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PERSYARATAN ARAKREDITASI 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0988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094" y="867905"/>
            <a:ext cx="7747906" cy="4804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9158" y="5701736"/>
            <a:ext cx="10043195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Jurnal</a:t>
            </a:r>
            <a:r>
              <a:rPr lang="en-US" sz="1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evaluasi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diri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 70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diberikan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penilai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tata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kelola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jurnal</a:t>
            </a:r>
            <a:endParaRPr lang="en-US" sz="1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Jurnal</a:t>
            </a:r>
            <a:r>
              <a:rPr lang="en-US" sz="1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4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evaluasi</a:t>
            </a:r>
            <a:r>
              <a:rPr lang="en-US" sz="1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diri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&gt;70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diberikan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penilaian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penilai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tata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kelola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jurnal</a:t>
            </a:r>
            <a:r>
              <a:rPr lang="en-US" sz="1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1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penilai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substansi</a:t>
            </a:r>
            <a:r>
              <a:rPr lang="en-US" sz="1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0988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33773"/>
              </p:ext>
            </p:extLst>
          </p:nvPr>
        </p:nvGraphicFramePr>
        <p:xfrm>
          <a:off x="1007402" y="1373222"/>
          <a:ext cx="9870033" cy="385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7787"/>
                <a:gridCol w="2371123"/>
                <a:gridCol w="2371123"/>
              </a:tblGrid>
              <a:tr h="22151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Unsur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Bobot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15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Manajemen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Substansi*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</a:tr>
              <a:tr h="221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Penamaan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Jurnal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Ilmiah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</a:tr>
              <a:tr h="221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Kelembagaan Penerbit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</a:tr>
              <a:tr h="221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Penyuntingan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dan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Manajemen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Jurnal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1</a:t>
                      </a:r>
                      <a:r>
                        <a:rPr lang="en-US" sz="2000">
                          <a:effectLst/>
                        </a:rPr>
                        <a:t>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</a:tr>
              <a:tr h="221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Substansi Artikel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</a:tr>
              <a:tr h="221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Gaya Penulisan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</a:tr>
              <a:tr h="278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Penampilan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</a:tr>
              <a:tr h="221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Keberkalaan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</a:tr>
              <a:tr h="221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Penyebarluasan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</a:rPr>
                        <a:t>1</a:t>
                      </a: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</a:tr>
              <a:tr h="221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</a:rPr>
                        <a:t>Jumlah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253112" y="682998"/>
            <a:ext cx="6566221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id-ID" sz="36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Unsur </a:t>
            </a:r>
            <a:r>
              <a:rPr lang="en-US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id-ID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</a:t>
            </a:r>
            <a:r>
              <a:rPr lang="en-US" sz="3600" b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Bobot</a:t>
            </a:r>
            <a:r>
              <a:rPr lang="id-ID" sz="36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Penilaian</a:t>
            </a:r>
            <a:endParaRPr lang="en-US" sz="36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89" y="621574"/>
            <a:ext cx="955728" cy="66901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02201" y="5335150"/>
            <a:ext cx="11280436" cy="5725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450215" algn="just">
              <a:lnSpc>
                <a:spcPct val="115000"/>
              </a:lnSpc>
              <a:spcAft>
                <a:spcPts val="1000"/>
              </a:spcAft>
            </a:pP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Suatu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jurnal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ilmiah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dinyatakan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minimum </a:t>
            </a:r>
            <a:r>
              <a:rPr lang="en-US" sz="1400" dirty="0" err="1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terakreditasi</a:t>
            </a:r>
            <a:r>
              <a:rPr lang="en-US" sz="1400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Peringkat</a:t>
            </a:r>
            <a:r>
              <a:rPr lang="en-US" sz="1400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apabila</a:t>
            </a:r>
            <a:r>
              <a:rPr lang="id-ID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paling sedikit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memperoleh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nilai total 70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manajemen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substansi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1400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id-ID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nilai subtansi paling sedikit </a:t>
            </a:r>
            <a:r>
              <a:rPr lang="en-US" sz="1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26.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2201" y="5979191"/>
            <a:ext cx="10283142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id-ID" sz="1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Disinsentif (maksimum -</a:t>
            </a:r>
            <a:r>
              <a:rPr lang="en-US" sz="1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r>
              <a:rPr lang="id-ID" sz="1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diberlakukan bila terjadi penyimpangan </a:t>
            </a:r>
            <a:r>
              <a:rPr lang="en-US" sz="1200" dirty="0" err="1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unsur-unsur</a:t>
            </a:r>
            <a:r>
              <a:rPr lang="en-US" sz="1200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plagiasi</a:t>
            </a:r>
            <a:r>
              <a:rPr lang="en-US" sz="1200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12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oleh sebuah jurnal ilmiah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6175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21610" y="1462076"/>
            <a:ext cx="10578042" cy="4332514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200" dirty="0" smtClean="0">
                <a:latin typeface="Adobe Garamond Pro Bold" pitchFamily="18" charset="0"/>
              </a:rPr>
              <a:t>  </a:t>
            </a:r>
            <a:r>
              <a:rPr lang="en-US" sz="2200" dirty="0" err="1" smtClean="0">
                <a:latin typeface="Adobe Garamond Pro Bold" pitchFamily="18" charset="0"/>
              </a:rPr>
              <a:t>Dalam</a:t>
            </a:r>
            <a:r>
              <a:rPr lang="en-US" sz="2200" dirty="0" smtClean="0">
                <a:latin typeface="Adobe Garamond Pro Bold" pitchFamily="18" charset="0"/>
              </a:rPr>
              <a:t> proses </a:t>
            </a:r>
            <a:r>
              <a:rPr lang="en-US" sz="2200" dirty="0" err="1" smtClean="0">
                <a:latin typeface="Adobe Garamond Pro Bold" pitchFamily="18" charset="0"/>
              </a:rPr>
              <a:t>penerbitan</a:t>
            </a:r>
            <a:r>
              <a:rPr lang="en-US" sz="2200" dirty="0" smtClean="0">
                <a:latin typeface="Adobe Garamond Pro Bold" pitchFamily="18" charset="0"/>
              </a:rPr>
              <a:t> </a:t>
            </a:r>
            <a:r>
              <a:rPr lang="en-US" sz="2200" dirty="0" err="1" smtClean="0">
                <a:latin typeface="Adobe Garamond Pro Bold" pitchFamily="18" charset="0"/>
              </a:rPr>
              <a:t>artikel</a:t>
            </a:r>
            <a:r>
              <a:rPr lang="en-US" sz="2200" dirty="0" smtClean="0">
                <a:latin typeface="Adobe Garamond Pro Bold" pitchFamily="18" charset="0"/>
              </a:rPr>
              <a:t> </a:t>
            </a:r>
            <a:r>
              <a:rPr lang="en-US" sz="2200" dirty="0" err="1" smtClean="0">
                <a:latin typeface="Adobe Garamond Pro Bold" pitchFamily="18" charset="0"/>
              </a:rPr>
              <a:t>jurnal</a:t>
            </a:r>
            <a:r>
              <a:rPr lang="en-US" sz="2200" dirty="0" smtClean="0">
                <a:latin typeface="Adobe Garamond Pro Bold" pitchFamily="18" charset="0"/>
              </a:rPr>
              <a:t> </a:t>
            </a:r>
            <a:r>
              <a:rPr lang="en-US" sz="2200" dirty="0" err="1" smtClean="0">
                <a:latin typeface="Adobe Garamond Pro Bold" pitchFamily="18" charset="0"/>
              </a:rPr>
              <a:t>secara</a:t>
            </a:r>
            <a:r>
              <a:rPr lang="en-US" sz="2200" dirty="0" smtClean="0">
                <a:latin typeface="Adobe Garamond Pro Bold" pitchFamily="18" charset="0"/>
              </a:rPr>
              <a:t> online, </a:t>
            </a:r>
            <a:r>
              <a:rPr lang="en-US" sz="2200" dirty="0" err="1" smtClean="0">
                <a:latin typeface="Adobe Garamond Pro Bold" pitchFamily="18" charset="0"/>
              </a:rPr>
              <a:t>maka</a:t>
            </a:r>
            <a:r>
              <a:rPr lang="en-US" sz="2200" dirty="0" smtClean="0">
                <a:latin typeface="Adobe Garamond Pro Bold" pitchFamily="18" charset="0"/>
              </a:rPr>
              <a:t> </a:t>
            </a:r>
            <a:r>
              <a:rPr lang="en-US" sz="2200" dirty="0" err="1" smtClean="0">
                <a:latin typeface="Adobe Garamond Pro Bold" pitchFamily="18" charset="0"/>
              </a:rPr>
              <a:t>setiap</a:t>
            </a:r>
            <a:r>
              <a:rPr lang="en-US" sz="2200" dirty="0" smtClean="0">
                <a:latin typeface="Adobe Garamond Pro Bold" pitchFamily="18" charset="0"/>
              </a:rPr>
              <a:t> </a:t>
            </a:r>
            <a:r>
              <a:rPr lang="en-US" sz="2200" dirty="0" err="1" smtClean="0">
                <a:latin typeface="Adobe Garamond Pro Bold" pitchFamily="18" charset="0"/>
              </a:rPr>
              <a:t>artikel</a:t>
            </a:r>
            <a:r>
              <a:rPr lang="en-US" sz="2200" dirty="0" smtClean="0">
                <a:latin typeface="Adobe Garamond Pro Bold" pitchFamily="18" charset="0"/>
              </a:rPr>
              <a:t> yang </a:t>
            </a:r>
            <a:r>
              <a:rPr lang="en-US" sz="2200" dirty="0" err="1" smtClean="0">
                <a:latin typeface="Adobe Garamond Pro Bold" pitchFamily="18" charset="0"/>
              </a:rPr>
              <a:t>diterbitkan</a:t>
            </a:r>
            <a:r>
              <a:rPr lang="en-US" sz="2200" dirty="0" smtClean="0">
                <a:latin typeface="Adobe Garamond Pro Bold" pitchFamily="18" charset="0"/>
              </a:rPr>
              <a:t> </a:t>
            </a:r>
            <a:r>
              <a:rPr lang="en-US" sz="2200" dirty="0" err="1" smtClean="0">
                <a:latin typeface="Adobe Garamond Pro Bold" pitchFamily="18" charset="0"/>
              </a:rPr>
              <a:t>setidaknya</a:t>
            </a:r>
            <a:r>
              <a:rPr lang="en-US" sz="2200" dirty="0" smtClean="0">
                <a:latin typeface="Adobe Garamond Pro Bold" pitchFamily="18" charset="0"/>
              </a:rPr>
              <a:t> </a:t>
            </a:r>
            <a:r>
              <a:rPr lang="en-US" sz="2200" dirty="0" err="1" smtClean="0">
                <a:latin typeface="Adobe Garamond Pro Bold" pitchFamily="18" charset="0"/>
              </a:rPr>
              <a:t>mempunyai</a:t>
            </a:r>
            <a:r>
              <a:rPr lang="en-US" sz="2200" dirty="0" smtClean="0">
                <a:latin typeface="Adobe Garamond Pro Bold" pitchFamily="18" charset="0"/>
              </a:rPr>
              <a:t> 6 </a:t>
            </a:r>
            <a:r>
              <a:rPr lang="en-US" sz="2200" dirty="0" err="1" smtClean="0">
                <a:latin typeface="Adobe Garamond Pro Bold" pitchFamily="18" charset="0"/>
              </a:rPr>
              <a:t>Riwayat</a:t>
            </a:r>
            <a:r>
              <a:rPr lang="en-US" sz="2200" dirty="0" smtClean="0">
                <a:latin typeface="Adobe Garamond Pro Bold" pitchFamily="18" charset="0"/>
              </a:rPr>
              <a:t> Document/</a:t>
            </a:r>
            <a:r>
              <a:rPr lang="en-US" sz="2200" dirty="0" err="1" smtClean="0">
                <a:latin typeface="Adobe Garamond Pro Bold" pitchFamily="18" charset="0"/>
              </a:rPr>
              <a:t>Naskah</a:t>
            </a:r>
            <a:r>
              <a:rPr lang="en-US" sz="2200" dirty="0" smtClean="0">
                <a:latin typeface="Adobe Garamond Pro Bold" pitchFamily="18" charset="0"/>
              </a:rPr>
              <a:t>:</a:t>
            </a:r>
          </a:p>
          <a:p>
            <a:pPr lvl="1">
              <a:spcBef>
                <a:spcPct val="40000"/>
              </a:spcBef>
              <a:buFont typeface="Arial" pitchFamily="34" charset="0"/>
              <a:buChar char="•"/>
            </a:pPr>
            <a:r>
              <a:rPr lang="en-US" sz="2200" i="1" dirty="0" err="1" smtClean="0">
                <a:latin typeface="Adobe Garamond Pro Bold" pitchFamily="18" charset="0"/>
              </a:rPr>
              <a:t>Naskah</a:t>
            </a:r>
            <a:r>
              <a:rPr lang="en-US" sz="2200" i="1" dirty="0" smtClean="0">
                <a:latin typeface="Adobe Garamond Pro Bold" pitchFamily="18" charset="0"/>
              </a:rPr>
              <a:t>  </a:t>
            </a:r>
            <a:r>
              <a:rPr lang="en-US" sz="2200" i="1" dirty="0" err="1" smtClean="0">
                <a:latin typeface="Adobe Garamond Pro Bold" pitchFamily="18" charset="0"/>
              </a:rPr>
              <a:t>Awal</a:t>
            </a:r>
            <a:r>
              <a:rPr lang="en-US" sz="2200" i="1" dirty="0" smtClean="0">
                <a:latin typeface="Adobe Garamond Pro Bold" pitchFamily="18" charset="0"/>
              </a:rPr>
              <a:t> (</a:t>
            </a:r>
            <a:r>
              <a:rPr lang="en-US" sz="2200" i="1" dirty="0" err="1" smtClean="0">
                <a:latin typeface="Adobe Garamond Pro Bold" pitchFamily="18" charset="0"/>
              </a:rPr>
              <a:t>bentuk</a:t>
            </a:r>
            <a:r>
              <a:rPr lang="en-US" sz="2200" i="1" dirty="0" smtClean="0">
                <a:latin typeface="Adobe Garamond Pro Bold" pitchFamily="18" charset="0"/>
              </a:rPr>
              <a:t> file Doc) </a:t>
            </a:r>
            <a:r>
              <a:rPr lang="en-US" sz="2200" i="1" dirty="0" err="1" smtClean="0">
                <a:latin typeface="Adobe Garamond Pro Bold" pitchFamily="18" charset="0"/>
              </a:rPr>
              <a:t>dari</a:t>
            </a:r>
            <a:r>
              <a:rPr lang="en-US" sz="2200" i="1" dirty="0" smtClean="0">
                <a:latin typeface="Adobe Garamond Pro Bold" pitchFamily="18" charset="0"/>
              </a:rPr>
              <a:t> </a:t>
            </a:r>
            <a:r>
              <a:rPr lang="en-US" sz="2200" i="1" dirty="0" err="1" smtClean="0">
                <a:latin typeface="Adobe Garamond Pro Bold" pitchFamily="18" charset="0"/>
              </a:rPr>
              <a:t>penulis</a:t>
            </a:r>
            <a:r>
              <a:rPr lang="en-US" sz="2200" i="1" dirty="0" smtClean="0">
                <a:latin typeface="Adobe Garamond Pro Bold" pitchFamily="18" charset="0"/>
              </a:rPr>
              <a:t> </a:t>
            </a:r>
          </a:p>
          <a:p>
            <a:pPr lvl="1">
              <a:spcBef>
                <a:spcPct val="40000"/>
              </a:spcBef>
              <a:buFont typeface="Arial" pitchFamily="34" charset="0"/>
              <a:buChar char="•"/>
            </a:pPr>
            <a:r>
              <a:rPr lang="en-US" sz="2200" i="1" dirty="0" err="1" smtClean="0">
                <a:latin typeface="Adobe Garamond Pro Bold" pitchFamily="18" charset="0"/>
              </a:rPr>
              <a:t>Catatan</a:t>
            </a:r>
            <a:r>
              <a:rPr lang="en-US" sz="2200" i="1" dirty="0" smtClean="0">
                <a:latin typeface="Adobe Garamond Pro Bold" pitchFamily="18" charset="0"/>
              </a:rPr>
              <a:t> Reviewer (</a:t>
            </a:r>
            <a:r>
              <a:rPr lang="en-US" sz="2200" i="1" dirty="0" err="1" smtClean="0">
                <a:latin typeface="Adobe Garamond Pro Bold" pitchFamily="18" charset="0"/>
              </a:rPr>
              <a:t>bentuk</a:t>
            </a:r>
            <a:r>
              <a:rPr lang="en-US" sz="2200" i="1" dirty="0" smtClean="0">
                <a:latin typeface="Adobe Garamond Pro Bold" pitchFamily="18" charset="0"/>
              </a:rPr>
              <a:t> </a:t>
            </a:r>
            <a:r>
              <a:rPr lang="en-US" sz="2200" i="1" dirty="0" err="1" smtClean="0">
                <a:latin typeface="Adobe Garamond Pro Bold" pitchFamily="18" charset="0"/>
              </a:rPr>
              <a:t>komentar</a:t>
            </a:r>
            <a:r>
              <a:rPr lang="en-US" sz="2200" i="1" dirty="0" smtClean="0">
                <a:latin typeface="Adobe Garamond Pro Bold" pitchFamily="18" charset="0"/>
              </a:rPr>
              <a:t> </a:t>
            </a:r>
            <a:r>
              <a:rPr lang="en-US" sz="2200" i="1" dirty="0" err="1" smtClean="0">
                <a:latin typeface="Adobe Garamond Pro Bold" pitchFamily="18" charset="0"/>
              </a:rPr>
              <a:t>dalam</a:t>
            </a:r>
            <a:r>
              <a:rPr lang="en-US" sz="2200" i="1" dirty="0" smtClean="0">
                <a:latin typeface="Adobe Garamond Pro Bold" pitchFamily="18" charset="0"/>
              </a:rPr>
              <a:t> </a:t>
            </a:r>
            <a:r>
              <a:rPr lang="en-US" sz="2200" i="1" dirty="0" err="1" smtClean="0">
                <a:latin typeface="Adobe Garamond Pro Bold" pitchFamily="18" charset="0"/>
              </a:rPr>
              <a:t>naskah</a:t>
            </a:r>
            <a:r>
              <a:rPr lang="en-US" sz="2200" i="1" dirty="0">
                <a:latin typeface="Adobe Garamond Pro Bold" pitchFamily="18" charset="0"/>
              </a:rPr>
              <a:t> </a:t>
            </a:r>
            <a:r>
              <a:rPr lang="en-US" sz="2200" i="1" dirty="0" err="1" smtClean="0">
                <a:latin typeface="Adobe Garamond Pro Bold" pitchFamily="18" charset="0"/>
              </a:rPr>
              <a:t>dan</a:t>
            </a:r>
            <a:r>
              <a:rPr lang="en-US" sz="2200" i="1" dirty="0" smtClean="0">
                <a:latin typeface="Adobe Garamond Pro Bold" pitchFamily="18" charset="0"/>
              </a:rPr>
              <a:t> OJS, </a:t>
            </a:r>
            <a:r>
              <a:rPr lang="en-US" sz="2200" i="1" dirty="0" err="1" smtClean="0">
                <a:latin typeface="Adobe Garamond Pro Bold" pitchFamily="18" charset="0"/>
              </a:rPr>
              <a:t>evaluasi</a:t>
            </a:r>
            <a:r>
              <a:rPr lang="en-US" sz="2200" i="1" dirty="0" smtClean="0">
                <a:latin typeface="Adobe Garamond Pro Bold" pitchFamily="18" charset="0"/>
              </a:rPr>
              <a:t> </a:t>
            </a:r>
            <a:r>
              <a:rPr lang="en-US" sz="2200" i="1" dirty="0" err="1" smtClean="0">
                <a:latin typeface="Adobe Garamond Pro Bold" pitchFamily="18" charset="0"/>
              </a:rPr>
              <a:t>peniliaian</a:t>
            </a:r>
            <a:r>
              <a:rPr lang="en-US" sz="2200" i="1" dirty="0" smtClean="0">
                <a:latin typeface="Adobe Garamond Pro Bold" pitchFamily="18" charset="0"/>
              </a:rPr>
              <a:t> (PDF))</a:t>
            </a:r>
          </a:p>
          <a:p>
            <a:pPr lvl="1">
              <a:spcBef>
                <a:spcPct val="40000"/>
              </a:spcBef>
              <a:buFont typeface="Arial" pitchFamily="34" charset="0"/>
              <a:buChar char="•"/>
            </a:pPr>
            <a:r>
              <a:rPr lang="en-US" sz="2200" i="1" dirty="0" err="1" smtClean="0">
                <a:latin typeface="Adobe Garamond Pro Bold" pitchFamily="18" charset="0"/>
              </a:rPr>
              <a:t>Catatan</a:t>
            </a:r>
            <a:r>
              <a:rPr lang="en-US" sz="2200" i="1" dirty="0" smtClean="0">
                <a:latin typeface="Adobe Garamond Pro Bold" pitchFamily="18" charset="0"/>
              </a:rPr>
              <a:t> Editor (</a:t>
            </a:r>
            <a:r>
              <a:rPr lang="en-US" sz="2200" i="1" dirty="0" err="1" smtClean="0">
                <a:latin typeface="Adobe Garamond Pro Bold" pitchFamily="18" charset="0"/>
              </a:rPr>
              <a:t>bentuk</a:t>
            </a:r>
            <a:r>
              <a:rPr lang="en-US" sz="2200" i="1" dirty="0" smtClean="0">
                <a:latin typeface="Adobe Garamond Pro Bold" pitchFamily="18" charset="0"/>
              </a:rPr>
              <a:t> </a:t>
            </a:r>
            <a:r>
              <a:rPr lang="en-US" sz="2200" i="1" dirty="0" err="1" smtClean="0">
                <a:latin typeface="Adobe Garamond Pro Bold" pitchFamily="18" charset="0"/>
              </a:rPr>
              <a:t>komentar</a:t>
            </a:r>
            <a:r>
              <a:rPr lang="en-US" sz="2200" i="1" dirty="0" smtClean="0">
                <a:latin typeface="Adobe Garamond Pro Bold" pitchFamily="18" charset="0"/>
              </a:rPr>
              <a:t> </a:t>
            </a:r>
            <a:r>
              <a:rPr lang="en-US" sz="2200" i="1" dirty="0" err="1" smtClean="0">
                <a:latin typeface="Adobe Garamond Pro Bold" pitchFamily="18" charset="0"/>
              </a:rPr>
              <a:t>dalam</a:t>
            </a:r>
            <a:r>
              <a:rPr lang="en-US" sz="2200" i="1" dirty="0" smtClean="0">
                <a:latin typeface="Adobe Garamond Pro Bold" pitchFamily="18" charset="0"/>
              </a:rPr>
              <a:t> </a:t>
            </a:r>
            <a:r>
              <a:rPr lang="en-US" sz="2200" i="1" dirty="0" err="1" smtClean="0">
                <a:latin typeface="Adobe Garamond Pro Bold" pitchFamily="18" charset="0"/>
              </a:rPr>
              <a:t>naskah</a:t>
            </a:r>
            <a:r>
              <a:rPr lang="en-US" sz="2200" i="1" dirty="0" smtClean="0">
                <a:latin typeface="Adobe Garamond Pro Bold" pitchFamily="18" charset="0"/>
              </a:rPr>
              <a:t> </a:t>
            </a:r>
            <a:r>
              <a:rPr lang="en-US" sz="2200" i="1" dirty="0" err="1" smtClean="0">
                <a:latin typeface="Adobe Garamond Pro Bold" pitchFamily="18" charset="0"/>
              </a:rPr>
              <a:t>dan</a:t>
            </a:r>
            <a:r>
              <a:rPr lang="en-US" sz="2200" i="1" dirty="0" smtClean="0">
                <a:latin typeface="Adobe Garamond Pro Bold" pitchFamily="18" charset="0"/>
              </a:rPr>
              <a:t> OJS)</a:t>
            </a:r>
          </a:p>
          <a:p>
            <a:pPr lvl="1">
              <a:spcBef>
                <a:spcPct val="40000"/>
              </a:spcBef>
              <a:buFont typeface="Arial" pitchFamily="34" charset="0"/>
              <a:buChar char="•"/>
            </a:pPr>
            <a:r>
              <a:rPr lang="en-US" sz="2200" i="1" dirty="0" err="1" smtClean="0">
                <a:latin typeface="Adobe Garamond Pro Bold" pitchFamily="18" charset="0"/>
              </a:rPr>
              <a:t>Naskah</a:t>
            </a:r>
            <a:r>
              <a:rPr lang="en-US" sz="2200" i="1" dirty="0" smtClean="0">
                <a:latin typeface="Adobe Garamond Pro Bold" pitchFamily="18" charset="0"/>
              </a:rPr>
              <a:t>  </a:t>
            </a:r>
            <a:r>
              <a:rPr lang="en-US" sz="2200" i="1" dirty="0" err="1" smtClean="0">
                <a:latin typeface="Adobe Garamond Pro Bold" pitchFamily="18" charset="0"/>
              </a:rPr>
              <a:t>Perbaikan</a:t>
            </a:r>
            <a:r>
              <a:rPr lang="en-US" sz="2200" i="1" dirty="0" smtClean="0">
                <a:latin typeface="Adobe Garamond Pro Bold" pitchFamily="18" charset="0"/>
              </a:rPr>
              <a:t> </a:t>
            </a:r>
            <a:r>
              <a:rPr lang="en-US" sz="2200" i="1" dirty="0" err="1" smtClean="0">
                <a:latin typeface="Adobe Garamond Pro Bold" pitchFamily="18" charset="0"/>
              </a:rPr>
              <a:t>dari</a:t>
            </a:r>
            <a:r>
              <a:rPr lang="en-US" sz="2200" i="1" dirty="0" smtClean="0">
                <a:latin typeface="Adobe Garamond Pro Bold" pitchFamily="18" charset="0"/>
              </a:rPr>
              <a:t> </a:t>
            </a:r>
            <a:r>
              <a:rPr lang="en-US" sz="2200" i="1" dirty="0" err="1" smtClean="0">
                <a:latin typeface="Adobe Garamond Pro Bold" pitchFamily="18" charset="0"/>
              </a:rPr>
              <a:t>penulis</a:t>
            </a:r>
            <a:r>
              <a:rPr lang="en-US" sz="2200" i="1" dirty="0" smtClean="0">
                <a:latin typeface="Adobe Garamond Pro Bold" pitchFamily="18" charset="0"/>
              </a:rPr>
              <a:t> (</a:t>
            </a:r>
            <a:r>
              <a:rPr lang="en-US" sz="2200" i="1" dirty="0" err="1" smtClean="0">
                <a:latin typeface="Adobe Garamond Pro Bold" pitchFamily="18" charset="0"/>
              </a:rPr>
              <a:t>melalui</a:t>
            </a:r>
            <a:r>
              <a:rPr lang="en-US" sz="2200" i="1" dirty="0" smtClean="0">
                <a:latin typeface="Adobe Garamond Pro Bold" pitchFamily="18" charset="0"/>
              </a:rPr>
              <a:t> </a:t>
            </a:r>
            <a:r>
              <a:rPr lang="en-US" sz="2200" i="1" dirty="0" err="1" smtClean="0">
                <a:latin typeface="Adobe Garamond Pro Bold" pitchFamily="18" charset="0"/>
              </a:rPr>
              <a:t>fasilitas</a:t>
            </a:r>
            <a:r>
              <a:rPr lang="en-US" sz="2200" i="1" dirty="0" smtClean="0">
                <a:latin typeface="Adobe Garamond Pro Bold" pitchFamily="18" charset="0"/>
              </a:rPr>
              <a:t> </a:t>
            </a:r>
            <a:r>
              <a:rPr lang="en-US" sz="2200" i="1" dirty="0" err="1" smtClean="0">
                <a:latin typeface="Adobe Garamond Pro Bold" pitchFamily="18" charset="0"/>
              </a:rPr>
              <a:t>ms.words</a:t>
            </a:r>
            <a:r>
              <a:rPr lang="en-US" sz="2200" i="1" dirty="0" smtClean="0">
                <a:latin typeface="Adobe Garamond Pro Bold" pitchFamily="18" charset="0"/>
              </a:rPr>
              <a:t> </a:t>
            </a:r>
            <a:r>
              <a:rPr lang="en-US" sz="2200" i="1" dirty="0" err="1" smtClean="0">
                <a:latin typeface="Adobe Garamond Pro Bold" pitchFamily="18" charset="0"/>
              </a:rPr>
              <a:t>berupa</a:t>
            </a:r>
            <a:r>
              <a:rPr lang="en-US" sz="2200" i="1" dirty="0" smtClean="0">
                <a:latin typeface="Adobe Garamond Pro Bold" pitchFamily="18" charset="0"/>
              </a:rPr>
              <a:t> TRACK CHANGES)</a:t>
            </a:r>
          </a:p>
          <a:p>
            <a:pPr lvl="1">
              <a:spcBef>
                <a:spcPct val="40000"/>
              </a:spcBef>
              <a:buFont typeface="Arial" pitchFamily="34" charset="0"/>
              <a:buChar char="•"/>
            </a:pPr>
            <a:r>
              <a:rPr lang="en-US" sz="2200" i="1" dirty="0" err="1" smtClean="0">
                <a:latin typeface="Adobe Garamond Pro Bold" pitchFamily="18" charset="0"/>
              </a:rPr>
              <a:t>Naskah</a:t>
            </a:r>
            <a:r>
              <a:rPr lang="en-US" sz="2200" i="1" dirty="0" smtClean="0">
                <a:latin typeface="Adobe Garamond Pro Bold" pitchFamily="18" charset="0"/>
              </a:rPr>
              <a:t> Copyediting (</a:t>
            </a:r>
            <a:r>
              <a:rPr lang="en-US" sz="2200" i="1" dirty="0" err="1" smtClean="0">
                <a:latin typeface="Adobe Garamond Pro Bold" pitchFamily="18" charset="0"/>
              </a:rPr>
              <a:t>cek</a:t>
            </a:r>
            <a:r>
              <a:rPr lang="en-US" sz="2200" i="1" dirty="0" smtClean="0">
                <a:latin typeface="Adobe Garamond Pro Bold" pitchFamily="18" charset="0"/>
              </a:rPr>
              <a:t> </a:t>
            </a:r>
            <a:r>
              <a:rPr lang="en-US" sz="2200" i="1" dirty="0" err="1" smtClean="0">
                <a:latin typeface="Adobe Garamond Pro Bold" pitchFamily="18" charset="0"/>
              </a:rPr>
              <a:t>kebahasaan</a:t>
            </a:r>
            <a:r>
              <a:rPr lang="en-US" sz="2200" i="1" dirty="0" smtClean="0">
                <a:latin typeface="Adobe Garamond Pro Bold" pitchFamily="18" charset="0"/>
              </a:rPr>
              <a:t>, </a:t>
            </a:r>
            <a:r>
              <a:rPr lang="en-US" sz="2200" i="1" dirty="0" err="1" smtClean="0">
                <a:latin typeface="Adobe Garamond Pro Bold" pitchFamily="18" charset="0"/>
              </a:rPr>
              <a:t>gambar</a:t>
            </a:r>
            <a:r>
              <a:rPr lang="en-US" sz="2200" i="1" dirty="0" smtClean="0">
                <a:latin typeface="Adobe Garamond Pro Bold" pitchFamily="18" charset="0"/>
              </a:rPr>
              <a:t> </a:t>
            </a:r>
            <a:r>
              <a:rPr lang="en-US" sz="2200" i="1" dirty="0" err="1" smtClean="0">
                <a:latin typeface="Adobe Garamond Pro Bold" pitchFamily="18" charset="0"/>
              </a:rPr>
              <a:t>dsb</a:t>
            </a:r>
            <a:r>
              <a:rPr lang="en-US" sz="2200" i="1" dirty="0" smtClean="0">
                <a:latin typeface="Adobe Garamond Pro Bold" pitchFamily="18" charset="0"/>
              </a:rPr>
              <a:t> </a:t>
            </a:r>
            <a:r>
              <a:rPr lang="en-US" sz="2200" i="1" dirty="0" err="1" smtClean="0">
                <a:latin typeface="Adobe Garamond Pro Bold" pitchFamily="18" charset="0"/>
              </a:rPr>
              <a:t>diluar</a:t>
            </a:r>
            <a:r>
              <a:rPr lang="en-US" sz="2200" i="1" dirty="0" smtClean="0">
                <a:latin typeface="Adobe Garamond Pro Bold" pitchFamily="18" charset="0"/>
              </a:rPr>
              <a:t> </a:t>
            </a:r>
            <a:r>
              <a:rPr lang="en-US" sz="2200" i="1" dirty="0" err="1" smtClean="0">
                <a:latin typeface="Adobe Garamond Pro Bold" pitchFamily="18" charset="0"/>
              </a:rPr>
              <a:t>masalah</a:t>
            </a:r>
            <a:r>
              <a:rPr lang="en-US" sz="2200" i="1" dirty="0" smtClean="0">
                <a:latin typeface="Adobe Garamond Pro Bold" pitchFamily="18" charset="0"/>
              </a:rPr>
              <a:t> </a:t>
            </a:r>
            <a:r>
              <a:rPr lang="en-US" sz="2200" i="1" dirty="0" err="1" smtClean="0">
                <a:latin typeface="Adobe Garamond Pro Bold" pitchFamily="18" charset="0"/>
              </a:rPr>
              <a:t>konten</a:t>
            </a:r>
            <a:r>
              <a:rPr lang="en-US" sz="2200" i="1" dirty="0" smtClean="0">
                <a:latin typeface="Adobe Garamond Pro Bold" pitchFamily="18" charset="0"/>
              </a:rPr>
              <a:t>)(</a:t>
            </a:r>
            <a:r>
              <a:rPr lang="en-US" sz="2200" b="1" i="1" dirty="0" smtClean="0">
                <a:solidFill>
                  <a:srgbClr val="FF0000"/>
                </a:solidFill>
                <a:latin typeface="Adobe Garamond Pro Bold" pitchFamily="18" charset="0"/>
              </a:rPr>
              <a:t>optional</a:t>
            </a:r>
            <a:r>
              <a:rPr lang="en-US" sz="2200" i="1" dirty="0" smtClean="0">
                <a:latin typeface="Adobe Garamond Pro Bold" pitchFamily="18" charset="0"/>
              </a:rPr>
              <a:t>)</a:t>
            </a:r>
            <a:endParaRPr lang="en-US" sz="2200" i="1" dirty="0">
              <a:latin typeface="Adobe Garamond Pro Bold" pitchFamily="18" charset="0"/>
            </a:endParaRPr>
          </a:p>
          <a:p>
            <a:pPr lvl="1">
              <a:spcBef>
                <a:spcPct val="40000"/>
              </a:spcBef>
              <a:buFont typeface="Arial" pitchFamily="34" charset="0"/>
              <a:buChar char="•"/>
            </a:pPr>
            <a:r>
              <a:rPr lang="en-US" sz="2200" i="1" dirty="0" err="1" smtClean="0">
                <a:latin typeface="Adobe Garamond Pro Bold" pitchFamily="18" charset="0"/>
              </a:rPr>
              <a:t>Naskah</a:t>
            </a:r>
            <a:r>
              <a:rPr lang="en-US" sz="2200" i="1" dirty="0" smtClean="0">
                <a:latin typeface="Adobe Garamond Pro Bold" pitchFamily="18" charset="0"/>
              </a:rPr>
              <a:t> Layout (</a:t>
            </a:r>
            <a:r>
              <a:rPr lang="en-US" sz="2200" i="1" dirty="0" err="1" smtClean="0">
                <a:latin typeface="Adobe Garamond Pro Bold" pitchFamily="18" charset="0"/>
              </a:rPr>
              <a:t>bentuk</a:t>
            </a:r>
            <a:r>
              <a:rPr lang="en-US" sz="2200" i="1" dirty="0" smtClean="0">
                <a:latin typeface="Adobe Garamond Pro Bold" pitchFamily="18" charset="0"/>
              </a:rPr>
              <a:t> PDF)</a:t>
            </a:r>
          </a:p>
        </p:txBody>
      </p:sp>
      <p:sp>
        <p:nvSpPr>
          <p:cNvPr id="5" name="Rectangle 4"/>
          <p:cNvSpPr/>
          <p:nvPr/>
        </p:nvSpPr>
        <p:spPr>
          <a:xfrm>
            <a:off x="421610" y="698060"/>
            <a:ext cx="79656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err="1" smtClean="0">
                <a:latin typeface="Adobe Gothic Std B" pitchFamily="34" charset="-128"/>
                <a:ea typeface="Adobe Gothic Std B" pitchFamily="34" charset="-128"/>
              </a:rPr>
              <a:t>Perekaman</a:t>
            </a:r>
            <a:r>
              <a:rPr lang="en-US" sz="4800" dirty="0" smtClean="0">
                <a:latin typeface="Adobe Gothic Std B" pitchFamily="34" charset="-128"/>
                <a:ea typeface="Adobe Gothic Std B" pitchFamily="34" charset="-128"/>
              </a:rPr>
              <a:t> Data </a:t>
            </a:r>
            <a:r>
              <a:rPr lang="en-US" sz="4800" dirty="0" err="1" smtClean="0">
                <a:latin typeface="Adobe Gothic Std B" pitchFamily="34" charset="-128"/>
                <a:ea typeface="Adobe Gothic Std B" pitchFamily="34" charset="-128"/>
              </a:rPr>
              <a:t>dalam</a:t>
            </a:r>
            <a:r>
              <a:rPr lang="en-US" sz="4800" dirty="0" smtClean="0">
                <a:latin typeface="Adobe Gothic Std B" pitchFamily="34" charset="-128"/>
                <a:ea typeface="Adobe Gothic Std B" pitchFamily="34" charset="-128"/>
              </a:rPr>
              <a:t> OJS</a:t>
            </a:r>
            <a:endParaRPr lang="en-US" sz="1400" dirty="0">
              <a:latin typeface="Adobe Gothic Std B" pitchFamily="34" charset="-128"/>
              <a:ea typeface="Adobe Gothic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175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07468222"/>
              </p:ext>
            </p:extLst>
          </p:nvPr>
        </p:nvGraphicFramePr>
        <p:xfrm>
          <a:off x="309334" y="858458"/>
          <a:ext cx="116431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2781454" y="1081504"/>
            <a:ext cx="68101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800" b="1" dirty="0" smtClean="0"/>
              <a:t>Tahapan Proses </a:t>
            </a:r>
            <a:r>
              <a:rPr lang="sv-SE" sz="2800" b="1" dirty="0"/>
              <a:t>Penerbitan </a:t>
            </a:r>
            <a:r>
              <a:rPr lang="sv-SE" sz="2800" b="1" dirty="0" smtClean="0"/>
              <a:t>Artikel pada OJS </a:t>
            </a:r>
            <a:endParaRPr lang="en-US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2139043" y="2628900"/>
            <a:ext cx="6066064" cy="36194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REVIEW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32707" y="2549978"/>
            <a:ext cx="1363436" cy="36058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SUMMARY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605157" y="2628900"/>
            <a:ext cx="3301092" cy="36194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EDITING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641271" y="4457690"/>
            <a:ext cx="1379764" cy="60415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050" dirty="0" smtClean="0"/>
              <a:t>FORM EVALUASI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 smtClean="0"/>
              <a:t>KOMENTAR REVIEWER</a:t>
            </a:r>
            <a:endParaRPr lang="en-US" sz="1050" dirty="0"/>
          </a:p>
        </p:txBody>
      </p:sp>
      <p:sp>
        <p:nvSpPr>
          <p:cNvPr id="12" name="Rectangle 11"/>
          <p:cNvSpPr/>
          <p:nvPr/>
        </p:nvSpPr>
        <p:spPr>
          <a:xfrm>
            <a:off x="1796143" y="4498511"/>
            <a:ext cx="1641021" cy="302078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050" dirty="0" smtClean="0"/>
              <a:t>NASKAH SIAP REVIEW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50" dirty="0" smtClean="0"/>
              <a:t>CEK PLAGIASI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278990" y="4469935"/>
            <a:ext cx="1665449" cy="375558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TAMBAHAN KOMENTAR PERBAIKAN </a:t>
            </a:r>
            <a:endParaRPr lang="en-US" sz="900" dirty="0"/>
          </a:p>
        </p:txBody>
      </p:sp>
      <p:sp>
        <p:nvSpPr>
          <p:cNvPr id="14" name="Rectangle 13"/>
          <p:cNvSpPr/>
          <p:nvPr/>
        </p:nvSpPr>
        <p:spPr>
          <a:xfrm>
            <a:off x="7129562" y="4482182"/>
            <a:ext cx="1402118" cy="33881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NASKAH HASIL REVISI</a:t>
            </a:r>
            <a:endParaRPr lang="en-US" sz="900" dirty="0"/>
          </a:p>
        </p:txBody>
      </p:sp>
      <p:sp>
        <p:nvSpPr>
          <p:cNvPr id="15" name="Rectangle 14"/>
          <p:cNvSpPr/>
          <p:nvPr/>
        </p:nvSpPr>
        <p:spPr>
          <a:xfrm>
            <a:off x="8977392" y="4416871"/>
            <a:ext cx="1402118" cy="742948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itchFamily="34" charset="0"/>
              <a:buChar char="•"/>
            </a:pPr>
            <a:r>
              <a:rPr lang="en-US" sz="900" dirty="0" smtClean="0"/>
              <a:t>CEK PLAGIASI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900" dirty="0" smtClean="0"/>
              <a:t>CEK AKHIR NASKAH (format </a:t>
            </a:r>
            <a:r>
              <a:rPr lang="en-US" sz="900" dirty="0" err="1" smtClean="0"/>
              <a:t>penulisan</a:t>
            </a:r>
            <a:r>
              <a:rPr lang="en-US" sz="900" dirty="0" smtClean="0"/>
              <a:t>, </a:t>
            </a:r>
            <a:r>
              <a:rPr lang="en-US" sz="900" dirty="0" err="1" smtClean="0"/>
              <a:t>grafik</a:t>
            </a:r>
            <a:r>
              <a:rPr lang="en-US" sz="900" dirty="0" smtClean="0"/>
              <a:t>, </a:t>
            </a:r>
            <a:r>
              <a:rPr lang="en-US" sz="900" dirty="0" err="1" smtClean="0"/>
              <a:t>dll</a:t>
            </a:r>
            <a:r>
              <a:rPr lang="en-US" sz="900" dirty="0" smtClean="0"/>
              <a:t>.)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900" dirty="0" smtClean="0"/>
              <a:t>NASKAH LAYOUT</a:t>
            </a:r>
            <a:endParaRPr lang="en-US" sz="9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5866516" y="3979791"/>
            <a:ext cx="2106385" cy="383721"/>
            <a:chOff x="7971063" y="3951511"/>
            <a:chExt cx="1483180" cy="383721"/>
          </a:xfrm>
        </p:grpSpPr>
        <p:sp>
          <p:nvSpPr>
            <p:cNvPr id="17" name="Bent-Up Arrow 16"/>
            <p:cNvSpPr/>
            <p:nvPr/>
          </p:nvSpPr>
          <p:spPr>
            <a:xfrm>
              <a:off x="8735786" y="3951511"/>
              <a:ext cx="718457" cy="383721"/>
            </a:xfrm>
            <a:prstGeom prst="bentUpArrow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Bent-Up Arrow 17"/>
            <p:cNvSpPr/>
            <p:nvPr/>
          </p:nvSpPr>
          <p:spPr>
            <a:xfrm flipH="1">
              <a:off x="7971063" y="3951511"/>
              <a:ext cx="764722" cy="383721"/>
            </a:xfrm>
            <a:prstGeom prst="bentUp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985684" y="4000495"/>
            <a:ext cx="18685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Proses </a:t>
            </a:r>
            <a:r>
              <a:rPr lang="en-US" sz="1200" dirty="0" err="1" smtClean="0">
                <a:solidFill>
                  <a:srgbClr val="0070C0"/>
                </a:solidFill>
              </a:rPr>
              <a:t>ini</a:t>
            </a:r>
            <a:r>
              <a:rPr lang="en-US" sz="1200" dirty="0" smtClean="0">
                <a:solidFill>
                  <a:srgbClr val="0070C0"/>
                </a:solidFill>
              </a:rPr>
              <a:t> </a:t>
            </a:r>
            <a:r>
              <a:rPr lang="en-US" sz="1200" dirty="0" err="1" smtClean="0">
                <a:solidFill>
                  <a:srgbClr val="0070C0"/>
                </a:solidFill>
              </a:rPr>
              <a:t>bisa</a:t>
            </a:r>
            <a:r>
              <a:rPr lang="en-US" sz="1200" dirty="0" smtClean="0">
                <a:solidFill>
                  <a:srgbClr val="0070C0"/>
                </a:solidFill>
              </a:rPr>
              <a:t> </a:t>
            </a:r>
            <a:r>
              <a:rPr lang="en-US" sz="1200" dirty="0" err="1" smtClean="0">
                <a:solidFill>
                  <a:srgbClr val="0070C0"/>
                </a:solidFill>
              </a:rPr>
              <a:t>lebih</a:t>
            </a:r>
            <a:r>
              <a:rPr lang="en-US" sz="1200" dirty="0" smtClean="0">
                <a:solidFill>
                  <a:srgbClr val="0070C0"/>
                </a:solidFill>
              </a:rPr>
              <a:t> </a:t>
            </a:r>
            <a:r>
              <a:rPr lang="en-US" sz="1200" dirty="0" err="1" smtClean="0">
                <a:solidFill>
                  <a:srgbClr val="0070C0"/>
                </a:solidFill>
              </a:rPr>
              <a:t>dari</a:t>
            </a:r>
            <a:r>
              <a:rPr lang="en-US" sz="1200" dirty="0" smtClean="0">
                <a:solidFill>
                  <a:srgbClr val="0070C0"/>
                </a:solidFill>
              </a:rPr>
              <a:t> 1x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20" name="Down Arrow 19"/>
          <p:cNvSpPr/>
          <p:nvPr/>
        </p:nvSpPr>
        <p:spPr>
          <a:xfrm>
            <a:off x="2616653" y="3869871"/>
            <a:ext cx="187934" cy="269123"/>
          </a:xfrm>
          <a:prstGeom prst="down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4237186" y="3828901"/>
            <a:ext cx="187934" cy="269123"/>
          </a:xfrm>
          <a:prstGeom prst="down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9591652" y="3853097"/>
            <a:ext cx="187934" cy="269123"/>
          </a:xfrm>
          <a:prstGeom prst="down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44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284" y="617165"/>
            <a:ext cx="10027920" cy="352697"/>
          </a:xfrm>
        </p:spPr>
        <p:txBody>
          <a:bodyPr/>
          <a:lstStyle/>
          <a:p>
            <a:pPr algn="ctr"/>
            <a:r>
              <a:rPr lang="en-US" sz="2400" b="1" dirty="0" err="1" smtClean="0"/>
              <a:t>Persiapan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peningkatan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akreditasi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Jurnal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04" y="1235907"/>
            <a:ext cx="11560629" cy="4684441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dirty="0" smtClean="0">
                <a:latin typeface="Arial Narrow" pitchFamily="34" charset="0"/>
              </a:rPr>
              <a:t>Minimal </a:t>
            </a:r>
            <a:r>
              <a:rPr lang="en-US" sz="1600" dirty="0" err="1" smtClean="0">
                <a:latin typeface="Arial Narrow" pitchFamily="34" charset="0"/>
              </a:rPr>
              <a:t>harus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mempunyai</a:t>
            </a:r>
            <a:r>
              <a:rPr lang="en-US" sz="1600" dirty="0" smtClean="0">
                <a:latin typeface="Arial Narrow" pitchFamily="34" charset="0"/>
              </a:rPr>
              <a:t> 2 volume </a:t>
            </a:r>
            <a:r>
              <a:rPr lang="en-US" sz="1600" dirty="0" err="1" smtClean="0">
                <a:latin typeface="Arial Narrow" pitchFamily="34" charset="0"/>
              </a:rPr>
              <a:t>atau</a:t>
            </a:r>
            <a:r>
              <a:rPr lang="en-US" sz="1600" dirty="0" smtClean="0">
                <a:latin typeface="Arial Narrow" pitchFamily="34" charset="0"/>
              </a:rPr>
              <a:t> 4 </a:t>
            </a:r>
            <a:r>
              <a:rPr lang="en-US" sz="1600" dirty="0" err="1" smtClean="0">
                <a:latin typeface="Arial Narrow" pitchFamily="34" charset="0"/>
              </a:rPr>
              <a:t>terbitan</a:t>
            </a:r>
            <a:r>
              <a:rPr lang="en-US" sz="1600" dirty="0" smtClean="0">
                <a:latin typeface="Arial Narrow" pitchFamily="34" charset="0"/>
              </a:rPr>
              <a:t> yang </a:t>
            </a:r>
            <a:r>
              <a:rPr lang="en-US" sz="1600" dirty="0" err="1" smtClean="0">
                <a:latin typeface="Arial Narrow" pitchFamily="34" charset="0"/>
              </a:rPr>
              <a:t>akan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diproses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akreditasi</a:t>
            </a:r>
            <a:endParaRPr lang="en-US" sz="1600" dirty="0" smtClean="0">
              <a:latin typeface="Arial Narrow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dirty="0" err="1" smtClean="0">
                <a:latin typeface="Arial Narrow" pitchFamily="34" charset="0"/>
              </a:rPr>
              <a:t>Memperbaiki</a:t>
            </a:r>
            <a:r>
              <a:rPr lang="en-US" sz="1600" dirty="0" smtClean="0">
                <a:latin typeface="Arial Narrow" pitchFamily="34" charset="0"/>
              </a:rPr>
              <a:t> editorial team </a:t>
            </a:r>
            <a:r>
              <a:rPr lang="en-US" sz="1600" dirty="0" err="1" smtClean="0">
                <a:latin typeface="Arial Narrow" pitchFamily="34" charset="0"/>
              </a:rPr>
              <a:t>dengan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komponen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lebih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dari</a:t>
            </a:r>
            <a:r>
              <a:rPr lang="en-US" sz="1600" dirty="0" smtClean="0">
                <a:latin typeface="Arial Narrow" pitchFamily="34" charset="0"/>
              </a:rPr>
              <a:t> 50% </a:t>
            </a:r>
            <a:r>
              <a:rPr lang="en-US" sz="1600" dirty="0" err="1" smtClean="0">
                <a:latin typeface="Arial Narrow" pitchFamily="34" charset="0"/>
              </a:rPr>
              <a:t>mempunyai</a:t>
            </a:r>
            <a:r>
              <a:rPr lang="en-US" sz="1600" dirty="0" smtClean="0">
                <a:latin typeface="Arial Narrow" pitchFamily="34" charset="0"/>
              </a:rPr>
              <a:t> ID Scopus.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dirty="0" err="1" smtClean="0">
                <a:latin typeface="Arial Narrow" pitchFamily="34" charset="0"/>
              </a:rPr>
              <a:t>Memilih</a:t>
            </a:r>
            <a:r>
              <a:rPr lang="en-US" sz="1600" dirty="0" smtClean="0">
                <a:latin typeface="Arial Narrow" pitchFamily="34" charset="0"/>
              </a:rPr>
              <a:t> reviewer </a:t>
            </a:r>
            <a:r>
              <a:rPr lang="en-US" sz="1600" dirty="0" err="1" smtClean="0">
                <a:latin typeface="Arial Narrow" pitchFamily="34" charset="0"/>
              </a:rPr>
              <a:t>dengan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komponen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lebih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dari</a:t>
            </a:r>
            <a:r>
              <a:rPr lang="en-US" sz="1600" dirty="0" smtClean="0">
                <a:latin typeface="Arial Narrow" pitchFamily="34" charset="0"/>
              </a:rPr>
              <a:t> 50% </a:t>
            </a:r>
            <a:r>
              <a:rPr lang="en-US" sz="1600" dirty="0" err="1" smtClean="0">
                <a:latin typeface="Arial Narrow" pitchFamily="34" charset="0"/>
              </a:rPr>
              <a:t>mempunyai</a:t>
            </a:r>
            <a:r>
              <a:rPr lang="en-US" sz="1600" dirty="0" smtClean="0">
                <a:latin typeface="Arial Narrow" pitchFamily="34" charset="0"/>
              </a:rPr>
              <a:t> ID Scopus.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dirty="0" err="1" smtClean="0">
                <a:latin typeface="Arial Narrow" pitchFamily="34" charset="0"/>
              </a:rPr>
              <a:t>Mencari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Asosiasi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bidang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keilmuwan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untuk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bekerjasama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dalam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publikasi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dengan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bukti</a:t>
            </a:r>
            <a:r>
              <a:rPr lang="en-US" sz="1600" dirty="0" smtClean="0">
                <a:latin typeface="Arial Narrow" pitchFamily="34" charset="0"/>
              </a:rPr>
              <a:t> MOU </a:t>
            </a:r>
            <a:r>
              <a:rPr lang="en-US" sz="1600" dirty="0" err="1" smtClean="0">
                <a:latin typeface="Arial Narrow" pitchFamily="34" charset="0"/>
              </a:rPr>
              <a:t>dilampirkan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dalam</a:t>
            </a:r>
            <a:r>
              <a:rPr lang="en-US" sz="1600" dirty="0" smtClean="0">
                <a:latin typeface="Arial Narrow" pitchFamily="34" charset="0"/>
              </a:rPr>
              <a:t> website.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dirty="0" smtClean="0">
                <a:latin typeface="Arial Narrow" pitchFamily="34" charset="0"/>
              </a:rPr>
              <a:t>Layout </a:t>
            </a:r>
            <a:r>
              <a:rPr lang="en-US" sz="1600" dirty="0" err="1" smtClean="0">
                <a:latin typeface="Arial Narrow" pitchFamily="34" charset="0"/>
              </a:rPr>
              <a:t>Artikel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harus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standar</a:t>
            </a:r>
            <a:r>
              <a:rPr lang="en-US" sz="1600" dirty="0" smtClean="0">
                <a:latin typeface="Arial Narrow" pitchFamily="34" charset="0"/>
              </a:rPr>
              <a:t> layout </a:t>
            </a:r>
            <a:r>
              <a:rPr lang="en-US" sz="1600" dirty="0" err="1" smtClean="0">
                <a:latin typeface="Arial Narrow" pitchFamily="34" charset="0"/>
              </a:rPr>
              <a:t>jurnal</a:t>
            </a:r>
            <a:r>
              <a:rPr lang="en-US" sz="1600" dirty="0" smtClean="0">
                <a:latin typeface="Arial Narrow" pitchFamily="34" charset="0"/>
              </a:rPr>
              <a:t> online </a:t>
            </a:r>
            <a:r>
              <a:rPr lang="en-US" sz="1600" dirty="0" err="1" smtClean="0">
                <a:latin typeface="Arial Narrow" pitchFamily="34" charset="0"/>
              </a:rPr>
              <a:t>dengan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memiliki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identitas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Jurnal</a:t>
            </a:r>
            <a:r>
              <a:rPr lang="en-US" sz="1600" dirty="0" smtClean="0">
                <a:latin typeface="Arial Narrow" pitchFamily="34" charset="0"/>
              </a:rPr>
              <a:t>: URL Website; DOI; Volume; </a:t>
            </a:r>
            <a:r>
              <a:rPr lang="en-US" sz="1600" dirty="0" err="1" smtClean="0">
                <a:latin typeface="Arial Narrow" pitchFamily="34" charset="0"/>
              </a:rPr>
              <a:t>Nomor</a:t>
            </a:r>
            <a:r>
              <a:rPr lang="en-US" sz="1600" dirty="0" smtClean="0">
                <a:latin typeface="Arial Narrow" pitchFamily="34" charset="0"/>
              </a:rPr>
              <a:t>; </a:t>
            </a:r>
            <a:r>
              <a:rPr lang="en-US" sz="1600" dirty="0" err="1" smtClean="0">
                <a:latin typeface="Arial Narrow" pitchFamily="34" charset="0"/>
              </a:rPr>
              <a:t>halaman</a:t>
            </a:r>
            <a:r>
              <a:rPr lang="en-US" sz="1600" dirty="0" smtClean="0">
                <a:latin typeface="Arial Narrow" pitchFamily="34" charset="0"/>
              </a:rPr>
              <a:t>; ISSN.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dirty="0" err="1" smtClean="0">
                <a:latin typeface="Arial Narrow" pitchFamily="34" charset="0"/>
              </a:rPr>
              <a:t>Menentukan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jumlah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artikel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dalam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terbitan</a:t>
            </a:r>
            <a:r>
              <a:rPr lang="en-US" sz="1600" dirty="0" smtClean="0">
                <a:latin typeface="Arial Narrow" pitchFamily="34" charset="0"/>
              </a:rPr>
              <a:t> yang </a:t>
            </a:r>
            <a:r>
              <a:rPr lang="en-US" sz="1600" dirty="0" err="1" smtClean="0">
                <a:latin typeface="Arial Narrow" pitchFamily="34" charset="0"/>
              </a:rPr>
              <a:t>ingin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diproses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akreditasi</a:t>
            </a:r>
            <a:r>
              <a:rPr lang="en-US" sz="1600" dirty="0" smtClean="0">
                <a:latin typeface="Arial Narrow" pitchFamily="34" charset="0"/>
              </a:rPr>
              <a:t> minimal 1 volume, </a:t>
            </a:r>
            <a:r>
              <a:rPr lang="en-US" sz="1600" dirty="0" err="1" smtClean="0">
                <a:latin typeface="Arial Narrow" pitchFamily="34" charset="0"/>
              </a:rPr>
              <a:t>dengan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skema</a:t>
            </a:r>
            <a:r>
              <a:rPr lang="en-US" sz="1600" dirty="0" smtClean="0">
                <a:latin typeface="Arial Narrow" pitchFamily="34" charset="0"/>
              </a:rPr>
              <a:t> 50% </a:t>
            </a:r>
            <a:r>
              <a:rPr lang="en-US" sz="1600" dirty="0" err="1" smtClean="0">
                <a:latin typeface="Arial Narrow" pitchFamily="34" charset="0"/>
              </a:rPr>
              <a:t>artikel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harus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berkualitas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baik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dan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dari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luar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Instansi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dan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lebih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baik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lagi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bila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memiliki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artikel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dari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luar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negeri</a:t>
            </a:r>
            <a:r>
              <a:rPr lang="en-US" sz="1600" dirty="0" smtClean="0">
                <a:latin typeface="Arial Narrow" pitchFamily="34" charset="0"/>
              </a:rPr>
              <a:t> minimal 4 </a:t>
            </a:r>
            <a:r>
              <a:rPr lang="en-US" sz="1600" dirty="0" err="1" smtClean="0">
                <a:latin typeface="Arial Narrow" pitchFamily="34" charset="0"/>
              </a:rPr>
              <a:t>artikel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dalam</a:t>
            </a:r>
            <a:r>
              <a:rPr lang="en-US" sz="1600" dirty="0" smtClean="0">
                <a:latin typeface="Arial Narrow" pitchFamily="34" charset="0"/>
              </a:rPr>
              <a:t> 1 volume.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dirty="0" err="1" smtClean="0">
                <a:latin typeface="Arial Narrow" pitchFamily="34" charset="0"/>
              </a:rPr>
              <a:t>Usahakan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nama-nama</a:t>
            </a:r>
            <a:r>
              <a:rPr lang="en-US" sz="1600" dirty="0" smtClean="0">
                <a:latin typeface="Arial Narrow" pitchFamily="34" charset="0"/>
              </a:rPr>
              <a:t> yang </a:t>
            </a:r>
            <a:r>
              <a:rPr lang="en-US" sz="1600" dirty="0" err="1" smtClean="0">
                <a:latin typeface="Arial Narrow" pitchFamily="34" charset="0"/>
              </a:rPr>
              <a:t>ditampilkan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dalam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halaman</a:t>
            </a:r>
            <a:r>
              <a:rPr lang="en-US" sz="1600" dirty="0" smtClean="0">
                <a:latin typeface="Arial Narrow" pitchFamily="34" charset="0"/>
              </a:rPr>
              <a:t> editorial team </a:t>
            </a:r>
            <a:r>
              <a:rPr lang="en-US" sz="1600" dirty="0" err="1" smtClean="0">
                <a:latin typeface="Arial Narrow" pitchFamily="34" charset="0"/>
              </a:rPr>
              <a:t>dan</a:t>
            </a:r>
            <a:r>
              <a:rPr lang="en-US" sz="1600" dirty="0" smtClean="0">
                <a:latin typeface="Arial Narrow" pitchFamily="34" charset="0"/>
              </a:rPr>
              <a:t> Reviewer </a:t>
            </a:r>
            <a:r>
              <a:rPr lang="en-US" sz="1600" dirty="0" err="1" smtClean="0">
                <a:latin typeface="Arial Narrow" pitchFamily="34" charset="0"/>
              </a:rPr>
              <a:t>bekerja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dalam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periwayatan</a:t>
            </a:r>
            <a:r>
              <a:rPr lang="en-US" sz="1600" dirty="0" smtClean="0">
                <a:latin typeface="Arial Narrow" pitchFamily="34" charset="0"/>
              </a:rPr>
              <a:t> OJS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dirty="0" err="1" smtClean="0">
                <a:latin typeface="Arial Narrow" pitchFamily="34" charset="0"/>
              </a:rPr>
              <a:t>Halaman</a:t>
            </a:r>
            <a:r>
              <a:rPr lang="en-US" sz="1600" dirty="0" smtClean="0">
                <a:latin typeface="Arial Narrow" pitchFamily="34" charset="0"/>
              </a:rPr>
              <a:t> website </a:t>
            </a:r>
            <a:r>
              <a:rPr lang="en-US" sz="1600" dirty="0" err="1" smtClean="0">
                <a:latin typeface="Arial Narrow" pitchFamily="34" charset="0"/>
              </a:rPr>
              <a:t>sudah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mempunyai</a:t>
            </a:r>
            <a:r>
              <a:rPr lang="en-US" sz="1600" dirty="0" smtClean="0">
                <a:latin typeface="Arial Narrow" pitchFamily="34" charset="0"/>
              </a:rPr>
              <a:t>  </a:t>
            </a:r>
            <a:r>
              <a:rPr lang="en-US" sz="1600" dirty="0" err="1" smtClean="0">
                <a:latin typeface="Arial Narrow" pitchFamily="34" charset="0"/>
              </a:rPr>
              <a:t>seluruh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informasi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standar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jurnal</a:t>
            </a:r>
            <a:r>
              <a:rPr lang="en-US" sz="1600" dirty="0" smtClean="0">
                <a:latin typeface="Arial Narrow" pitchFamily="34" charset="0"/>
              </a:rPr>
              <a:t> online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dirty="0" err="1" smtClean="0">
                <a:latin typeface="Arial Narrow" pitchFamily="34" charset="0"/>
              </a:rPr>
              <a:t>Memulai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melakukan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indeksasi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jurnal</a:t>
            </a:r>
            <a:r>
              <a:rPr lang="en-US" sz="1600" dirty="0" smtClean="0">
                <a:latin typeface="Arial Narrow" pitchFamily="34" charset="0"/>
              </a:rPr>
              <a:t>:</a:t>
            </a:r>
          </a:p>
          <a:p>
            <a:pPr marL="201168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dirty="0" err="1" smtClean="0">
                <a:latin typeface="Arial Narrow" pitchFamily="34" charset="0"/>
              </a:rPr>
              <a:t>doaj</a:t>
            </a:r>
            <a:r>
              <a:rPr lang="en-US" sz="1400" dirty="0" smtClean="0">
                <a:latin typeface="Arial Narrow" pitchFamily="34" charset="0"/>
              </a:rPr>
              <a:t>: </a:t>
            </a:r>
            <a:r>
              <a:rPr lang="en-US" sz="1400" dirty="0">
                <a:latin typeface="Arial Narrow" pitchFamily="34" charset="0"/>
                <a:hlinkClick r:id="rId2"/>
              </a:rPr>
              <a:t>https://</a:t>
            </a:r>
            <a:r>
              <a:rPr lang="en-US" sz="1400" dirty="0" smtClean="0">
                <a:latin typeface="Arial Narrow" pitchFamily="34" charset="0"/>
                <a:hlinkClick r:id="rId2"/>
              </a:rPr>
              <a:t>doaj.org/application/new</a:t>
            </a:r>
            <a:r>
              <a:rPr lang="en-US" sz="1400" dirty="0" smtClean="0">
                <a:latin typeface="Arial Narrow" pitchFamily="34" charset="0"/>
              </a:rPr>
              <a:t> ; </a:t>
            </a:r>
            <a:r>
              <a:rPr lang="en-US" sz="1400" dirty="0" err="1" smtClean="0">
                <a:latin typeface="Arial Narrow" pitchFamily="34" charset="0"/>
              </a:rPr>
              <a:t>garuda</a:t>
            </a:r>
            <a:r>
              <a:rPr lang="en-US" sz="1400" dirty="0">
                <a:latin typeface="Arial Narrow" pitchFamily="34" charset="0"/>
              </a:rPr>
              <a:t>: </a:t>
            </a:r>
            <a:r>
              <a:rPr lang="en-US" sz="1400" dirty="0">
                <a:latin typeface="Arial Narrow" pitchFamily="34" charset="0"/>
                <a:hlinkClick r:id="rId3"/>
              </a:rPr>
              <a:t>http://</a:t>
            </a:r>
            <a:r>
              <a:rPr lang="en-US" sz="1400" dirty="0" smtClean="0">
                <a:latin typeface="Arial Narrow" pitchFamily="34" charset="0"/>
                <a:hlinkClick r:id="rId3"/>
              </a:rPr>
              <a:t>garuda.ristekbrin.go.id/suggest</a:t>
            </a:r>
            <a:r>
              <a:rPr lang="en-US" sz="1400" dirty="0" smtClean="0">
                <a:latin typeface="Arial Narrow" pitchFamily="34" charset="0"/>
              </a:rPr>
              <a:t> ; </a:t>
            </a:r>
            <a:r>
              <a:rPr lang="en-US" sz="1400" dirty="0" err="1" smtClean="0">
                <a:latin typeface="Arial Narrow" pitchFamily="34" charset="0"/>
              </a:rPr>
              <a:t>jurnalfactor</a:t>
            </a:r>
            <a:r>
              <a:rPr lang="en-US" sz="1400" dirty="0">
                <a:latin typeface="Arial Narrow" pitchFamily="34" charset="0"/>
              </a:rPr>
              <a:t>: </a:t>
            </a:r>
            <a:r>
              <a:rPr lang="en-US" sz="1400" dirty="0">
                <a:latin typeface="Arial Narrow" pitchFamily="34" charset="0"/>
                <a:hlinkClick r:id="rId4"/>
              </a:rPr>
              <a:t>https://</a:t>
            </a:r>
            <a:r>
              <a:rPr lang="en-US" sz="1400" dirty="0" smtClean="0">
                <a:latin typeface="Arial Narrow" pitchFamily="34" charset="0"/>
                <a:hlinkClick r:id="rId4"/>
              </a:rPr>
              <a:t>www.journalfactor.org/Suggest-New.php</a:t>
            </a:r>
            <a:r>
              <a:rPr lang="en-US" sz="1400" dirty="0" smtClean="0">
                <a:latin typeface="Arial Narrow" pitchFamily="34" charset="0"/>
              </a:rPr>
              <a:t> ; </a:t>
            </a:r>
            <a:r>
              <a:rPr lang="en-US" sz="1400" dirty="0" err="1" smtClean="0">
                <a:latin typeface="Arial Narrow" pitchFamily="34" charset="0"/>
              </a:rPr>
              <a:t>citefactor</a:t>
            </a:r>
            <a:r>
              <a:rPr lang="en-US" sz="1400" dirty="0">
                <a:latin typeface="Arial Narrow" pitchFamily="34" charset="0"/>
              </a:rPr>
              <a:t>: </a:t>
            </a:r>
            <a:r>
              <a:rPr lang="en-US" sz="1400" dirty="0">
                <a:latin typeface="Arial Narrow" pitchFamily="34" charset="0"/>
                <a:hlinkClick r:id="rId5"/>
              </a:rPr>
              <a:t>https://</a:t>
            </a:r>
            <a:r>
              <a:rPr lang="en-US" sz="1400" dirty="0" smtClean="0">
                <a:latin typeface="Arial Narrow" pitchFamily="34" charset="0"/>
                <a:hlinkClick r:id="rId5"/>
              </a:rPr>
              <a:t>www.citefactor.org/suggest</a:t>
            </a:r>
            <a:r>
              <a:rPr lang="en-US" sz="1400" dirty="0" smtClean="0">
                <a:latin typeface="Arial Narrow" pitchFamily="34" charset="0"/>
              </a:rPr>
              <a:t> ; </a:t>
            </a:r>
            <a:r>
              <a:rPr lang="en-US" sz="1400" dirty="0" err="1" smtClean="0">
                <a:latin typeface="Arial Narrow" pitchFamily="34" charset="0"/>
              </a:rPr>
              <a:t>asiancitationindex</a:t>
            </a:r>
            <a:r>
              <a:rPr lang="en-US" sz="1400" dirty="0">
                <a:latin typeface="Arial Narrow" pitchFamily="34" charset="0"/>
              </a:rPr>
              <a:t>: </a:t>
            </a:r>
            <a:r>
              <a:rPr lang="en-US" sz="1400" dirty="0">
                <a:latin typeface="Arial Narrow" pitchFamily="34" charset="0"/>
                <a:hlinkClick r:id="rId6"/>
              </a:rPr>
              <a:t>https://</a:t>
            </a:r>
            <a:r>
              <a:rPr lang="en-US" sz="1400" dirty="0" smtClean="0">
                <a:latin typeface="Arial Narrow" pitchFamily="34" charset="0"/>
                <a:hlinkClick r:id="rId6"/>
              </a:rPr>
              <a:t>www.kmutt.ac.th/jif/ACI/suggest.php</a:t>
            </a:r>
            <a:r>
              <a:rPr lang="en-US" sz="1400" dirty="0">
                <a:latin typeface="Arial Narrow" pitchFamily="34" charset="0"/>
              </a:rPr>
              <a:t> </a:t>
            </a:r>
            <a:r>
              <a:rPr lang="en-US" sz="1400" dirty="0" smtClean="0">
                <a:latin typeface="Arial Narrow" pitchFamily="34" charset="0"/>
              </a:rPr>
              <a:t>; WOS: </a:t>
            </a:r>
            <a:r>
              <a:rPr lang="en-US" sz="1400" dirty="0" smtClean="0">
                <a:latin typeface="Arial Narrow" pitchFamily="34" charset="0"/>
                <a:hlinkClick r:id="rId7"/>
              </a:rPr>
              <a:t>https</a:t>
            </a:r>
            <a:r>
              <a:rPr lang="en-US" sz="1400" dirty="0">
                <a:latin typeface="Arial Narrow" pitchFamily="34" charset="0"/>
                <a:hlinkClick r:id="rId7"/>
              </a:rPr>
              <a:t>://mjl.clarivate.com</a:t>
            </a:r>
            <a:r>
              <a:rPr lang="en-US" sz="1400" dirty="0" smtClean="0">
                <a:latin typeface="Arial Narrow" pitchFamily="34" charset="0"/>
                <a:hlinkClick r:id="rId7"/>
              </a:rPr>
              <a:t>/</a:t>
            </a:r>
            <a:r>
              <a:rPr lang="en-US" sz="1400" dirty="0" smtClean="0">
                <a:latin typeface="Arial Narrow" pitchFamily="34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dirty="0" err="1" smtClean="0">
                <a:latin typeface="Arial Narrow" pitchFamily="34" charset="0"/>
              </a:rPr>
              <a:t>Memiliki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dokumen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periwayatan</a:t>
            </a:r>
            <a:r>
              <a:rPr lang="en-US" sz="1600" dirty="0" smtClean="0">
                <a:latin typeface="Arial Narrow" pitchFamily="34" charset="0"/>
              </a:rPr>
              <a:t> yang </a:t>
            </a:r>
            <a:r>
              <a:rPr lang="en-US" sz="1600" dirty="0" err="1" smtClean="0">
                <a:latin typeface="Arial Narrow" pitchFamily="34" charset="0"/>
              </a:rPr>
              <a:t>lengkap</a:t>
            </a:r>
            <a:r>
              <a:rPr lang="en-US" sz="1600" dirty="0" smtClean="0">
                <a:latin typeface="Arial Narrow" pitchFamily="34" charset="0"/>
              </a:rPr>
              <a:t> : </a:t>
            </a:r>
            <a:r>
              <a:rPr lang="en-US" sz="1600" dirty="0" err="1" smtClean="0">
                <a:latin typeface="Arial Narrow" pitchFamily="34" charset="0"/>
              </a:rPr>
              <a:t>naskah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awal</a:t>
            </a:r>
            <a:r>
              <a:rPr lang="en-US" sz="1600" dirty="0" smtClean="0">
                <a:latin typeface="Arial Narrow" pitchFamily="34" charset="0"/>
              </a:rPr>
              <a:t>; form reviewer; </a:t>
            </a:r>
            <a:r>
              <a:rPr lang="en-US" sz="1600" dirty="0" err="1" smtClean="0">
                <a:latin typeface="Arial Narrow" pitchFamily="34" charset="0"/>
              </a:rPr>
              <a:t>naskah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perbaikan</a:t>
            </a:r>
            <a:r>
              <a:rPr lang="en-US" sz="1600" dirty="0" smtClean="0">
                <a:latin typeface="Arial Narrow" pitchFamily="34" charset="0"/>
              </a:rPr>
              <a:t>; </a:t>
            </a:r>
            <a:r>
              <a:rPr lang="en-US" sz="1600" dirty="0" err="1" smtClean="0">
                <a:latin typeface="Arial Narrow" pitchFamily="34" charset="0"/>
              </a:rPr>
              <a:t>dokumen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plagiasi</a:t>
            </a:r>
            <a:r>
              <a:rPr lang="en-US" sz="1600" dirty="0" smtClean="0">
                <a:latin typeface="Arial Narrow" pitchFamily="34" charset="0"/>
              </a:rPr>
              <a:t>; </a:t>
            </a:r>
            <a:r>
              <a:rPr lang="en-US" sz="1600" dirty="0" err="1" smtClean="0">
                <a:latin typeface="Arial Narrow" pitchFamily="34" charset="0"/>
              </a:rPr>
              <a:t>naskah</a:t>
            </a:r>
            <a:r>
              <a:rPr lang="en-US" sz="1600" dirty="0" smtClean="0">
                <a:latin typeface="Arial Narrow" pitchFamily="34" charset="0"/>
              </a:rPr>
              <a:t> copyediting </a:t>
            </a:r>
            <a:r>
              <a:rPr lang="en-US" sz="1600" dirty="0" err="1" smtClean="0">
                <a:latin typeface="Arial Narrow" pitchFamily="34" charset="0"/>
              </a:rPr>
              <a:t>dan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naskah</a:t>
            </a:r>
            <a:r>
              <a:rPr lang="en-US" sz="1600" dirty="0" smtClean="0">
                <a:latin typeface="Arial Narrow" pitchFamily="34" charset="0"/>
              </a:rPr>
              <a:t> layout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dirty="0" err="1" smtClean="0">
                <a:latin typeface="Arial Narrow" pitchFamily="34" charset="0"/>
              </a:rPr>
              <a:t>Jangan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sampai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ada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kesalahan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dalam</a:t>
            </a:r>
            <a:r>
              <a:rPr lang="en-US" sz="1600" dirty="0" smtClean="0">
                <a:latin typeface="Arial Narrow" pitchFamily="34" charset="0"/>
              </a:rPr>
              <a:t> proses upload data </a:t>
            </a:r>
            <a:r>
              <a:rPr lang="en-US" sz="1600" dirty="0" err="1" smtClean="0">
                <a:latin typeface="Arial Narrow" pitchFamily="34" charset="0"/>
              </a:rPr>
              <a:t>dalam</a:t>
            </a:r>
            <a:r>
              <a:rPr lang="en-US" sz="1600" dirty="0" smtClean="0">
                <a:latin typeface="Arial Narrow" pitchFamily="34" charset="0"/>
              </a:rPr>
              <a:t> website </a:t>
            </a:r>
            <a:r>
              <a:rPr lang="en-US" sz="1600" dirty="0" err="1" smtClean="0">
                <a:latin typeface="Arial Narrow" pitchFamily="34" charset="0"/>
              </a:rPr>
              <a:t>jurnal</a:t>
            </a:r>
            <a:endParaRPr lang="en-US" sz="1600" dirty="0" smtClean="0">
              <a:latin typeface="Arial Narrow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dirty="0" smtClean="0">
                <a:latin typeface="Arial Narrow" pitchFamily="34" charset="0"/>
              </a:rPr>
              <a:t>Agar </a:t>
            </a:r>
            <a:r>
              <a:rPr lang="en-US" sz="1600" dirty="0" err="1" smtClean="0">
                <a:latin typeface="Arial Narrow" pitchFamily="34" charset="0"/>
              </a:rPr>
              <a:t>mempermudah</a:t>
            </a:r>
            <a:r>
              <a:rPr lang="en-US" sz="1600" dirty="0" smtClean="0">
                <a:latin typeface="Arial Narrow" pitchFamily="34" charset="0"/>
              </a:rPr>
              <a:t> proses monitoring </a:t>
            </a:r>
            <a:r>
              <a:rPr lang="en-US" sz="1600" dirty="0" err="1" smtClean="0">
                <a:latin typeface="Arial Narrow" pitchFamily="34" charset="0"/>
              </a:rPr>
              <a:t>buatlah</a:t>
            </a:r>
            <a:r>
              <a:rPr lang="en-US" sz="1600" dirty="0" smtClean="0">
                <a:latin typeface="Arial Narrow" pitchFamily="34" charset="0"/>
              </a:rPr>
              <a:t> excel proses </a:t>
            </a:r>
            <a:r>
              <a:rPr lang="en-US" sz="1600" dirty="0" err="1" smtClean="0">
                <a:latin typeface="Arial Narrow" pitchFamily="34" charset="0"/>
              </a:rPr>
              <a:t>perjalanan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artikel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mulai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dari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naskah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masuk</a:t>
            </a:r>
            <a:r>
              <a:rPr lang="en-US" sz="1600" dirty="0" smtClean="0">
                <a:latin typeface="Arial Narrow" pitchFamily="34" charset="0"/>
              </a:rPr>
              <a:t>; </a:t>
            </a:r>
            <a:r>
              <a:rPr lang="en-US" sz="1600" dirty="0" err="1" smtClean="0">
                <a:latin typeface="Arial Narrow" pitchFamily="34" charset="0"/>
              </a:rPr>
              <a:t>siapa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editornya</a:t>
            </a:r>
            <a:r>
              <a:rPr lang="en-US" sz="1600" dirty="0" smtClean="0">
                <a:latin typeface="Arial Narrow" pitchFamily="34" charset="0"/>
              </a:rPr>
              <a:t>; </a:t>
            </a:r>
            <a:r>
              <a:rPr lang="en-US" sz="1600" dirty="0" err="1" smtClean="0">
                <a:latin typeface="Arial Narrow" pitchFamily="34" charset="0"/>
              </a:rPr>
              <a:t>siapa</a:t>
            </a:r>
            <a:r>
              <a:rPr lang="en-US" sz="1600" dirty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reviewenya</a:t>
            </a:r>
            <a:r>
              <a:rPr lang="en-US" sz="1600" dirty="0" smtClean="0">
                <a:latin typeface="Arial Narrow" pitchFamily="34" charset="0"/>
              </a:rPr>
              <a:t>; </a:t>
            </a:r>
            <a:r>
              <a:rPr lang="en-US" sz="1600" dirty="0" err="1" smtClean="0">
                <a:latin typeface="Arial Narrow" pitchFamily="34" charset="0"/>
              </a:rPr>
              <a:t>tingkat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plagiasinya</a:t>
            </a:r>
            <a:r>
              <a:rPr lang="en-US" sz="1600" dirty="0" smtClean="0">
                <a:latin typeface="Arial Narrow" pitchFamily="34" charset="0"/>
              </a:rPr>
              <a:t>; </a:t>
            </a:r>
            <a:r>
              <a:rPr lang="en-US" sz="1600" dirty="0" err="1" smtClean="0">
                <a:latin typeface="Arial Narrow" pitchFamily="34" charset="0"/>
              </a:rPr>
              <a:t>dan</a:t>
            </a:r>
            <a:r>
              <a:rPr lang="en-US" sz="1600" dirty="0" smtClean="0">
                <a:latin typeface="Arial Narrow" pitchFamily="34" charset="0"/>
              </a:rPr>
              <a:t> status </a:t>
            </a:r>
            <a:r>
              <a:rPr lang="en-US" sz="1600" dirty="0" err="1" smtClean="0">
                <a:latin typeface="Arial Narrow" pitchFamily="34" charset="0"/>
              </a:rPr>
              <a:t>naskah</a:t>
            </a:r>
            <a:endParaRPr lang="en-US" sz="16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70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296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64512" y="967474"/>
            <a:ext cx="50360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err="1" smtClean="0">
                <a:latin typeface="Pristina" pitchFamily="66" charset="0"/>
              </a:rPr>
              <a:t>Yazid</a:t>
            </a:r>
            <a:r>
              <a:rPr lang="en-US" sz="6600" b="1" dirty="0" smtClean="0">
                <a:latin typeface="Pristina" pitchFamily="66" charset="0"/>
              </a:rPr>
              <a:t>  </a:t>
            </a:r>
            <a:r>
              <a:rPr lang="en-US" sz="6600" b="1" dirty="0" err="1" smtClean="0">
                <a:latin typeface="Pristina" pitchFamily="66" charset="0"/>
              </a:rPr>
              <a:t>Hady</a:t>
            </a:r>
            <a:endParaRPr lang="en-US" sz="6600" b="1" dirty="0">
              <a:latin typeface="Pristin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0275" y="2810541"/>
            <a:ext cx="5580374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Forte" pitchFamily="66" charset="0"/>
              </a:rPr>
              <a:t>081297328277</a:t>
            </a:r>
          </a:p>
          <a:p>
            <a:r>
              <a:rPr lang="en-US" sz="2400" dirty="0" smtClean="0">
                <a:latin typeface="Monotype Corsiva" pitchFamily="66" charset="0"/>
                <a:hlinkClick r:id="rId2"/>
              </a:rPr>
              <a:t>yazidhady@gmail.com</a:t>
            </a:r>
            <a:r>
              <a:rPr lang="en-US" sz="2400" dirty="0" smtClean="0">
                <a:latin typeface="Monotype Corsiva" pitchFamily="66" charset="0"/>
              </a:rPr>
              <a:t> or </a:t>
            </a:r>
            <a:r>
              <a:rPr lang="en-US" sz="2400" dirty="0" smtClean="0">
                <a:latin typeface="Monotype Corsiva" pitchFamily="66" charset="0"/>
                <a:hlinkClick r:id="rId3"/>
              </a:rPr>
              <a:t>yazidhady@uinjkt.ac.id</a:t>
            </a:r>
            <a:r>
              <a:rPr lang="en-US" sz="2400" dirty="0" smtClean="0">
                <a:latin typeface="Monotype Corsiva" pitchFamily="66" charset="0"/>
              </a:rPr>
              <a:t> </a:t>
            </a:r>
          </a:p>
          <a:p>
            <a:endParaRPr lang="en-US" dirty="0">
              <a:latin typeface="Forte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121" y="3733871"/>
            <a:ext cx="821038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b="1" dirty="0" smtClean="0">
                <a:latin typeface="Centaur" pitchFamily="18" charset="0"/>
              </a:rPr>
              <a:t>PENGALAMAN KERJA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 err="1" smtClean="0">
                <a:latin typeface="Centaur" pitchFamily="18" charset="0"/>
              </a:rPr>
              <a:t>Koordinator</a:t>
            </a:r>
            <a:r>
              <a:rPr lang="en-US" dirty="0" smtClean="0">
                <a:latin typeface="Centaur" pitchFamily="18" charset="0"/>
              </a:rPr>
              <a:t> </a:t>
            </a:r>
            <a:r>
              <a:rPr lang="en-US" dirty="0" err="1" smtClean="0">
                <a:latin typeface="Centaur" pitchFamily="18" charset="0"/>
              </a:rPr>
              <a:t>Rumah</a:t>
            </a:r>
            <a:r>
              <a:rPr lang="en-US" dirty="0" smtClean="0">
                <a:latin typeface="Centaur" pitchFamily="18" charset="0"/>
              </a:rPr>
              <a:t> </a:t>
            </a:r>
            <a:r>
              <a:rPr lang="en-US" dirty="0" err="1" smtClean="0">
                <a:latin typeface="Centaur" pitchFamily="18" charset="0"/>
              </a:rPr>
              <a:t>Jurnal</a:t>
            </a:r>
            <a:r>
              <a:rPr lang="en-US" dirty="0" smtClean="0">
                <a:latin typeface="Centaur" pitchFamily="18" charset="0"/>
              </a:rPr>
              <a:t> </a:t>
            </a:r>
            <a:r>
              <a:rPr lang="en-US" dirty="0">
                <a:latin typeface="Centaur" pitchFamily="18" charset="0"/>
              </a:rPr>
              <a:t>FITK UIN </a:t>
            </a:r>
            <a:r>
              <a:rPr lang="en-US" dirty="0" err="1">
                <a:latin typeface="Centaur" pitchFamily="18" charset="0"/>
              </a:rPr>
              <a:t>Syarif</a:t>
            </a:r>
            <a:r>
              <a:rPr lang="en-US" dirty="0">
                <a:latin typeface="Centaur" pitchFamily="18" charset="0"/>
              </a:rPr>
              <a:t> </a:t>
            </a:r>
            <a:r>
              <a:rPr lang="en-US" dirty="0" err="1">
                <a:latin typeface="Centaur" pitchFamily="18" charset="0"/>
              </a:rPr>
              <a:t>Hidayatullah</a:t>
            </a:r>
            <a:r>
              <a:rPr lang="en-US" dirty="0">
                <a:latin typeface="Centaur" pitchFamily="18" charset="0"/>
              </a:rPr>
              <a:t> </a:t>
            </a:r>
            <a:r>
              <a:rPr lang="en-US" dirty="0" smtClean="0">
                <a:latin typeface="Centaur" pitchFamily="18" charset="0"/>
              </a:rPr>
              <a:t>Jakarta</a:t>
            </a:r>
            <a:endParaRPr lang="en-US" dirty="0">
              <a:latin typeface="Centaur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 smtClean="0">
                <a:latin typeface="Centaur" pitchFamily="18" charset="0"/>
              </a:rPr>
              <a:t>TARBIYA</a:t>
            </a:r>
            <a:r>
              <a:rPr lang="en-US" dirty="0">
                <a:latin typeface="Centaur" pitchFamily="18" charset="0"/>
              </a:rPr>
              <a:t>: Journal of Education in Muslim </a:t>
            </a:r>
            <a:r>
              <a:rPr lang="en-US" dirty="0" smtClean="0">
                <a:latin typeface="Centaur" pitchFamily="18" charset="0"/>
              </a:rPr>
              <a:t>Society </a:t>
            </a:r>
            <a:r>
              <a:rPr lang="en-US" b="1" dirty="0" smtClean="0">
                <a:latin typeface="Centaur" pitchFamily="18" charset="0"/>
              </a:rPr>
              <a:t>(</a:t>
            </a:r>
            <a:r>
              <a:rPr lang="en-US" b="1" dirty="0" err="1" smtClean="0">
                <a:latin typeface="Centaur" pitchFamily="18" charset="0"/>
              </a:rPr>
              <a:t>Sinta</a:t>
            </a:r>
            <a:r>
              <a:rPr lang="en-US" b="1" dirty="0" smtClean="0">
                <a:latin typeface="Centaur" pitchFamily="18" charset="0"/>
              </a:rPr>
              <a:t> 2)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 smtClean="0">
                <a:latin typeface="Centaur" pitchFamily="18" charset="0"/>
              </a:rPr>
              <a:t>EDUSAINS </a:t>
            </a:r>
            <a:r>
              <a:rPr lang="en-US" b="1" dirty="0" smtClean="0">
                <a:latin typeface="Centaur" pitchFamily="18" charset="0"/>
              </a:rPr>
              <a:t>(</a:t>
            </a:r>
            <a:r>
              <a:rPr lang="en-US" b="1" dirty="0" err="1" smtClean="0">
                <a:latin typeface="Centaur" pitchFamily="18" charset="0"/>
              </a:rPr>
              <a:t>Sinta</a:t>
            </a:r>
            <a:r>
              <a:rPr lang="en-US" b="1" dirty="0" smtClean="0">
                <a:latin typeface="Centaur" pitchFamily="18" charset="0"/>
              </a:rPr>
              <a:t> 2)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 smtClean="0">
                <a:latin typeface="Centaur" pitchFamily="18" charset="0"/>
              </a:rPr>
              <a:t>IJEE </a:t>
            </a:r>
            <a:r>
              <a:rPr lang="en-US" dirty="0">
                <a:latin typeface="Centaur" pitchFamily="18" charset="0"/>
              </a:rPr>
              <a:t>(Indonesian Journal of English Education</a:t>
            </a:r>
            <a:r>
              <a:rPr lang="en-US" dirty="0" smtClean="0">
                <a:latin typeface="Centaur" pitchFamily="18" charset="0"/>
              </a:rPr>
              <a:t>) </a:t>
            </a:r>
            <a:r>
              <a:rPr lang="en-US" b="1" dirty="0" smtClean="0">
                <a:latin typeface="Centaur" pitchFamily="18" charset="0"/>
              </a:rPr>
              <a:t>(</a:t>
            </a:r>
            <a:r>
              <a:rPr lang="en-US" b="1" dirty="0" err="1" smtClean="0">
                <a:latin typeface="Centaur" pitchFamily="18" charset="0"/>
              </a:rPr>
              <a:t>Sinta</a:t>
            </a:r>
            <a:r>
              <a:rPr lang="en-US" b="1" dirty="0" smtClean="0">
                <a:latin typeface="Centaur" pitchFamily="18" charset="0"/>
              </a:rPr>
              <a:t> 4)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Centaur" pitchFamily="18" charset="0"/>
              </a:rPr>
              <a:t>DIALEKTIKA: </a:t>
            </a:r>
            <a:r>
              <a:rPr lang="en-US" dirty="0" err="1">
                <a:latin typeface="Centaur" pitchFamily="18" charset="0"/>
              </a:rPr>
              <a:t>Jurnal</a:t>
            </a:r>
            <a:r>
              <a:rPr lang="en-US" dirty="0">
                <a:latin typeface="Centaur" pitchFamily="18" charset="0"/>
              </a:rPr>
              <a:t> </a:t>
            </a:r>
            <a:r>
              <a:rPr lang="en-US" dirty="0" err="1">
                <a:latin typeface="Centaur" pitchFamily="18" charset="0"/>
              </a:rPr>
              <a:t>Bahasa</a:t>
            </a:r>
            <a:r>
              <a:rPr lang="en-US" dirty="0">
                <a:latin typeface="Centaur" pitchFamily="18" charset="0"/>
              </a:rPr>
              <a:t>, </a:t>
            </a:r>
            <a:r>
              <a:rPr lang="en-US" dirty="0" err="1">
                <a:latin typeface="Centaur" pitchFamily="18" charset="0"/>
              </a:rPr>
              <a:t>Sastra</a:t>
            </a:r>
            <a:r>
              <a:rPr lang="en-US" dirty="0">
                <a:latin typeface="Centaur" pitchFamily="18" charset="0"/>
              </a:rPr>
              <a:t>, </a:t>
            </a:r>
            <a:r>
              <a:rPr lang="en-US" dirty="0" err="1">
                <a:latin typeface="Centaur" pitchFamily="18" charset="0"/>
              </a:rPr>
              <a:t>dan</a:t>
            </a:r>
            <a:r>
              <a:rPr lang="en-US" dirty="0">
                <a:latin typeface="Centaur" pitchFamily="18" charset="0"/>
              </a:rPr>
              <a:t> </a:t>
            </a:r>
            <a:r>
              <a:rPr lang="en-US" dirty="0" err="1">
                <a:latin typeface="Centaur" pitchFamily="18" charset="0"/>
              </a:rPr>
              <a:t>Pendidikan</a:t>
            </a:r>
            <a:r>
              <a:rPr lang="en-US" dirty="0">
                <a:latin typeface="Centaur" pitchFamily="18" charset="0"/>
              </a:rPr>
              <a:t> </a:t>
            </a:r>
            <a:r>
              <a:rPr lang="en-US" dirty="0" err="1">
                <a:latin typeface="Centaur" pitchFamily="18" charset="0"/>
              </a:rPr>
              <a:t>Bahasa</a:t>
            </a:r>
            <a:r>
              <a:rPr lang="en-US" dirty="0">
                <a:latin typeface="Centaur" pitchFamily="18" charset="0"/>
              </a:rPr>
              <a:t> </a:t>
            </a:r>
            <a:r>
              <a:rPr lang="en-US" dirty="0" err="1">
                <a:latin typeface="Centaur" pitchFamily="18" charset="0"/>
              </a:rPr>
              <a:t>dan</a:t>
            </a:r>
            <a:r>
              <a:rPr lang="en-US" dirty="0">
                <a:latin typeface="Centaur" pitchFamily="18" charset="0"/>
              </a:rPr>
              <a:t> </a:t>
            </a:r>
            <a:r>
              <a:rPr lang="en-US" dirty="0" err="1">
                <a:latin typeface="Centaur" pitchFamily="18" charset="0"/>
              </a:rPr>
              <a:t>Sastra</a:t>
            </a:r>
            <a:r>
              <a:rPr lang="en-US" dirty="0">
                <a:latin typeface="Centaur" pitchFamily="18" charset="0"/>
              </a:rPr>
              <a:t> </a:t>
            </a:r>
            <a:r>
              <a:rPr lang="en-US" dirty="0" smtClean="0">
                <a:latin typeface="Centaur" pitchFamily="18" charset="0"/>
              </a:rPr>
              <a:t>Indonesia </a:t>
            </a:r>
            <a:r>
              <a:rPr lang="en-US" b="1" dirty="0">
                <a:latin typeface="Centaur" pitchFamily="18" charset="0"/>
              </a:rPr>
              <a:t>(</a:t>
            </a:r>
            <a:r>
              <a:rPr lang="en-US" b="1" dirty="0" err="1">
                <a:latin typeface="Centaur" pitchFamily="18" charset="0"/>
              </a:rPr>
              <a:t>Sinta</a:t>
            </a:r>
            <a:r>
              <a:rPr lang="en-US" b="1" dirty="0">
                <a:latin typeface="Centaur" pitchFamily="18" charset="0"/>
              </a:rPr>
              <a:t> 4)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Centaur" pitchFamily="18" charset="0"/>
              </a:rPr>
              <a:t>JURNAL HARKAT : </a:t>
            </a:r>
            <a:r>
              <a:rPr lang="en-US" dirty="0">
                <a:latin typeface="Centaur" pitchFamily="18" charset="0"/>
              </a:rPr>
              <a:t>Media </a:t>
            </a:r>
            <a:r>
              <a:rPr lang="en-US" dirty="0" err="1">
                <a:latin typeface="Centaur" pitchFamily="18" charset="0"/>
              </a:rPr>
              <a:t>Komunikasi</a:t>
            </a:r>
            <a:r>
              <a:rPr lang="en-US" dirty="0">
                <a:latin typeface="Centaur" pitchFamily="18" charset="0"/>
              </a:rPr>
              <a:t> Gender </a:t>
            </a:r>
            <a:r>
              <a:rPr lang="en-US" b="1" dirty="0">
                <a:latin typeface="Centaur" pitchFamily="18" charset="0"/>
              </a:rPr>
              <a:t>(</a:t>
            </a:r>
            <a:r>
              <a:rPr lang="en-US" b="1" dirty="0" err="1">
                <a:latin typeface="Centaur" pitchFamily="18" charset="0"/>
              </a:rPr>
              <a:t>Sinta</a:t>
            </a:r>
            <a:r>
              <a:rPr lang="en-US" b="1" dirty="0">
                <a:latin typeface="Centaur" pitchFamily="18" charset="0"/>
              </a:rPr>
              <a:t> 4</a:t>
            </a:r>
            <a:r>
              <a:rPr lang="en-US" b="1" dirty="0" smtClean="0">
                <a:latin typeface="Centaur" pitchFamily="18" charset="0"/>
              </a:rPr>
              <a:t>)</a:t>
            </a:r>
            <a:endParaRPr lang="en-US" dirty="0" smtClean="0">
              <a:latin typeface="Centaur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US" dirty="0" err="1" smtClean="0">
                <a:latin typeface="Centaur" pitchFamily="18" charset="0"/>
              </a:rPr>
              <a:t>Jurnal</a:t>
            </a:r>
            <a:r>
              <a:rPr lang="en-US" dirty="0" smtClean="0">
                <a:latin typeface="Centaur" pitchFamily="18" charset="0"/>
              </a:rPr>
              <a:t> </a:t>
            </a:r>
            <a:r>
              <a:rPr lang="en-US" dirty="0" err="1" smtClean="0">
                <a:latin typeface="Centaur" pitchFamily="18" charset="0"/>
              </a:rPr>
              <a:t>Mimbar</a:t>
            </a:r>
            <a:r>
              <a:rPr lang="en-US" dirty="0" smtClean="0">
                <a:latin typeface="Centaur" pitchFamily="18" charset="0"/>
              </a:rPr>
              <a:t> Agama </a:t>
            </a:r>
            <a:r>
              <a:rPr lang="en-US" dirty="0" err="1" smtClean="0">
                <a:latin typeface="Centaur" pitchFamily="18" charset="0"/>
              </a:rPr>
              <a:t>Budaya</a:t>
            </a:r>
            <a:endParaRPr lang="en-US" dirty="0" smtClean="0">
              <a:latin typeface="Centaur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endParaRPr lang="en-US" b="1" dirty="0">
              <a:latin typeface="Centaur" pitchFamily="18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240" y="687454"/>
            <a:ext cx="1368180" cy="1945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600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199" y="2283276"/>
            <a:ext cx="11418125" cy="2961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97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5AE53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795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8058"/>
              </a:buClr>
              <a:buFont typeface="Arial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1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3A299"/>
              </a:buClr>
              <a:buSz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Jurnal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ilmiah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adalah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sebuah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publikasi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yang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diterbitkan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secara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berkala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oleh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suatu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organisasi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profesi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atau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institusi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akademik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yang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memuat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artikel-artikel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yang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merupakan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produk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pemikiran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ilmiah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secara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empiris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(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artikel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hasil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penelitian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)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maupun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secara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logis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(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artikel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hasil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pemikiran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)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dalam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bidang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ilmu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tertentu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755486" y="919139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500" kern="1200" cap="all">
                <a:solidFill>
                  <a:srgbClr val="6B7D7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pitchFamily="18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Book Antiqua"/>
                <a:ea typeface="+mj-ea"/>
                <a:cs typeface="+mj-cs"/>
              </a:rPr>
              <a:t>DEFINISI JURNAL ILMIAH</a:t>
            </a:r>
          </a:p>
        </p:txBody>
      </p:sp>
    </p:spTree>
    <p:extLst>
      <p:ext uri="{BB962C8B-B14F-4D97-AF65-F5344CB8AC3E}">
        <p14:creationId xmlns:p14="http://schemas.microsoft.com/office/powerpoint/2010/main" val="20030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44469" y="620472"/>
            <a:ext cx="4347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Tahapan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Awal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Pembuatan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Jurnal</a:t>
            </a:r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444469" y="1082137"/>
            <a:ext cx="11430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 algn="just">
              <a:buFont typeface="+mj-lt"/>
              <a:buAutoNum type="arabicParenR"/>
            </a:pPr>
            <a:r>
              <a:rPr lang="en-US" sz="1700" b="1" dirty="0" err="1" smtClean="0"/>
              <a:t>Nama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Jurnal</a:t>
            </a:r>
            <a:r>
              <a:rPr lang="en-US" sz="1700" b="1" dirty="0" smtClean="0"/>
              <a:t>; </a:t>
            </a:r>
            <a:r>
              <a:rPr lang="en-US" sz="1700" dirty="0" err="1" smtClean="0"/>
              <a:t>penamaan</a:t>
            </a:r>
            <a:r>
              <a:rPr lang="en-US" sz="1700" dirty="0" smtClean="0"/>
              <a:t> </a:t>
            </a:r>
            <a:r>
              <a:rPr lang="en-US" sz="1700" dirty="0" err="1" smtClean="0"/>
              <a:t>jurnal</a:t>
            </a:r>
            <a:r>
              <a:rPr lang="en-US" sz="1700" dirty="0" smtClean="0"/>
              <a:t> </a:t>
            </a:r>
            <a:r>
              <a:rPr lang="en-US" sz="1700" dirty="0" err="1" smtClean="0"/>
              <a:t>harus</a:t>
            </a:r>
            <a:r>
              <a:rPr lang="en-US" sz="1700" dirty="0" smtClean="0"/>
              <a:t> </a:t>
            </a:r>
            <a:r>
              <a:rPr lang="en-US" sz="1700" dirty="0" err="1" smtClean="0"/>
              <a:t>sesuai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cangkupan</a:t>
            </a:r>
            <a:r>
              <a:rPr lang="en-US" sz="1700" dirty="0" smtClean="0"/>
              <a:t> </a:t>
            </a:r>
            <a:r>
              <a:rPr lang="en-US" sz="1700" dirty="0" err="1" smtClean="0"/>
              <a:t>isi</a:t>
            </a:r>
            <a:r>
              <a:rPr lang="en-US" sz="1700" dirty="0" smtClean="0"/>
              <a:t> </a:t>
            </a:r>
            <a:r>
              <a:rPr lang="en-US" sz="1700" dirty="0" err="1" smtClean="0"/>
              <a:t>artikel</a:t>
            </a:r>
            <a:r>
              <a:rPr lang="en-US" sz="1700" dirty="0" smtClean="0"/>
              <a:t> </a:t>
            </a:r>
            <a:r>
              <a:rPr lang="en-US" sz="1700" dirty="0" err="1" smtClean="0"/>
              <a:t>jurnal</a:t>
            </a:r>
            <a:r>
              <a:rPr lang="en-US" sz="1700" dirty="0" smtClean="0"/>
              <a:t> </a:t>
            </a:r>
            <a:r>
              <a:rPr lang="en-US" sz="1700" dirty="0" err="1" smtClean="0"/>
              <a:t>jangan</a:t>
            </a:r>
            <a:r>
              <a:rPr lang="en-US" sz="1700" dirty="0" smtClean="0"/>
              <a:t> </a:t>
            </a:r>
            <a:r>
              <a:rPr lang="en-US" sz="1700" dirty="0" err="1" smtClean="0"/>
              <a:t>terlalu</a:t>
            </a:r>
            <a:r>
              <a:rPr lang="en-US" sz="1700" dirty="0" smtClean="0"/>
              <a:t> </a:t>
            </a:r>
            <a:r>
              <a:rPr lang="en-US" sz="1700" dirty="0" err="1" smtClean="0"/>
              <a:t>Umum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juga</a:t>
            </a:r>
            <a:r>
              <a:rPr lang="en-US" sz="1700" dirty="0" smtClean="0"/>
              <a:t> </a:t>
            </a:r>
            <a:r>
              <a:rPr lang="en-US" sz="1700" dirty="0" err="1" smtClean="0"/>
              <a:t>jangan</a:t>
            </a:r>
            <a:r>
              <a:rPr lang="en-US" sz="1700" dirty="0" smtClean="0"/>
              <a:t> </a:t>
            </a:r>
            <a:r>
              <a:rPr lang="en-US" sz="1700" dirty="0" err="1" smtClean="0"/>
              <a:t>terlalu</a:t>
            </a:r>
            <a:r>
              <a:rPr lang="en-US" sz="1700" dirty="0" smtClean="0"/>
              <a:t> </a:t>
            </a:r>
            <a:r>
              <a:rPr lang="en-US" sz="1700" dirty="0" err="1" smtClean="0"/>
              <a:t>Khusus</a:t>
            </a:r>
            <a:r>
              <a:rPr lang="en-US" sz="1700" dirty="0" smtClean="0"/>
              <a:t> </a:t>
            </a:r>
            <a:r>
              <a:rPr lang="en-US" sz="1700" dirty="0" err="1" smtClean="0"/>
              <a:t>sesuaikan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Focus &amp; Scope </a:t>
            </a:r>
            <a:r>
              <a:rPr lang="en-US" sz="1700" dirty="0" err="1" smtClean="0"/>
              <a:t>jurnal</a:t>
            </a:r>
            <a:r>
              <a:rPr lang="en-US" sz="1700" dirty="0" smtClean="0"/>
              <a:t> </a:t>
            </a:r>
          </a:p>
          <a:p>
            <a:pPr marL="400050" indent="-400050" algn="just">
              <a:buFont typeface="+mj-lt"/>
              <a:buAutoNum type="arabicParenR"/>
            </a:pPr>
            <a:r>
              <a:rPr lang="en-US" sz="1700" b="1" dirty="0" smtClean="0"/>
              <a:t>Tim Editor; </a:t>
            </a:r>
            <a:r>
              <a:rPr lang="en-US" sz="1700" dirty="0" err="1" smtClean="0"/>
              <a:t>menentukan</a:t>
            </a:r>
            <a:r>
              <a:rPr lang="en-US" sz="1700" dirty="0" smtClean="0"/>
              <a:t> </a:t>
            </a:r>
            <a:r>
              <a:rPr lang="en-US" sz="1700" dirty="0" err="1" smtClean="0"/>
              <a:t>tim</a:t>
            </a:r>
            <a:r>
              <a:rPr lang="en-US" sz="1700" dirty="0" smtClean="0"/>
              <a:t> </a:t>
            </a:r>
            <a:r>
              <a:rPr lang="en-US" sz="1700" dirty="0" err="1" smtClean="0"/>
              <a:t>jurnal</a:t>
            </a:r>
            <a:r>
              <a:rPr lang="en-US" sz="1700" dirty="0" smtClean="0"/>
              <a:t> </a:t>
            </a:r>
            <a:r>
              <a:rPr lang="en-US" sz="1700" dirty="0" err="1" smtClean="0"/>
              <a:t>sebaiknya</a:t>
            </a:r>
            <a:r>
              <a:rPr lang="en-US" sz="1700" dirty="0" smtClean="0"/>
              <a:t> minimal </a:t>
            </a:r>
            <a:r>
              <a:rPr lang="en-US" sz="1700" dirty="0" err="1" smtClean="0"/>
              <a:t>pernah</a:t>
            </a:r>
            <a:r>
              <a:rPr lang="en-US" sz="1700" dirty="0" smtClean="0"/>
              <a:t> </a:t>
            </a:r>
            <a:r>
              <a:rPr lang="en-US" sz="1700" dirty="0" err="1" smtClean="0"/>
              <a:t>mempunyai</a:t>
            </a:r>
            <a:r>
              <a:rPr lang="en-US" sz="1700" dirty="0" smtClean="0"/>
              <a:t> </a:t>
            </a:r>
            <a:r>
              <a:rPr lang="en-US" sz="1700" dirty="0" err="1" smtClean="0"/>
              <a:t>terbitan</a:t>
            </a:r>
            <a:r>
              <a:rPr lang="en-US" sz="1700" dirty="0" smtClean="0"/>
              <a:t> </a:t>
            </a:r>
            <a:r>
              <a:rPr lang="en-US" sz="1700" dirty="0" err="1" smtClean="0"/>
              <a:t>jurnal</a:t>
            </a:r>
            <a:r>
              <a:rPr lang="en-US" sz="1700" dirty="0" smtClean="0"/>
              <a:t> </a:t>
            </a:r>
            <a:r>
              <a:rPr lang="en-US" sz="1700" dirty="0" err="1" smtClean="0"/>
              <a:t>nasional</a:t>
            </a:r>
            <a:r>
              <a:rPr lang="en-US" sz="1700" dirty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mampu</a:t>
            </a:r>
            <a:r>
              <a:rPr lang="en-US" sz="1700" dirty="0" smtClean="0"/>
              <a:t> </a:t>
            </a:r>
            <a:r>
              <a:rPr lang="en-US" sz="1700" dirty="0" err="1" smtClean="0"/>
              <a:t>bekerja</a:t>
            </a:r>
            <a:r>
              <a:rPr lang="en-US" sz="1700" dirty="0" smtClean="0"/>
              <a:t> </a:t>
            </a:r>
            <a:r>
              <a:rPr lang="en-US" sz="1700" dirty="0" err="1" smtClean="0"/>
              <a:t>diluar</a:t>
            </a:r>
            <a:r>
              <a:rPr lang="en-US" sz="1700" dirty="0" smtClean="0"/>
              <a:t> jam </a:t>
            </a:r>
            <a:r>
              <a:rPr lang="en-US" sz="1700" dirty="0" err="1" smtClean="0"/>
              <a:t>kerja</a:t>
            </a:r>
            <a:r>
              <a:rPr lang="en-US" sz="1700" dirty="0" smtClean="0"/>
              <a:t>. (</a:t>
            </a:r>
            <a:r>
              <a:rPr lang="en-US" sz="1700" dirty="0" err="1" smtClean="0"/>
              <a:t>dibagi</a:t>
            </a:r>
            <a:r>
              <a:rPr lang="en-US" sz="1700" dirty="0" smtClean="0"/>
              <a:t> </a:t>
            </a:r>
            <a:r>
              <a:rPr lang="en-US" sz="1700" dirty="0" err="1" smtClean="0"/>
              <a:t>siapa</a:t>
            </a:r>
            <a:r>
              <a:rPr lang="en-US" sz="1700" dirty="0" smtClean="0"/>
              <a:t> yang </a:t>
            </a:r>
            <a:r>
              <a:rPr lang="en-US" sz="1700" dirty="0" err="1" smtClean="0"/>
              <a:t>bertanggung</a:t>
            </a:r>
            <a:r>
              <a:rPr lang="en-US" sz="1700" dirty="0" smtClean="0"/>
              <a:t> </a:t>
            </a:r>
            <a:r>
              <a:rPr lang="en-US" sz="1700" dirty="0" err="1" smtClean="0"/>
              <a:t>jawab</a:t>
            </a:r>
            <a:r>
              <a:rPr lang="en-US" sz="1700" dirty="0" smtClean="0"/>
              <a:t> </a:t>
            </a:r>
            <a:r>
              <a:rPr lang="en-US" sz="1700" dirty="0" err="1" smtClean="0"/>
              <a:t>dalam</a:t>
            </a:r>
            <a:r>
              <a:rPr lang="en-US" sz="1700" dirty="0" smtClean="0"/>
              <a:t> </a:t>
            </a:r>
            <a:r>
              <a:rPr lang="en-US" sz="1700" dirty="0" err="1" smtClean="0"/>
              <a:t>hal</a:t>
            </a:r>
            <a:r>
              <a:rPr lang="en-US" sz="1700" dirty="0" smtClean="0"/>
              <a:t> </a:t>
            </a:r>
            <a:r>
              <a:rPr lang="en-US" sz="1700" dirty="0" err="1" smtClean="0"/>
              <a:t>Konten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).</a:t>
            </a:r>
          </a:p>
          <a:p>
            <a:pPr marL="400050" indent="-400050" algn="just">
              <a:buFont typeface="+mj-lt"/>
              <a:buAutoNum type="arabicParenR"/>
            </a:pPr>
            <a:r>
              <a:rPr lang="en-US" sz="1700" b="1" dirty="0" err="1"/>
              <a:t>Kerjasama</a:t>
            </a:r>
            <a:r>
              <a:rPr lang="en-US" sz="1700" b="1" dirty="0"/>
              <a:t> </a:t>
            </a:r>
            <a:r>
              <a:rPr lang="en-US" sz="1700" b="1" dirty="0" err="1"/>
              <a:t>Jurnal</a:t>
            </a:r>
            <a:r>
              <a:rPr lang="en-US" sz="1700" b="1" dirty="0"/>
              <a:t>; </a:t>
            </a:r>
            <a:r>
              <a:rPr lang="en-US" sz="1700" dirty="0" err="1"/>
              <a:t>tentukan</a:t>
            </a:r>
            <a:r>
              <a:rPr lang="en-US" sz="1700" dirty="0"/>
              <a:t> </a:t>
            </a:r>
            <a:r>
              <a:rPr lang="en-US" sz="1700" dirty="0" err="1"/>
              <a:t>asosiasi</a:t>
            </a:r>
            <a:r>
              <a:rPr lang="en-US" sz="1700" dirty="0"/>
              <a:t> </a:t>
            </a:r>
            <a:r>
              <a:rPr lang="en-US" sz="1700" dirty="0" err="1"/>
              <a:t>keilmuan</a:t>
            </a:r>
            <a:r>
              <a:rPr lang="en-US" sz="1700" dirty="0"/>
              <a:t> yang </a:t>
            </a:r>
            <a:r>
              <a:rPr lang="en-US" sz="1700" dirty="0" err="1"/>
              <a:t>sesuai</a:t>
            </a:r>
            <a:r>
              <a:rPr lang="en-US" sz="1700" dirty="0"/>
              <a:t> </a:t>
            </a:r>
            <a:r>
              <a:rPr lang="en-US" sz="1700" dirty="0" err="1"/>
              <a:t>bidang</a:t>
            </a:r>
            <a:r>
              <a:rPr lang="en-US" sz="1700" dirty="0"/>
              <a:t> </a:t>
            </a:r>
            <a:r>
              <a:rPr lang="en-US" sz="1700" dirty="0" err="1"/>
              <a:t>jurnal</a:t>
            </a:r>
            <a:r>
              <a:rPr lang="en-US" sz="1700" dirty="0"/>
              <a:t> </a:t>
            </a:r>
            <a:r>
              <a:rPr lang="en-US" sz="1700" dirty="0" err="1"/>
              <a:t>untuk</a:t>
            </a:r>
            <a:r>
              <a:rPr lang="en-US" sz="1700" dirty="0"/>
              <a:t> </a:t>
            </a:r>
            <a:r>
              <a:rPr lang="en-US" sz="1700" dirty="0" err="1"/>
              <a:t>melakukan</a:t>
            </a:r>
            <a:r>
              <a:rPr lang="en-US" sz="1700" dirty="0"/>
              <a:t> MOU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terbitan</a:t>
            </a:r>
            <a:r>
              <a:rPr lang="en-US" sz="1700" dirty="0"/>
              <a:t> </a:t>
            </a:r>
            <a:r>
              <a:rPr lang="en-US" sz="1700" dirty="0" err="1"/>
              <a:t>jurnal</a:t>
            </a:r>
            <a:r>
              <a:rPr lang="en-US" sz="1700" dirty="0"/>
              <a:t>.</a:t>
            </a:r>
          </a:p>
          <a:p>
            <a:pPr marL="400050" indent="-400050" algn="just">
              <a:buFont typeface="+mj-lt"/>
              <a:buAutoNum type="arabicParenR"/>
            </a:pPr>
            <a:r>
              <a:rPr lang="en-US" sz="1700" b="1" dirty="0"/>
              <a:t>Reviewer </a:t>
            </a:r>
            <a:r>
              <a:rPr lang="en-US" sz="1700" b="1" dirty="0" err="1"/>
              <a:t>Jurnal</a:t>
            </a:r>
            <a:r>
              <a:rPr lang="en-US" sz="1700" b="1" dirty="0"/>
              <a:t>; </a:t>
            </a:r>
            <a:r>
              <a:rPr lang="en-US" sz="1700" dirty="0" err="1"/>
              <a:t>usahakan</a:t>
            </a:r>
            <a:r>
              <a:rPr lang="en-US" sz="1700" dirty="0"/>
              <a:t> reviewer yang </a:t>
            </a:r>
            <a:r>
              <a:rPr lang="en-US" sz="1700" dirty="0" err="1"/>
              <a:t>bekerja</a:t>
            </a:r>
            <a:r>
              <a:rPr lang="en-US" sz="1700" dirty="0"/>
              <a:t> 50% </a:t>
            </a:r>
            <a:r>
              <a:rPr lang="en-US" sz="1700" dirty="0" err="1"/>
              <a:t>dari</a:t>
            </a:r>
            <a:r>
              <a:rPr lang="en-US" sz="1700" dirty="0"/>
              <a:t> </a:t>
            </a:r>
            <a:r>
              <a:rPr lang="en-US" sz="1700" dirty="0" err="1"/>
              <a:t>jumlah</a:t>
            </a:r>
            <a:r>
              <a:rPr lang="en-US" sz="1700" dirty="0"/>
              <a:t> reviewer yang </a:t>
            </a:r>
            <a:r>
              <a:rPr lang="en-US" sz="1700" dirty="0" err="1"/>
              <a:t>ada</a:t>
            </a:r>
            <a:r>
              <a:rPr lang="en-US" sz="1700" dirty="0"/>
              <a:t> </a:t>
            </a:r>
            <a:r>
              <a:rPr lang="en-US" sz="1700" dirty="0" err="1"/>
              <a:t>mempunyai</a:t>
            </a:r>
            <a:r>
              <a:rPr lang="en-US" sz="1700" dirty="0"/>
              <a:t> ID Scopus</a:t>
            </a:r>
            <a:r>
              <a:rPr lang="en-US" sz="1700" dirty="0" smtClean="0"/>
              <a:t>.</a:t>
            </a:r>
          </a:p>
          <a:p>
            <a:pPr marL="400050" indent="-400050" algn="just">
              <a:buFont typeface="+mj-lt"/>
              <a:buAutoNum type="arabicParenR"/>
            </a:pPr>
            <a:r>
              <a:rPr lang="en-US" sz="1700" b="1" dirty="0" err="1" smtClean="0"/>
              <a:t>Jumlah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Artikel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Terbitan</a:t>
            </a:r>
            <a:r>
              <a:rPr lang="en-US" sz="1700" b="1" dirty="0" smtClean="0"/>
              <a:t>; </a:t>
            </a:r>
            <a:r>
              <a:rPr lang="en-US" sz="1700" dirty="0" err="1" smtClean="0"/>
              <a:t>jumlah</a:t>
            </a:r>
            <a:r>
              <a:rPr lang="en-US" sz="1700" dirty="0" smtClean="0"/>
              <a:t> </a:t>
            </a:r>
            <a:r>
              <a:rPr lang="en-US" sz="1700" dirty="0" err="1" smtClean="0"/>
              <a:t>artikel</a:t>
            </a:r>
            <a:r>
              <a:rPr lang="en-US" sz="1700" dirty="0" smtClean="0"/>
              <a:t> </a:t>
            </a:r>
            <a:r>
              <a:rPr lang="en-US" sz="1700" dirty="0" err="1" smtClean="0"/>
              <a:t>terbitan</a:t>
            </a:r>
            <a:r>
              <a:rPr lang="en-US" sz="1700" dirty="0" smtClean="0"/>
              <a:t> </a:t>
            </a:r>
            <a:r>
              <a:rPr lang="en-US" sz="1700" dirty="0" err="1" smtClean="0"/>
              <a:t>juga</a:t>
            </a:r>
            <a:r>
              <a:rPr lang="en-US" sz="1700" dirty="0" smtClean="0"/>
              <a:t> </a:t>
            </a:r>
            <a:r>
              <a:rPr lang="en-US" sz="1700" dirty="0" err="1" smtClean="0"/>
              <a:t>menjadi</a:t>
            </a:r>
            <a:r>
              <a:rPr lang="en-US" sz="1700" dirty="0" smtClean="0"/>
              <a:t> </a:t>
            </a:r>
            <a:r>
              <a:rPr lang="en-US" sz="1700" dirty="0" err="1" smtClean="0"/>
              <a:t>penting</a:t>
            </a:r>
            <a:r>
              <a:rPr lang="en-US" sz="1700" dirty="0" smtClean="0"/>
              <a:t> </a:t>
            </a:r>
            <a:r>
              <a:rPr lang="en-US" sz="1700" dirty="0" err="1" smtClean="0"/>
              <a:t>untuk</a:t>
            </a:r>
            <a:r>
              <a:rPr lang="en-US" sz="1700" dirty="0" smtClean="0"/>
              <a:t> </a:t>
            </a:r>
            <a:r>
              <a:rPr lang="en-US" sz="1700" dirty="0" err="1" smtClean="0"/>
              <a:t>menjaga</a:t>
            </a:r>
            <a:r>
              <a:rPr lang="en-US" sz="1700" dirty="0" smtClean="0"/>
              <a:t> </a:t>
            </a:r>
            <a:r>
              <a:rPr lang="en-US" sz="1700" dirty="0" err="1" smtClean="0"/>
              <a:t>konsistensi</a:t>
            </a:r>
            <a:r>
              <a:rPr lang="en-US" sz="1700" dirty="0" smtClean="0"/>
              <a:t> </a:t>
            </a:r>
            <a:r>
              <a:rPr lang="en-US" sz="1700" dirty="0" err="1" smtClean="0"/>
              <a:t>terbitan</a:t>
            </a:r>
            <a:r>
              <a:rPr lang="en-US" sz="1700" dirty="0" smtClean="0"/>
              <a:t> </a:t>
            </a:r>
            <a:r>
              <a:rPr lang="en-US" sz="1700" dirty="0" err="1" smtClean="0"/>
              <a:t>jurnal</a:t>
            </a:r>
            <a:r>
              <a:rPr lang="en-US" sz="1700" dirty="0" smtClean="0"/>
              <a:t>, </a:t>
            </a:r>
            <a:r>
              <a:rPr lang="en-US" sz="1700" dirty="0" err="1" smtClean="0"/>
              <a:t>batas</a:t>
            </a:r>
            <a:r>
              <a:rPr lang="en-US" sz="1700" dirty="0" smtClean="0"/>
              <a:t> minimal </a:t>
            </a:r>
            <a:r>
              <a:rPr lang="en-US" sz="1700" dirty="0" err="1" smtClean="0"/>
              <a:t>dalam</a:t>
            </a:r>
            <a:r>
              <a:rPr lang="en-US" sz="1700" dirty="0" smtClean="0"/>
              <a:t> </a:t>
            </a:r>
            <a:r>
              <a:rPr lang="en-US" sz="1700" dirty="0" err="1" smtClean="0"/>
              <a:t>satu</a:t>
            </a:r>
            <a:r>
              <a:rPr lang="en-US" sz="1700" dirty="0" smtClean="0"/>
              <a:t> </a:t>
            </a:r>
            <a:r>
              <a:rPr lang="en-US" sz="1700" dirty="0" err="1" smtClean="0"/>
              <a:t>nomor</a:t>
            </a:r>
            <a:r>
              <a:rPr lang="en-US" sz="1700" dirty="0" smtClean="0"/>
              <a:t> </a:t>
            </a:r>
            <a:r>
              <a:rPr lang="en-US" sz="1700" dirty="0" err="1" smtClean="0"/>
              <a:t>terbitan</a:t>
            </a:r>
            <a:r>
              <a:rPr lang="en-US" sz="1700" dirty="0" smtClean="0"/>
              <a:t> 5 </a:t>
            </a:r>
            <a:r>
              <a:rPr lang="en-US" sz="1700" dirty="0" err="1" smtClean="0"/>
              <a:t>artikel</a:t>
            </a:r>
            <a:r>
              <a:rPr lang="en-US" sz="1700" dirty="0" smtClean="0"/>
              <a:t>. Dan </a:t>
            </a:r>
            <a:r>
              <a:rPr lang="en-US" sz="1700" dirty="0" err="1" smtClean="0"/>
              <a:t>usahakan</a:t>
            </a:r>
            <a:r>
              <a:rPr lang="en-US" sz="1700" dirty="0" smtClean="0"/>
              <a:t> 40 % internal 60% </a:t>
            </a:r>
            <a:r>
              <a:rPr lang="en-US" sz="1700" dirty="0" err="1" smtClean="0"/>
              <a:t>eksternal</a:t>
            </a:r>
            <a:r>
              <a:rPr lang="en-US" sz="1700" dirty="0" smtClean="0"/>
              <a:t>. Dan </a:t>
            </a:r>
            <a:r>
              <a:rPr lang="en-US" sz="1700" dirty="0" err="1" smtClean="0"/>
              <a:t>dalam</a:t>
            </a:r>
            <a:r>
              <a:rPr lang="en-US" sz="1700" dirty="0" smtClean="0"/>
              <a:t> </a:t>
            </a:r>
            <a:r>
              <a:rPr lang="en-US" sz="1700" dirty="0" err="1" smtClean="0"/>
              <a:t>satu</a:t>
            </a:r>
            <a:r>
              <a:rPr lang="en-US" sz="1700" dirty="0" smtClean="0"/>
              <a:t> </a:t>
            </a:r>
            <a:r>
              <a:rPr lang="en-US" sz="1700" dirty="0" err="1" smtClean="0"/>
              <a:t>tahun</a:t>
            </a:r>
            <a:r>
              <a:rPr lang="en-US" sz="1700" dirty="0" smtClean="0"/>
              <a:t> minimal 2 </a:t>
            </a:r>
            <a:r>
              <a:rPr lang="en-US" sz="1700" dirty="0" err="1" smtClean="0"/>
              <a:t>terbitan</a:t>
            </a:r>
            <a:r>
              <a:rPr lang="en-US" sz="1700" dirty="0" smtClean="0"/>
              <a:t>.</a:t>
            </a:r>
          </a:p>
          <a:p>
            <a:pPr marL="400050" indent="-400050" algn="just">
              <a:buFont typeface="+mj-lt"/>
              <a:buAutoNum type="arabicParenR"/>
            </a:pPr>
            <a:r>
              <a:rPr lang="en-US" sz="1700" b="1" dirty="0"/>
              <a:t>Layout </a:t>
            </a:r>
            <a:r>
              <a:rPr lang="en-US" sz="1700" b="1" dirty="0" err="1"/>
              <a:t>Artikel</a:t>
            </a:r>
            <a:r>
              <a:rPr lang="en-US" sz="1700" b="1" dirty="0"/>
              <a:t> </a:t>
            </a:r>
            <a:r>
              <a:rPr lang="en-US" sz="1700" b="1" dirty="0" err="1"/>
              <a:t>Jurnal</a:t>
            </a:r>
            <a:r>
              <a:rPr lang="en-US" sz="1700" b="1" dirty="0"/>
              <a:t>; </a:t>
            </a:r>
            <a:r>
              <a:rPr lang="en-US" sz="1700" dirty="0"/>
              <a:t>layout </a:t>
            </a:r>
            <a:r>
              <a:rPr lang="en-US" sz="1700" dirty="0" err="1"/>
              <a:t>artikel</a:t>
            </a:r>
            <a:r>
              <a:rPr lang="en-US" sz="1700" dirty="0"/>
              <a:t> </a:t>
            </a:r>
            <a:r>
              <a:rPr lang="en-US" sz="1700" dirty="0" err="1"/>
              <a:t>jurnal</a:t>
            </a:r>
            <a:r>
              <a:rPr lang="en-US" sz="1700" dirty="0"/>
              <a:t> </a:t>
            </a:r>
            <a:r>
              <a:rPr lang="en-US" sz="1700" dirty="0" err="1"/>
              <a:t>harus</a:t>
            </a:r>
            <a:r>
              <a:rPr lang="en-US" sz="1700" dirty="0"/>
              <a:t> </a:t>
            </a:r>
            <a:r>
              <a:rPr lang="en-US" sz="1700" dirty="0" err="1"/>
              <a:t>disesuaikan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standar</a:t>
            </a:r>
            <a:r>
              <a:rPr lang="en-US" sz="1700" dirty="0"/>
              <a:t> </a:t>
            </a:r>
            <a:r>
              <a:rPr lang="en-US" sz="1700" dirty="0" err="1"/>
              <a:t>jurnal</a:t>
            </a:r>
            <a:r>
              <a:rPr lang="en-US" sz="1700" dirty="0"/>
              <a:t> online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gaya</a:t>
            </a:r>
            <a:r>
              <a:rPr lang="en-US" sz="1700" dirty="0"/>
              <a:t> </a:t>
            </a:r>
            <a:r>
              <a:rPr lang="en-US" sz="1700" dirty="0" err="1"/>
              <a:t>kutipan</a:t>
            </a:r>
            <a:r>
              <a:rPr lang="en-US" sz="1700" dirty="0"/>
              <a:t> </a:t>
            </a:r>
            <a:r>
              <a:rPr lang="en-US" sz="1700" dirty="0" err="1"/>
              <a:t>harus</a:t>
            </a:r>
            <a:r>
              <a:rPr lang="en-US" sz="1700" dirty="0"/>
              <a:t> </a:t>
            </a:r>
            <a:r>
              <a:rPr lang="en-US" sz="1700" dirty="0" err="1"/>
              <a:t>ditentukan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diseragamkan</a:t>
            </a:r>
            <a:r>
              <a:rPr lang="en-US" sz="1700" dirty="0"/>
              <a:t> </a:t>
            </a:r>
            <a:r>
              <a:rPr lang="en-US" sz="1700" dirty="0" err="1"/>
              <a:t>sejak</a:t>
            </a:r>
            <a:r>
              <a:rPr lang="en-US" sz="1700" dirty="0"/>
              <a:t> </a:t>
            </a:r>
            <a:r>
              <a:rPr lang="en-US" sz="1700" dirty="0" err="1"/>
              <a:t>awal</a:t>
            </a:r>
            <a:r>
              <a:rPr lang="en-US" sz="1700" dirty="0"/>
              <a:t> </a:t>
            </a:r>
            <a:r>
              <a:rPr lang="en-US" sz="1700" dirty="0" err="1" smtClean="0"/>
              <a:t>terbitan</a:t>
            </a:r>
            <a:r>
              <a:rPr lang="en-US" sz="1700" dirty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sesuai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aturan</a:t>
            </a:r>
            <a:r>
              <a:rPr lang="en-US" sz="1700" dirty="0" smtClean="0"/>
              <a:t> </a:t>
            </a:r>
            <a:r>
              <a:rPr lang="en-US" sz="1700" dirty="0" err="1" smtClean="0"/>
              <a:t>penulisan</a:t>
            </a:r>
            <a:r>
              <a:rPr lang="en-US" sz="1700" dirty="0" smtClean="0"/>
              <a:t> yang </a:t>
            </a:r>
            <a:r>
              <a:rPr lang="en-US" sz="1700" dirty="0" err="1" smtClean="0"/>
              <a:t>sudah</a:t>
            </a:r>
            <a:r>
              <a:rPr lang="en-US" sz="1700" dirty="0" smtClean="0"/>
              <a:t> </a:t>
            </a:r>
            <a:r>
              <a:rPr lang="en-US" sz="1700" dirty="0" err="1" smtClean="0"/>
              <a:t>dibuat</a:t>
            </a:r>
            <a:r>
              <a:rPr lang="en-US" sz="1700" dirty="0" smtClean="0"/>
              <a:t>.</a:t>
            </a:r>
          </a:p>
          <a:p>
            <a:pPr marL="400050" indent="-400050" algn="just">
              <a:buFont typeface="+mj-lt"/>
              <a:buAutoNum type="arabicParenR"/>
            </a:pPr>
            <a:r>
              <a:rPr lang="en-US" sz="1700" b="1" dirty="0" err="1" smtClean="0"/>
              <a:t>Etika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Publikasi</a:t>
            </a:r>
            <a:r>
              <a:rPr lang="en-US" sz="1700" dirty="0" smtClean="0"/>
              <a:t>; </a:t>
            </a:r>
            <a:r>
              <a:rPr lang="en-US" sz="1700" dirty="0" err="1" smtClean="0"/>
              <a:t>pembuatan</a:t>
            </a:r>
            <a:r>
              <a:rPr lang="en-US" sz="1700" dirty="0" smtClean="0"/>
              <a:t> </a:t>
            </a:r>
            <a:r>
              <a:rPr lang="en-US" sz="1700" dirty="0" err="1" smtClean="0"/>
              <a:t>etika</a:t>
            </a:r>
            <a:r>
              <a:rPr lang="en-US" sz="1700" dirty="0" smtClean="0"/>
              <a:t> </a:t>
            </a:r>
            <a:r>
              <a:rPr lang="en-US" sz="1700" dirty="0" err="1" smtClean="0"/>
              <a:t>publikasi</a:t>
            </a:r>
            <a:r>
              <a:rPr lang="en-US" sz="1700" dirty="0" smtClean="0"/>
              <a:t> </a:t>
            </a:r>
            <a:r>
              <a:rPr lang="en-US" sz="1700" dirty="0" err="1" smtClean="0"/>
              <a:t>ini</a:t>
            </a:r>
            <a:r>
              <a:rPr lang="en-US" sz="1700" dirty="0" smtClean="0"/>
              <a:t> </a:t>
            </a:r>
            <a:r>
              <a:rPr lang="en-US" sz="1700" dirty="0" err="1" smtClean="0"/>
              <a:t>sangat</a:t>
            </a:r>
            <a:r>
              <a:rPr lang="en-US" sz="1700" dirty="0" smtClean="0"/>
              <a:t> </a:t>
            </a:r>
            <a:r>
              <a:rPr lang="en-US" sz="1700" dirty="0" err="1" smtClean="0"/>
              <a:t>penting</a:t>
            </a:r>
            <a:r>
              <a:rPr lang="en-US" sz="1700" dirty="0" smtClean="0"/>
              <a:t> </a:t>
            </a:r>
            <a:r>
              <a:rPr lang="en-US" sz="1700" dirty="0" err="1" smtClean="0"/>
              <a:t>untuk</a:t>
            </a:r>
            <a:r>
              <a:rPr lang="en-US" sz="1700" dirty="0" smtClean="0"/>
              <a:t> </a:t>
            </a:r>
            <a:r>
              <a:rPr lang="en-US" sz="1700" dirty="0" err="1" smtClean="0"/>
              <a:t>melihat</a:t>
            </a:r>
            <a:r>
              <a:rPr lang="en-US" sz="1700" dirty="0" smtClean="0"/>
              <a:t> </a:t>
            </a:r>
            <a:r>
              <a:rPr lang="en-US" sz="1700" dirty="0" err="1" smtClean="0"/>
              <a:t>kebijakan</a:t>
            </a:r>
            <a:r>
              <a:rPr lang="en-US" sz="1700" dirty="0" smtClean="0"/>
              <a:t> </a:t>
            </a:r>
            <a:r>
              <a:rPr lang="en-US" sz="1700" dirty="0" err="1" smtClean="0"/>
              <a:t>jurnal</a:t>
            </a:r>
            <a:r>
              <a:rPr lang="en-US" sz="1700" dirty="0" smtClean="0"/>
              <a:t> </a:t>
            </a:r>
            <a:r>
              <a:rPr lang="en-US" sz="1700" dirty="0" err="1" smtClean="0"/>
              <a:t>dalam</a:t>
            </a:r>
            <a:r>
              <a:rPr lang="en-US" sz="1700" dirty="0" smtClean="0"/>
              <a:t> </a:t>
            </a:r>
            <a:r>
              <a:rPr lang="en-US" sz="1700" dirty="0" err="1" smtClean="0"/>
              <a:t>pengelolaan</a:t>
            </a:r>
            <a:r>
              <a:rPr lang="en-US" sz="1700" dirty="0" smtClean="0"/>
              <a:t> </a:t>
            </a:r>
            <a:r>
              <a:rPr lang="en-US" sz="1700" dirty="0" err="1" smtClean="0"/>
              <a:t>artikel</a:t>
            </a:r>
            <a:r>
              <a:rPr lang="en-US" sz="1700" dirty="0" smtClean="0"/>
              <a:t> </a:t>
            </a:r>
            <a:r>
              <a:rPr lang="en-US" sz="1700" dirty="0" err="1" smtClean="0"/>
              <a:t>jurnal</a:t>
            </a:r>
            <a:r>
              <a:rPr lang="en-US" sz="1700" dirty="0" smtClean="0"/>
              <a:t>. </a:t>
            </a:r>
            <a:r>
              <a:rPr lang="en-US" sz="1700" dirty="0" err="1" smtClean="0"/>
              <a:t>Misalnya</a:t>
            </a:r>
            <a:r>
              <a:rPr lang="en-US" sz="1700" dirty="0" smtClean="0"/>
              <a:t> </a:t>
            </a:r>
            <a:r>
              <a:rPr lang="en-US" sz="1700" dirty="0" err="1" smtClean="0"/>
              <a:t>dalam</a:t>
            </a:r>
            <a:r>
              <a:rPr lang="en-US" sz="1700" dirty="0" smtClean="0"/>
              <a:t> </a:t>
            </a:r>
            <a:r>
              <a:rPr lang="en-US" sz="1700" dirty="0" err="1" smtClean="0"/>
              <a:t>tingkat</a:t>
            </a:r>
            <a:r>
              <a:rPr lang="en-US" sz="1700" dirty="0" smtClean="0"/>
              <a:t> </a:t>
            </a:r>
            <a:r>
              <a:rPr lang="en-US" sz="1700" dirty="0" err="1" smtClean="0"/>
              <a:t>plagiatrism</a:t>
            </a:r>
            <a:r>
              <a:rPr lang="en-US" sz="1700" dirty="0" smtClean="0"/>
              <a:t> </a:t>
            </a:r>
            <a:r>
              <a:rPr lang="en-US" sz="1700" dirty="0" err="1" smtClean="0"/>
              <a:t>berapa</a:t>
            </a:r>
            <a:r>
              <a:rPr lang="en-US" sz="1700" dirty="0" smtClean="0"/>
              <a:t> </a:t>
            </a:r>
            <a:r>
              <a:rPr lang="en-US" sz="1700" dirty="0" err="1" smtClean="0"/>
              <a:t>persen</a:t>
            </a:r>
            <a:r>
              <a:rPr lang="en-US" sz="1700" dirty="0" smtClean="0"/>
              <a:t> yang </a:t>
            </a:r>
            <a:r>
              <a:rPr lang="en-US" sz="1700" dirty="0" err="1" smtClean="0"/>
              <a:t>dapat</a:t>
            </a:r>
            <a:r>
              <a:rPr lang="en-US" sz="1700" dirty="0" smtClean="0"/>
              <a:t> </a:t>
            </a:r>
            <a:r>
              <a:rPr lang="en-US" sz="1700" dirty="0" err="1" smtClean="0"/>
              <a:t>diterima</a:t>
            </a:r>
            <a:r>
              <a:rPr lang="en-US" sz="1700" dirty="0" smtClean="0"/>
              <a:t> </a:t>
            </a:r>
            <a:r>
              <a:rPr lang="en-US" sz="1700" dirty="0" err="1" smtClean="0"/>
              <a:t>untuk</a:t>
            </a:r>
            <a:r>
              <a:rPr lang="en-US" sz="1700" dirty="0" smtClean="0"/>
              <a:t> </a:t>
            </a:r>
            <a:r>
              <a:rPr lang="en-US" sz="1700" dirty="0" err="1" smtClean="0"/>
              <a:t>diterbitkan</a:t>
            </a:r>
            <a:endParaRPr lang="en-US" sz="1700" dirty="0"/>
          </a:p>
          <a:p>
            <a:pPr marL="400050" indent="-400050" algn="just">
              <a:buFont typeface="+mj-lt"/>
              <a:buAutoNum type="arabicParenR"/>
            </a:pPr>
            <a:r>
              <a:rPr lang="en-US" sz="1700" b="1" dirty="0" smtClean="0"/>
              <a:t>IT website </a:t>
            </a:r>
            <a:r>
              <a:rPr lang="en-US" sz="1700" b="1" dirty="0" err="1" smtClean="0"/>
              <a:t>Jurnal</a:t>
            </a:r>
            <a:r>
              <a:rPr lang="en-US" sz="1700" dirty="0" smtClean="0"/>
              <a:t>; </a:t>
            </a:r>
            <a:r>
              <a:rPr lang="en-US" sz="1700" dirty="0" err="1" smtClean="0"/>
              <a:t>usahakan</a:t>
            </a:r>
            <a:r>
              <a:rPr lang="en-US" sz="1700" dirty="0" smtClean="0"/>
              <a:t> </a:t>
            </a:r>
            <a:r>
              <a:rPr lang="en-US" sz="1700" dirty="0" err="1" smtClean="0"/>
              <a:t>dalam</a:t>
            </a:r>
            <a:r>
              <a:rPr lang="en-US" sz="1700" dirty="0" smtClean="0"/>
              <a:t> </a:t>
            </a:r>
            <a:r>
              <a:rPr lang="en-US" sz="1700" dirty="0" err="1" smtClean="0"/>
              <a:t>menerbitkan</a:t>
            </a:r>
            <a:r>
              <a:rPr lang="en-US" sz="1700" dirty="0" smtClean="0"/>
              <a:t> </a:t>
            </a:r>
            <a:r>
              <a:rPr lang="en-US" sz="1700" dirty="0" err="1" smtClean="0"/>
              <a:t>jurnal</a:t>
            </a:r>
            <a:r>
              <a:rPr lang="en-US" sz="1700" dirty="0" smtClean="0"/>
              <a:t> online </a:t>
            </a:r>
            <a:r>
              <a:rPr lang="en-US" sz="1700" dirty="0" err="1" smtClean="0"/>
              <a:t>harus</a:t>
            </a:r>
            <a:r>
              <a:rPr lang="en-US" sz="1700" dirty="0" smtClean="0"/>
              <a:t> </a:t>
            </a:r>
            <a:r>
              <a:rPr lang="en-US" sz="1700" dirty="0" err="1" smtClean="0"/>
              <a:t>mempunyai</a:t>
            </a:r>
            <a:r>
              <a:rPr lang="en-US" sz="1700" dirty="0" smtClean="0"/>
              <a:t> minimal 1 orang yang </a:t>
            </a:r>
            <a:r>
              <a:rPr lang="en-US" sz="1700" dirty="0" err="1" smtClean="0"/>
              <a:t>paham</a:t>
            </a:r>
            <a:r>
              <a:rPr lang="en-US" sz="1700" dirty="0" smtClean="0"/>
              <a:t> 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Open Journal System, </a:t>
            </a:r>
            <a:r>
              <a:rPr lang="en-US" sz="1700" dirty="0" err="1" smtClean="0"/>
              <a:t>hal</a:t>
            </a:r>
            <a:r>
              <a:rPr lang="en-US" sz="1700" dirty="0" smtClean="0"/>
              <a:t> </a:t>
            </a:r>
            <a:r>
              <a:rPr lang="en-US" sz="1700" dirty="0" err="1" smtClean="0"/>
              <a:t>ini</a:t>
            </a:r>
            <a:r>
              <a:rPr lang="en-US" sz="1700" dirty="0" smtClean="0"/>
              <a:t> </a:t>
            </a:r>
            <a:r>
              <a:rPr lang="en-US" sz="1700" dirty="0" err="1" smtClean="0"/>
              <a:t>untuk</a:t>
            </a:r>
            <a:r>
              <a:rPr lang="en-US" sz="1700" dirty="0" smtClean="0"/>
              <a:t> </a:t>
            </a:r>
            <a:r>
              <a:rPr lang="en-US" sz="1700" dirty="0" err="1" smtClean="0"/>
              <a:t>menjaga</a:t>
            </a:r>
            <a:r>
              <a:rPr lang="en-US" sz="1700" dirty="0" smtClean="0"/>
              <a:t> </a:t>
            </a:r>
            <a:r>
              <a:rPr lang="en-US" sz="1700" dirty="0" err="1" smtClean="0"/>
              <a:t>mengurangi</a:t>
            </a:r>
            <a:r>
              <a:rPr lang="en-US" sz="1700" dirty="0" smtClean="0"/>
              <a:t> </a:t>
            </a:r>
            <a:r>
              <a:rPr lang="en-US" sz="1700" dirty="0" err="1" smtClean="0"/>
              <a:t>beban</a:t>
            </a:r>
            <a:r>
              <a:rPr lang="en-US" sz="1700" dirty="0" smtClean="0"/>
              <a:t> </a:t>
            </a:r>
            <a:r>
              <a:rPr lang="en-US" sz="1700" dirty="0" err="1" smtClean="0"/>
              <a:t>kerja</a:t>
            </a:r>
            <a:r>
              <a:rPr lang="en-US" sz="1700" dirty="0" smtClean="0"/>
              <a:t> editor/reviewer yang </a:t>
            </a:r>
            <a:r>
              <a:rPr lang="en-US" sz="1700" dirty="0" err="1" smtClean="0"/>
              <a:t>kesulitan</a:t>
            </a:r>
            <a:r>
              <a:rPr lang="en-US" sz="1700" dirty="0" smtClean="0"/>
              <a:t> </a:t>
            </a:r>
            <a:r>
              <a:rPr lang="en-US" sz="1700" dirty="0" err="1" smtClean="0"/>
              <a:t>dalam</a:t>
            </a:r>
            <a:r>
              <a:rPr lang="en-US" sz="1700" dirty="0" smtClean="0"/>
              <a:t> proses 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OJS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juga</a:t>
            </a:r>
            <a:r>
              <a:rPr lang="en-US" sz="1700" dirty="0" smtClean="0"/>
              <a:t> </a:t>
            </a:r>
            <a:r>
              <a:rPr lang="en-US" sz="1700" dirty="0" err="1" smtClean="0"/>
              <a:t>dapat</a:t>
            </a:r>
            <a:r>
              <a:rPr lang="en-US" sz="1700" dirty="0" smtClean="0"/>
              <a:t> </a:t>
            </a:r>
            <a:r>
              <a:rPr lang="en-US" sz="1700" dirty="0" err="1" smtClean="0"/>
              <a:t>membantu</a:t>
            </a:r>
            <a:r>
              <a:rPr lang="en-US" sz="1700" dirty="0" smtClean="0"/>
              <a:t> </a:t>
            </a:r>
            <a:r>
              <a:rPr lang="en-US" sz="1700" dirty="0" err="1" smtClean="0"/>
              <a:t>jurnal</a:t>
            </a:r>
            <a:r>
              <a:rPr lang="en-US" sz="1700" dirty="0" smtClean="0"/>
              <a:t> </a:t>
            </a:r>
            <a:r>
              <a:rPr lang="en-US" sz="1700" dirty="0" err="1" smtClean="0"/>
              <a:t>dalam</a:t>
            </a:r>
            <a:r>
              <a:rPr lang="en-US" sz="1700" dirty="0" smtClean="0"/>
              <a:t> proses </a:t>
            </a:r>
            <a:r>
              <a:rPr lang="en-US" sz="1700" dirty="0" err="1" smtClean="0"/>
              <a:t>pemasaran</a:t>
            </a:r>
            <a:r>
              <a:rPr lang="en-US" sz="1700" dirty="0" smtClean="0"/>
              <a:t> </a:t>
            </a:r>
            <a:r>
              <a:rPr lang="en-US" sz="1700" dirty="0" err="1" smtClean="0"/>
              <a:t>jurnal</a:t>
            </a:r>
            <a:r>
              <a:rPr lang="en-US" sz="1700" dirty="0" smtClean="0"/>
              <a:t> </a:t>
            </a:r>
            <a:r>
              <a:rPr lang="en-US" sz="1700" dirty="0" err="1" smtClean="0"/>
              <a:t>tersebut</a:t>
            </a:r>
            <a:r>
              <a:rPr lang="en-US" sz="1700" dirty="0" smtClean="0"/>
              <a:t>.</a:t>
            </a:r>
          </a:p>
          <a:p>
            <a:pPr marL="400050" indent="-400050" algn="just">
              <a:buFont typeface="+mj-lt"/>
              <a:buAutoNum type="arabicParenR"/>
            </a:pPr>
            <a:r>
              <a:rPr lang="en-US" sz="1700" b="1" dirty="0" smtClean="0"/>
              <a:t>Support </a:t>
            </a:r>
            <a:r>
              <a:rPr lang="en-US" sz="1700" b="1" dirty="0" err="1" smtClean="0"/>
              <a:t>Pimpinan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Institusi</a:t>
            </a:r>
            <a:r>
              <a:rPr lang="en-US" sz="1700" b="1" dirty="0" smtClean="0"/>
              <a:t>; </a:t>
            </a:r>
            <a:r>
              <a:rPr lang="en-US" sz="1700" dirty="0" smtClean="0"/>
              <a:t> </a:t>
            </a:r>
            <a:r>
              <a:rPr lang="en-US" sz="1700" dirty="0" err="1" smtClean="0"/>
              <a:t>menerbitkan</a:t>
            </a:r>
            <a:r>
              <a:rPr lang="en-US" sz="1700" dirty="0" smtClean="0"/>
              <a:t> </a:t>
            </a:r>
            <a:r>
              <a:rPr lang="en-US" sz="1700" dirty="0" err="1" smtClean="0"/>
              <a:t>jurnal</a:t>
            </a:r>
            <a:r>
              <a:rPr lang="en-US" sz="1700" dirty="0" smtClean="0"/>
              <a:t> </a:t>
            </a:r>
            <a:r>
              <a:rPr lang="en-US" sz="1700" dirty="0" err="1" smtClean="0"/>
              <a:t>bukan</a:t>
            </a:r>
            <a:r>
              <a:rPr lang="en-US" sz="1700" dirty="0" smtClean="0"/>
              <a:t> </a:t>
            </a:r>
            <a:r>
              <a:rPr lang="en-US" sz="1700" dirty="0" err="1" smtClean="0"/>
              <a:t>pekara</a:t>
            </a:r>
            <a:r>
              <a:rPr lang="en-US" sz="1700" dirty="0" smtClean="0"/>
              <a:t> yang </a:t>
            </a:r>
            <a:r>
              <a:rPr lang="en-US" sz="1700" dirty="0" err="1" smtClean="0"/>
              <a:t>mudah</a:t>
            </a:r>
            <a:r>
              <a:rPr lang="en-US" sz="1700" dirty="0" smtClean="0"/>
              <a:t>, </a:t>
            </a:r>
            <a:r>
              <a:rPr lang="en-US" sz="1700" dirty="0" err="1" smtClean="0"/>
              <a:t>perlunya</a:t>
            </a:r>
            <a:r>
              <a:rPr lang="en-US" sz="1700" dirty="0" smtClean="0"/>
              <a:t> support </a:t>
            </a:r>
            <a:r>
              <a:rPr lang="en-US" sz="1700" dirty="0" err="1" smtClean="0"/>
              <a:t>pimpinan</a:t>
            </a:r>
            <a:r>
              <a:rPr lang="en-US" sz="1700" dirty="0" smtClean="0"/>
              <a:t> </a:t>
            </a:r>
            <a:r>
              <a:rPr lang="en-US" sz="1700" dirty="0" err="1" smtClean="0"/>
              <a:t>dalam</a:t>
            </a:r>
            <a:r>
              <a:rPr lang="en-US" sz="1700" dirty="0" smtClean="0"/>
              <a:t> </a:t>
            </a:r>
            <a:r>
              <a:rPr lang="en-US" sz="1700" dirty="0" err="1" smtClean="0"/>
              <a:t>bentuk</a:t>
            </a:r>
            <a:r>
              <a:rPr lang="en-US" sz="1700" dirty="0" smtClean="0"/>
              <a:t> </a:t>
            </a:r>
            <a:r>
              <a:rPr lang="en-US" sz="1700" dirty="0" err="1" smtClean="0"/>
              <a:t>materi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non-</a:t>
            </a:r>
            <a:r>
              <a:rPr lang="en-US" sz="1700" dirty="0" err="1" smtClean="0"/>
              <a:t>materi</a:t>
            </a:r>
            <a:r>
              <a:rPr lang="en-US" sz="1700" dirty="0" smtClean="0"/>
              <a:t> agar </a:t>
            </a:r>
            <a:r>
              <a:rPr lang="en-US" sz="1700" dirty="0" err="1" smtClean="0"/>
              <a:t>pengelola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terbitan</a:t>
            </a:r>
            <a:r>
              <a:rPr lang="en-US" sz="1700" dirty="0" smtClean="0"/>
              <a:t> </a:t>
            </a:r>
            <a:r>
              <a:rPr lang="en-US" sz="1700" dirty="0" err="1" smtClean="0"/>
              <a:t>jurnal</a:t>
            </a:r>
            <a:r>
              <a:rPr lang="en-US" sz="1700" dirty="0" smtClean="0"/>
              <a:t> </a:t>
            </a:r>
            <a:r>
              <a:rPr lang="en-US" sz="1700" dirty="0" err="1" smtClean="0"/>
              <a:t>bisa</a:t>
            </a:r>
            <a:r>
              <a:rPr lang="en-US" sz="1700" dirty="0" smtClean="0"/>
              <a:t> </a:t>
            </a:r>
            <a:r>
              <a:rPr lang="en-US" sz="1700" dirty="0" err="1" smtClean="0"/>
              <a:t>terjaga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baik</a:t>
            </a:r>
            <a:r>
              <a:rPr lang="en-US" sz="1700" dirty="0" smtClean="0"/>
              <a:t> </a:t>
            </a:r>
            <a:r>
              <a:rPr lang="en-US" sz="1700" dirty="0" err="1" smtClean="0"/>
              <a:t>tanpa</a:t>
            </a:r>
            <a:r>
              <a:rPr lang="en-US" sz="1700" dirty="0" smtClean="0"/>
              <a:t> support </a:t>
            </a:r>
            <a:r>
              <a:rPr lang="en-US" sz="1700" dirty="0" err="1" smtClean="0"/>
              <a:t>pimpinan</a:t>
            </a:r>
            <a:r>
              <a:rPr lang="en-US" sz="1700" dirty="0" smtClean="0"/>
              <a:t> </a:t>
            </a:r>
            <a:r>
              <a:rPr lang="en-US" sz="1700" dirty="0" err="1" smtClean="0"/>
              <a:t>ini</a:t>
            </a:r>
            <a:r>
              <a:rPr lang="en-US" sz="1700" dirty="0" smtClean="0"/>
              <a:t>, </a:t>
            </a:r>
            <a:r>
              <a:rPr lang="en-US" sz="1700" dirty="0" err="1" smtClean="0"/>
              <a:t>jurnal</a:t>
            </a:r>
            <a:r>
              <a:rPr lang="en-US" sz="1700" dirty="0" smtClean="0"/>
              <a:t> </a:t>
            </a:r>
            <a:r>
              <a:rPr lang="en-US" sz="1700" dirty="0" err="1" smtClean="0"/>
              <a:t>akan</a:t>
            </a:r>
            <a:r>
              <a:rPr lang="en-US" sz="1700" dirty="0" smtClean="0"/>
              <a:t> </a:t>
            </a:r>
            <a:r>
              <a:rPr lang="en-US" sz="1700" dirty="0" err="1" smtClean="0"/>
              <a:t>mengalami</a:t>
            </a:r>
            <a:r>
              <a:rPr lang="en-US" sz="1700" dirty="0" smtClean="0"/>
              <a:t> </a:t>
            </a:r>
            <a:r>
              <a:rPr lang="en-US" sz="1700" dirty="0" err="1" smtClean="0"/>
              <a:t>beberapa</a:t>
            </a:r>
            <a:r>
              <a:rPr lang="en-US" sz="1700" dirty="0" smtClean="0"/>
              <a:t> </a:t>
            </a:r>
            <a:r>
              <a:rPr lang="en-US" sz="1700" dirty="0" err="1" smtClean="0"/>
              <a:t>kesulitan</a:t>
            </a:r>
            <a:r>
              <a:rPr lang="en-US" sz="1700" dirty="0" smtClean="0"/>
              <a:t> </a:t>
            </a:r>
            <a:r>
              <a:rPr lang="en-US" sz="1700" dirty="0" err="1" smtClean="0"/>
              <a:t>dalam</a:t>
            </a:r>
            <a:r>
              <a:rPr lang="en-US" sz="1700" dirty="0" smtClean="0"/>
              <a:t> proses </a:t>
            </a:r>
            <a:r>
              <a:rPr lang="en-US" sz="1700" dirty="0" err="1" smtClean="0"/>
              <a:t>terbitannya</a:t>
            </a:r>
            <a:r>
              <a:rPr lang="en-US" sz="1700" dirty="0" smtClean="0"/>
              <a:t>.</a:t>
            </a:r>
          </a:p>
          <a:p>
            <a:pPr marL="400050" indent="-400050">
              <a:buFont typeface="+mj-lt"/>
              <a:buAutoNum type="arabicParenR"/>
            </a:pPr>
            <a:endParaRPr lang="en-US" sz="1700" b="1" dirty="0" smtClean="0"/>
          </a:p>
        </p:txBody>
      </p:sp>
    </p:spTree>
    <p:extLst>
      <p:ext uri="{BB962C8B-B14F-4D97-AF65-F5344CB8AC3E}">
        <p14:creationId xmlns:p14="http://schemas.microsoft.com/office/powerpoint/2010/main" val="218265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5798" y="736939"/>
            <a:ext cx="42314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/>
              <a:t>Tahapan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Promosi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Jurnal</a:t>
            </a:r>
            <a:endParaRPr lang="en-US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568456" y="1337872"/>
            <a:ext cx="11430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Sebelum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melakukan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promosi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jurnal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secara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online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usahakan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halaman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OJS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jurnal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yang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dikelola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sudah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memiliki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komponen-komponen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informasi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dengan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baik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,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diantaranya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Informasi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tentang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Aims and Scope, Editor / Editorial Board, Impact Factor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atau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Metrik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Jurnal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, Abstracting 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and Indexing Services, Author Guidelines,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dan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informasi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tentang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akses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terbuka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(open 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access),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jika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ada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Author 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Guidelines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sebaiknya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lengkap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menjelaskan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kriteria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dan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prosedur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penanganan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manuskrip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dari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tahap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submit, proses review,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hingga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tahap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produksi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dan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publikasi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Informasi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tentang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Kebijakan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Proses Peer-Review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dan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jenis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proses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reviewnya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Kebijakan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Etika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Publikasi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dan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Penanganannya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jika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terjadi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pelanggaran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(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jika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ada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)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Informasi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tentang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biaya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pemrosesan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artikel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(Article Processing Charge – APC)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dan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biaya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akses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Informasi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tentang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bagaimana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pembaca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mengakses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fulltext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PDF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artikel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jurnal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Informasi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tentang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organisasi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penerbit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dan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perlu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dihubungkan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dengan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website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institusi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penerbit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400" dirty="0" err="1" smtClean="0">
                <a:latin typeface="BrowalliaUPC" pitchFamily="34" charset="-34"/>
                <a:cs typeface="BrowalliaUPC" pitchFamily="34" charset="-34"/>
              </a:rPr>
              <a:t>Informasi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tentang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Special Issue (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jika</a:t>
            </a:r>
            <a:r>
              <a:rPr lang="en-US" sz="2400" dirty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US" sz="2400" dirty="0" err="1">
                <a:latin typeface="BrowalliaUPC" pitchFamily="34" charset="-34"/>
                <a:cs typeface="BrowalliaUPC" pitchFamily="34" charset="-34"/>
              </a:rPr>
              <a:t>ada</a:t>
            </a:r>
            <a:r>
              <a:rPr lang="en-US" sz="2400" dirty="0" smtClean="0">
                <a:latin typeface="BrowalliaUPC" pitchFamily="34" charset="-34"/>
                <a:cs typeface="BrowalliaUPC" pitchFamily="34" charset="-34"/>
              </a:rPr>
              <a:t>)</a:t>
            </a:r>
            <a:endParaRPr lang="en-US" sz="2400" b="1" dirty="0" smtClean="0">
              <a:latin typeface="BrowalliaUPC" pitchFamily="34" charset="-34"/>
              <a:cs typeface="Browall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82656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A682345-081D-4F7D-9876-A6837809A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35" y="626793"/>
            <a:ext cx="10515600" cy="1229650"/>
          </a:xfrm>
        </p:spPr>
        <p:txBody>
          <a:bodyPr/>
          <a:lstStyle/>
          <a:p>
            <a:r>
              <a:rPr lang="en-US" b="1" dirty="0" err="1"/>
              <a:t>Promosi</a:t>
            </a:r>
            <a:r>
              <a:rPr lang="en-US" b="1" dirty="0"/>
              <a:t> </a:t>
            </a:r>
            <a:r>
              <a:rPr lang="en-US" b="1" dirty="0" err="1"/>
              <a:t>Jurnal</a:t>
            </a:r>
            <a:r>
              <a:rPr lang="en-US" b="1" dirty="0"/>
              <a:t> Online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52805FB-1CF9-4C91-8BBB-549C274AA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715" y="1804743"/>
            <a:ext cx="10515600" cy="4170742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promosi</a:t>
            </a:r>
            <a:r>
              <a:rPr lang="en-US" sz="2000" dirty="0"/>
              <a:t> </a:t>
            </a:r>
            <a:r>
              <a:rPr lang="en-US" sz="2000" dirty="0" err="1"/>
              <a:t>jurnal</a:t>
            </a:r>
            <a:r>
              <a:rPr lang="en-US" sz="2000" dirty="0"/>
              <a:t> online </a:t>
            </a:r>
            <a:r>
              <a:rPr lang="en-US" sz="2000" dirty="0" err="1"/>
              <a:t>sekarang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meningkatkan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</a:t>
            </a:r>
            <a:r>
              <a:rPr lang="en-US" sz="2000" dirty="0" err="1"/>
              <a:t>kunjungan</a:t>
            </a:r>
            <a:r>
              <a:rPr lang="en-US" sz="2000" dirty="0"/>
              <a:t> </a:t>
            </a:r>
            <a:r>
              <a:rPr lang="en-US" sz="2000" dirty="0" err="1"/>
              <a:t>jurnal</a:t>
            </a:r>
            <a:r>
              <a:rPr lang="en-US" sz="2000" dirty="0"/>
              <a:t>, </a:t>
            </a:r>
            <a:r>
              <a:rPr lang="en-US" sz="2000" dirty="0" err="1"/>
              <a:t>sitasi</a:t>
            </a:r>
            <a:r>
              <a:rPr lang="en-US" sz="2000" dirty="0"/>
              <a:t> </a:t>
            </a:r>
            <a:r>
              <a:rPr lang="en-US" sz="2000" dirty="0" err="1"/>
              <a:t>artikel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bank </a:t>
            </a:r>
            <a:r>
              <a:rPr lang="en-US" sz="2000" dirty="0" err="1"/>
              <a:t>naskah</a:t>
            </a:r>
            <a:r>
              <a:rPr lang="en-US" sz="2000" dirty="0"/>
              <a:t> </a:t>
            </a:r>
            <a:r>
              <a:rPr lang="en-US" sz="2000" dirty="0" err="1"/>
              <a:t>jurnal</a:t>
            </a:r>
            <a:r>
              <a:rPr lang="en-US" sz="2000" dirty="0"/>
              <a:t>. </a:t>
            </a:r>
            <a:r>
              <a:rPr lang="en-US" sz="2000" dirty="0" err="1"/>
              <a:t>Dalam</a:t>
            </a:r>
            <a:r>
              <a:rPr lang="en-US" sz="2000" dirty="0"/>
              <a:t> proses </a:t>
            </a:r>
            <a:r>
              <a:rPr lang="en-US" sz="2000" dirty="0" err="1" smtClean="0"/>
              <a:t>ini</a:t>
            </a:r>
            <a:r>
              <a:rPr lang="en-US" sz="2000" dirty="0" smtClean="0"/>
              <a:t>,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berhasil</a:t>
            </a:r>
            <a:r>
              <a:rPr lang="en-US" sz="2000" dirty="0"/>
              <a:t> 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seluruh</a:t>
            </a:r>
            <a:r>
              <a:rPr lang="en-US" sz="2000" dirty="0"/>
              <a:t> </a:t>
            </a:r>
            <a:r>
              <a:rPr lang="en-US" sz="2000" dirty="0" err="1"/>
              <a:t>pengelola</a:t>
            </a:r>
            <a:r>
              <a:rPr lang="en-US" sz="2000" dirty="0"/>
              <a:t> </a:t>
            </a:r>
            <a:r>
              <a:rPr lang="en-US" sz="2000" dirty="0" err="1"/>
              <a:t>jurnal</a:t>
            </a:r>
            <a:r>
              <a:rPr lang="en-US" sz="2000" dirty="0"/>
              <a:t> </a:t>
            </a:r>
            <a:r>
              <a:rPr lang="en-US" sz="2000" dirty="0" err="1"/>
              <a:t>berperan</a:t>
            </a:r>
            <a:r>
              <a:rPr lang="en-US" sz="2000" dirty="0"/>
              <a:t> </a:t>
            </a:r>
            <a:r>
              <a:rPr lang="en-US" sz="2000" dirty="0" err="1"/>
              <a:t>aktif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promosi</a:t>
            </a:r>
            <a:r>
              <a:rPr lang="en-US" sz="2000" dirty="0"/>
              <a:t> </a:t>
            </a:r>
            <a:r>
              <a:rPr lang="en-US" sz="2000" dirty="0" err="1"/>
              <a:t>jurnal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b="1" dirty="0" err="1"/>
              <a:t>Indeksasi</a:t>
            </a:r>
            <a:r>
              <a:rPr lang="en-US" sz="2000" b="1" dirty="0"/>
              <a:t> </a:t>
            </a:r>
            <a:r>
              <a:rPr lang="en-US" sz="2000" b="1" dirty="0" err="1"/>
              <a:t>ke</a:t>
            </a:r>
            <a:r>
              <a:rPr lang="en-US" sz="2000" b="1" dirty="0"/>
              <a:t> </a:t>
            </a:r>
            <a:r>
              <a:rPr lang="en-US" sz="2000" b="1" dirty="0" err="1"/>
              <a:t>lembaga</a:t>
            </a:r>
            <a:r>
              <a:rPr lang="en-US" sz="2000" b="1" dirty="0"/>
              <a:t> </a:t>
            </a:r>
            <a:r>
              <a:rPr lang="en-US" sz="2000" b="1" dirty="0" err="1"/>
              <a:t>Pengindeks</a:t>
            </a:r>
            <a:r>
              <a:rPr lang="en-US" sz="2000" b="1" dirty="0"/>
              <a:t> </a:t>
            </a:r>
            <a:r>
              <a:rPr lang="en-US" sz="2000" b="1" dirty="0" err="1"/>
              <a:t>Jurnal</a:t>
            </a:r>
            <a:r>
              <a:rPr lang="en-US" sz="2000" b="1" dirty="0"/>
              <a:t>; </a:t>
            </a:r>
            <a:r>
              <a:rPr lang="en-US" sz="2000" dirty="0" err="1"/>
              <a:t>hal</a:t>
            </a:r>
            <a:r>
              <a:rPr lang="en-US" sz="2000" dirty="0"/>
              <a:t> </a:t>
            </a:r>
            <a:r>
              <a:rPr lang="en-US" sz="2000" dirty="0" err="1"/>
              <a:t>pertama</a:t>
            </a:r>
            <a:r>
              <a:rPr lang="en-US" sz="2000" dirty="0"/>
              <a:t> yang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jurnal</a:t>
            </a:r>
            <a:r>
              <a:rPr lang="en-US" sz="2000" dirty="0"/>
              <a:t> </a:t>
            </a:r>
            <a:r>
              <a:rPr lang="en-US" sz="2000" dirty="0" err="1"/>
              <a:t>baru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r>
              <a:rPr lang="en-US" sz="2000" dirty="0"/>
              <a:t> </a:t>
            </a:r>
            <a:r>
              <a:rPr lang="en-US" sz="2000" dirty="0" err="1"/>
              <a:t>promosi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indeksasi</a:t>
            </a:r>
            <a:r>
              <a:rPr lang="en-US" sz="2000" dirty="0"/>
              <a:t> </a:t>
            </a:r>
            <a:r>
              <a:rPr lang="en-US" sz="2000" dirty="0" err="1"/>
              <a:t>jurnal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lembaga</a:t>
            </a:r>
            <a:r>
              <a:rPr lang="en-US" sz="2000" dirty="0"/>
              <a:t> </a:t>
            </a:r>
            <a:r>
              <a:rPr lang="en-US" sz="2000" dirty="0" err="1"/>
              <a:t>pengindeks</a:t>
            </a:r>
            <a:r>
              <a:rPr lang="en-US" sz="2000" dirty="0"/>
              <a:t> </a:t>
            </a:r>
            <a:r>
              <a:rPr lang="en-US" sz="2000" dirty="0" err="1" smtClean="0"/>
              <a:t>jurnal</a:t>
            </a:r>
            <a:r>
              <a:rPr lang="en-US" sz="2000" dirty="0" smtClean="0"/>
              <a:t>, </a:t>
            </a:r>
            <a:r>
              <a:rPr lang="en-US" sz="2000" dirty="0" err="1"/>
              <a:t>secara</a:t>
            </a:r>
            <a:r>
              <a:rPr lang="en-US" sz="2000" dirty="0"/>
              <a:t> online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nasional</a:t>
            </a:r>
            <a:r>
              <a:rPr lang="en-US" sz="2000" dirty="0"/>
              <a:t> </a:t>
            </a:r>
            <a:r>
              <a:rPr lang="en-US" sz="2000" dirty="0" err="1"/>
              <a:t>ataupun</a:t>
            </a:r>
            <a:r>
              <a:rPr lang="en-US" sz="2000" dirty="0"/>
              <a:t> </a:t>
            </a:r>
            <a:r>
              <a:rPr lang="en-US" sz="2000" dirty="0" err="1" smtClean="0"/>
              <a:t>internasional</a:t>
            </a:r>
            <a:r>
              <a:rPr lang="en-US" sz="2000" dirty="0" smtClean="0"/>
              <a:t>. Hal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agar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keterbacaan</a:t>
            </a:r>
            <a:r>
              <a:rPr lang="en-US" sz="2000" dirty="0"/>
              <a:t> </a:t>
            </a:r>
            <a:r>
              <a:rPr lang="en-US" sz="2000" dirty="0" err="1"/>
              <a:t>artikel</a:t>
            </a:r>
            <a:r>
              <a:rPr lang="en-US" sz="2000" dirty="0"/>
              <a:t> </a:t>
            </a:r>
            <a:r>
              <a:rPr lang="en-US" sz="2000" dirty="0" err="1"/>
              <a:t>jurnal</a:t>
            </a:r>
            <a:r>
              <a:rPr lang="en-US" sz="2000" dirty="0"/>
              <a:t>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meningkat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menambah</a:t>
            </a:r>
            <a:r>
              <a:rPr lang="en-US" sz="2000" dirty="0"/>
              <a:t> </a:t>
            </a:r>
            <a:r>
              <a:rPr lang="en-US" sz="2000" dirty="0" err="1"/>
              <a:t>kunjungan</a:t>
            </a:r>
            <a:r>
              <a:rPr lang="en-US" sz="2000" dirty="0"/>
              <a:t> </a:t>
            </a:r>
            <a:r>
              <a:rPr lang="en-US" sz="2000" dirty="0" err="1"/>
              <a:t>jurnal</a:t>
            </a:r>
            <a:r>
              <a:rPr lang="en-US" sz="2000" dirty="0"/>
              <a:t>. </a:t>
            </a:r>
            <a:r>
              <a:rPr lang="en-US" sz="2000" dirty="0" err="1"/>
              <a:t>Lembaga-lembaga</a:t>
            </a:r>
            <a:r>
              <a:rPr lang="en-US" sz="2000" dirty="0"/>
              <a:t> </a:t>
            </a:r>
            <a:r>
              <a:rPr lang="en-US" sz="2000" dirty="0" err="1"/>
              <a:t>pengindeks</a:t>
            </a:r>
            <a:r>
              <a:rPr lang="en-US" sz="2000" dirty="0"/>
              <a:t> </a:t>
            </a:r>
            <a:r>
              <a:rPr lang="en-US" sz="2000" dirty="0" err="1"/>
              <a:t>jurnal</a:t>
            </a:r>
            <a:r>
              <a:rPr lang="en-US" sz="2000" dirty="0"/>
              <a:t> </a:t>
            </a:r>
            <a:r>
              <a:rPr lang="en-US" sz="2000" dirty="0" err="1"/>
              <a:t>saat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lain: Google Scholar; DOAJ; Garuda; WOS; EBSCO; ERIC; </a:t>
            </a:r>
            <a:r>
              <a:rPr lang="en-US" sz="2000" dirty="0" err="1"/>
              <a:t>ProQuest</a:t>
            </a:r>
            <a:r>
              <a:rPr lang="en-US" sz="2000" dirty="0"/>
              <a:t>; SCOPUS, </a:t>
            </a:r>
            <a:r>
              <a:rPr lang="en-US" sz="2000" dirty="0" err="1"/>
              <a:t>dsb</a:t>
            </a:r>
            <a:r>
              <a:rPr lang="en-US" sz="2000" dirty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b="1" dirty="0" err="1"/>
              <a:t>Klik</a:t>
            </a:r>
            <a:r>
              <a:rPr lang="en-US" sz="2000" b="1" dirty="0"/>
              <a:t> and Share; </a:t>
            </a:r>
            <a:r>
              <a:rPr lang="en-US" sz="2000" dirty="0"/>
              <a:t> </a:t>
            </a:r>
            <a:r>
              <a:rPr lang="en-US" sz="2000" dirty="0" err="1"/>
              <a:t>aktif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Call for Paper </a:t>
            </a:r>
            <a:r>
              <a:rPr lang="en-US" sz="2000" dirty="0" err="1"/>
              <a:t>dimedia</a:t>
            </a:r>
            <a:r>
              <a:rPr lang="en-US" sz="2000" dirty="0"/>
              <a:t> </a:t>
            </a:r>
            <a:r>
              <a:rPr lang="en-US" sz="2000" dirty="0" err="1" smtClean="0"/>
              <a:t>sosial</a:t>
            </a:r>
            <a:r>
              <a:rPr lang="en-US" sz="2000" dirty="0" smtClean="0"/>
              <a:t>, </a:t>
            </a:r>
            <a:r>
              <a:rPr lang="en-US" sz="2000" dirty="0" err="1"/>
              <a:t>terutama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 smtClean="0"/>
              <a:t>grup-grup</a:t>
            </a:r>
            <a:r>
              <a:rPr lang="en-US" sz="2000" dirty="0" smtClean="0"/>
              <a:t> </a:t>
            </a:r>
            <a:r>
              <a:rPr lang="en-US" sz="2000" dirty="0" err="1" smtClean="0"/>
              <a:t>perkumpulan</a:t>
            </a:r>
            <a:r>
              <a:rPr lang="en-US" sz="2000" dirty="0" smtClean="0"/>
              <a:t> </a:t>
            </a:r>
            <a:r>
              <a:rPr lang="en-US" sz="2000" dirty="0" err="1" smtClean="0"/>
              <a:t>akademik</a:t>
            </a:r>
            <a:r>
              <a:rPr lang="en-US" sz="2000" dirty="0" smtClean="0"/>
              <a:t>. Hal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paling </a:t>
            </a:r>
            <a:r>
              <a:rPr lang="en-US" sz="2000" dirty="0" err="1"/>
              <a:t>mudah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proses </a:t>
            </a:r>
            <a:r>
              <a:rPr lang="en-US" sz="2000" dirty="0" err="1"/>
              <a:t>pemasaran</a:t>
            </a:r>
            <a:r>
              <a:rPr lang="en-US" sz="2000" dirty="0"/>
              <a:t> </a:t>
            </a:r>
            <a:r>
              <a:rPr lang="en-US" sz="2000" dirty="0" err="1"/>
              <a:t>jurnal</a:t>
            </a:r>
            <a:r>
              <a:rPr lang="en-US" sz="2000" dirty="0"/>
              <a:t>. Dan </a:t>
            </a:r>
            <a:r>
              <a:rPr lang="en-US" sz="2000" dirty="0" err="1"/>
              <a:t>juga</a:t>
            </a:r>
            <a:r>
              <a:rPr lang="en-US" sz="2000" dirty="0"/>
              <a:t> share </a:t>
            </a:r>
            <a:r>
              <a:rPr lang="en-US" sz="2000" dirty="0" smtClean="0"/>
              <a:t>link-link </a:t>
            </a:r>
            <a:r>
              <a:rPr lang="en-US" sz="2000" dirty="0" err="1" smtClean="0"/>
              <a:t>naskah</a:t>
            </a:r>
            <a:r>
              <a:rPr lang="en-US" sz="2000" dirty="0" smtClean="0"/>
              <a:t> </a:t>
            </a:r>
            <a:r>
              <a:rPr lang="en-US" sz="2000" dirty="0" err="1"/>
              <a:t>terbitan</a:t>
            </a:r>
            <a:r>
              <a:rPr lang="en-US" sz="2000" dirty="0"/>
              <a:t> </a:t>
            </a:r>
            <a:r>
              <a:rPr lang="en-US" sz="2000" dirty="0" err="1"/>
              <a:t>jurnal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meningkatkan</a:t>
            </a:r>
            <a:r>
              <a:rPr lang="en-US" sz="2000" dirty="0"/>
              <a:t> </a:t>
            </a:r>
            <a:r>
              <a:rPr lang="en-US" sz="2000" dirty="0" err="1"/>
              <a:t>kunjungan</a:t>
            </a:r>
            <a:r>
              <a:rPr lang="en-US" sz="2000" dirty="0"/>
              <a:t> </a:t>
            </a:r>
            <a:r>
              <a:rPr lang="en-US" sz="2000" dirty="0" err="1"/>
              <a:t>jurnal</a:t>
            </a:r>
            <a:r>
              <a:rPr lang="en-US" sz="2000" dirty="0"/>
              <a:t>.</a:t>
            </a:r>
          </a:p>
          <a:p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20030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52805FB-1CF9-4C91-8BBB-549C274AA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965" y="1223556"/>
            <a:ext cx="10515600" cy="4665800"/>
          </a:xfrm>
        </p:spPr>
        <p:txBody>
          <a:bodyPr/>
          <a:lstStyle/>
          <a:p>
            <a:pPr marL="514350" indent="-514350" algn="just">
              <a:buFont typeface="+mj-lt"/>
              <a:buAutoNum type="arabicPeriod" startAt="3"/>
            </a:pPr>
            <a:r>
              <a:rPr lang="en-US" sz="2400" b="1" dirty="0"/>
              <a:t>Review </a:t>
            </a:r>
            <a:r>
              <a:rPr lang="en-US" sz="2400" b="1" dirty="0" err="1"/>
              <a:t>Naskah</a:t>
            </a:r>
            <a:r>
              <a:rPr lang="en-US" sz="2400" b="1" dirty="0"/>
              <a:t> </a:t>
            </a:r>
            <a:r>
              <a:rPr lang="en-US" sz="2400" b="1" dirty="0" err="1"/>
              <a:t>Jurnal</a:t>
            </a:r>
            <a:r>
              <a:rPr lang="en-US" sz="2400" b="1" dirty="0"/>
              <a:t>; </a:t>
            </a:r>
            <a:r>
              <a:rPr lang="en-US" sz="2400" dirty="0" err="1"/>
              <a:t>hal</a:t>
            </a:r>
            <a:r>
              <a:rPr lang="en-US" sz="2400" dirty="0"/>
              <a:t> yang paling </a:t>
            </a:r>
            <a:r>
              <a:rPr lang="en-US" sz="2400" dirty="0" err="1"/>
              <a:t>mudah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citasi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/>
              <a:t>kunjungan</a:t>
            </a:r>
            <a:r>
              <a:rPr lang="en-US" sz="2400" dirty="0"/>
              <a:t> </a:t>
            </a:r>
            <a:r>
              <a:rPr lang="en-US" sz="2400" dirty="0" err="1"/>
              <a:t>jurnal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mengharuskan</a:t>
            </a:r>
            <a:r>
              <a:rPr lang="en-US" sz="2400" dirty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akademisi</a:t>
            </a:r>
            <a:r>
              <a:rPr lang="en-US" sz="2400" dirty="0" smtClean="0"/>
              <a:t> (</a:t>
            </a:r>
            <a:r>
              <a:rPr lang="en-US" sz="2400" dirty="0" err="1" smtClean="0"/>
              <a:t>mahasiswa</a:t>
            </a:r>
            <a:r>
              <a:rPr lang="en-US" sz="2400" dirty="0" smtClean="0"/>
              <a:t>)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membaca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mereview</a:t>
            </a:r>
            <a:r>
              <a:rPr lang="en-US" sz="2400" dirty="0"/>
              <a:t> </a:t>
            </a:r>
            <a:r>
              <a:rPr lang="en-US" sz="2400" dirty="0" err="1"/>
              <a:t>naskah</a:t>
            </a:r>
            <a:r>
              <a:rPr lang="en-US" sz="2400" dirty="0"/>
              <a:t> </a:t>
            </a:r>
            <a:r>
              <a:rPr lang="en-US" sz="2400" dirty="0" err="1"/>
              <a:t>jurnal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kajian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en-US" sz="2400" dirty="0" err="1" smtClean="0"/>
              <a:t>akademiknya</a:t>
            </a:r>
            <a:r>
              <a:rPr lang="en-US" sz="2400" dirty="0" smtClean="0"/>
              <a:t>. 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selain</a:t>
            </a:r>
            <a:r>
              <a:rPr lang="en-US" sz="2400" dirty="0"/>
              <a:t> </a:t>
            </a:r>
            <a:r>
              <a:rPr lang="en-US" sz="2400" dirty="0" err="1" smtClean="0"/>
              <a:t>memperkenalkan</a:t>
            </a:r>
            <a:r>
              <a:rPr lang="en-US" sz="2400" dirty="0" smtClean="0"/>
              <a:t> </a:t>
            </a:r>
            <a:r>
              <a:rPr lang="en-US" sz="2400" dirty="0" err="1" smtClean="0"/>
              <a:t>jurnal</a:t>
            </a:r>
            <a:r>
              <a:rPr lang="en-US" sz="2400" dirty="0" smtClean="0"/>
              <a:t>,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citasi</a:t>
            </a:r>
            <a:r>
              <a:rPr lang="en-US" sz="2400" dirty="0"/>
              <a:t> </a:t>
            </a:r>
            <a:r>
              <a:rPr lang="en-US" sz="2400" dirty="0" err="1"/>
              <a:t>jurnal</a:t>
            </a:r>
            <a:r>
              <a:rPr lang="en-US" sz="2400" dirty="0"/>
              <a:t>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jurnal</a:t>
            </a:r>
            <a:r>
              <a:rPr lang="en-US" sz="2400" dirty="0"/>
              <a:t> </a:t>
            </a:r>
            <a:r>
              <a:rPr lang="en-US" sz="2400" dirty="0" err="1"/>
              <a:t>dijadikan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 smtClean="0"/>
              <a:t>referensi</a:t>
            </a:r>
            <a:r>
              <a:rPr lang="en-US" sz="2400" dirty="0" smtClean="0"/>
              <a:t>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tulis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.</a:t>
            </a:r>
          </a:p>
          <a:p>
            <a:pPr marL="457200" indent="-457200" algn="just">
              <a:buFont typeface="+mj-lt"/>
              <a:buAutoNum type="arabicPeriod" startAt="3"/>
            </a:pPr>
            <a:r>
              <a:rPr lang="en-US" sz="2400" b="1" dirty="0" err="1"/>
              <a:t>Tampilan</a:t>
            </a:r>
            <a:r>
              <a:rPr lang="en-US" sz="2400" b="1" dirty="0"/>
              <a:t> OJS;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menutup</a:t>
            </a:r>
            <a:r>
              <a:rPr lang="en-US" sz="2400" dirty="0"/>
              <a:t> </a:t>
            </a:r>
            <a:r>
              <a:rPr lang="en-US" sz="2400" dirty="0" err="1"/>
              <a:t>kemungkinan</a:t>
            </a:r>
            <a:r>
              <a:rPr lang="en-US" sz="2400" dirty="0"/>
              <a:t> </a:t>
            </a:r>
            <a:r>
              <a:rPr lang="en-US" sz="2400" dirty="0" err="1"/>
              <a:t>tampilan</a:t>
            </a:r>
            <a:r>
              <a:rPr lang="en-US" sz="2400" dirty="0"/>
              <a:t> </a:t>
            </a:r>
            <a:r>
              <a:rPr lang="en-US" sz="2400" dirty="0" err="1"/>
              <a:t>jurnal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 smtClean="0"/>
              <a:t>tarik</a:t>
            </a:r>
            <a:r>
              <a:rPr lang="en-US" sz="2400" dirty="0" smtClean="0"/>
              <a:t>,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kepercayaan</a:t>
            </a:r>
            <a:r>
              <a:rPr lang="en-US" sz="2400" dirty="0"/>
              <a:t> </a:t>
            </a:r>
            <a:r>
              <a:rPr lang="en-US" sz="2400" dirty="0" err="1"/>
              <a:t>penulis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segi</a:t>
            </a:r>
            <a:r>
              <a:rPr lang="en-US" sz="2400" dirty="0"/>
              <a:t> </a:t>
            </a:r>
            <a:r>
              <a:rPr lang="en-US" sz="2400" dirty="0" err="1"/>
              <a:t>kualitas</a:t>
            </a:r>
            <a:r>
              <a:rPr lang="en-US" sz="2400" dirty="0"/>
              <a:t> </a:t>
            </a:r>
            <a:r>
              <a:rPr lang="en-US" sz="2400" dirty="0" err="1"/>
              <a:t>keseriusan</a:t>
            </a:r>
            <a:r>
              <a:rPr lang="en-US" sz="2400" dirty="0"/>
              <a:t> </a:t>
            </a:r>
            <a:r>
              <a:rPr lang="en-US" sz="2400" dirty="0" err="1"/>
              <a:t>pengelolaan</a:t>
            </a:r>
            <a:r>
              <a:rPr lang="en-US" sz="2400" dirty="0"/>
              <a:t> </a:t>
            </a:r>
            <a:r>
              <a:rPr lang="en-US" sz="2400" dirty="0" err="1" smtClean="0"/>
              <a:t>jurnal</a:t>
            </a:r>
            <a:r>
              <a:rPr lang="en-US" sz="2400" dirty="0" smtClean="0"/>
              <a:t>. </a:t>
            </a:r>
            <a:r>
              <a:rPr lang="en-US" sz="2400" dirty="0" err="1" smtClean="0"/>
              <a:t>Tampilan</a:t>
            </a:r>
            <a:r>
              <a:rPr lang="en-US" sz="2400" dirty="0" smtClean="0"/>
              <a:t> </a:t>
            </a:r>
            <a:r>
              <a:rPr lang="en-US" sz="2400" dirty="0"/>
              <a:t>yang </a:t>
            </a:r>
            <a:r>
              <a:rPr lang="en-US" sz="2400" dirty="0" err="1"/>
              <a:t>menarik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info yang </a:t>
            </a:r>
            <a:r>
              <a:rPr lang="en-US" sz="2400" dirty="0" err="1"/>
              <a:t>lengkap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memudahkan</a:t>
            </a:r>
            <a:r>
              <a:rPr lang="en-US" sz="2400" dirty="0"/>
              <a:t> </a:t>
            </a:r>
            <a:r>
              <a:rPr lang="en-US" sz="2400" dirty="0" err="1"/>
              <a:t>pengunjung</a:t>
            </a:r>
            <a:r>
              <a:rPr lang="en-US" sz="2400" dirty="0"/>
              <a:t> </a:t>
            </a:r>
            <a:r>
              <a:rPr lang="en-US" sz="2400" dirty="0" err="1" smtClean="0"/>
              <a:t>jurnal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membaca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submit </a:t>
            </a:r>
            <a:r>
              <a:rPr lang="en-US" sz="2400" dirty="0" err="1" smtClean="0"/>
              <a:t>naskah</a:t>
            </a:r>
            <a:r>
              <a:rPr lang="en-US" sz="2400" dirty="0" smtClean="0"/>
              <a:t> </a:t>
            </a:r>
            <a:r>
              <a:rPr lang="en-US" sz="2400" dirty="0" err="1" smtClean="0"/>
              <a:t>jurnal</a:t>
            </a:r>
            <a:r>
              <a:rPr lang="en-US" sz="2400" dirty="0" smtClean="0"/>
              <a:t>.</a:t>
            </a:r>
            <a:endParaRPr lang="en-US" sz="2400" b="1" dirty="0"/>
          </a:p>
          <a:p>
            <a:pPr marL="457200" indent="-457200" algn="just">
              <a:buFont typeface="+mj-lt"/>
              <a:buAutoNum type="arabicPeriod" startAt="3"/>
            </a:pPr>
            <a:r>
              <a:rPr lang="en-US" sz="2400" b="1" dirty="0" err="1" smtClean="0"/>
              <a:t>Perlombaan</a:t>
            </a:r>
            <a:r>
              <a:rPr lang="en-US" sz="2400" b="1" dirty="0" smtClean="0"/>
              <a:t> </a:t>
            </a:r>
            <a:r>
              <a:rPr lang="en-US" sz="2400" b="1" dirty="0" err="1"/>
              <a:t>penulisan</a:t>
            </a:r>
            <a:r>
              <a:rPr lang="en-US" sz="2400" b="1" dirty="0"/>
              <a:t> </a:t>
            </a:r>
            <a:r>
              <a:rPr lang="en-US" sz="2400" b="1" dirty="0" err="1"/>
              <a:t>naskah</a:t>
            </a:r>
            <a:r>
              <a:rPr lang="en-US" sz="2400" b="1" dirty="0"/>
              <a:t> </a:t>
            </a:r>
            <a:r>
              <a:rPr lang="en-US" sz="2400" b="1" dirty="0" err="1"/>
              <a:t>jurnal</a:t>
            </a:r>
            <a:r>
              <a:rPr lang="en-US" sz="2400" b="1" dirty="0"/>
              <a:t>; 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jurnal</a:t>
            </a:r>
            <a:r>
              <a:rPr lang="en-US" sz="2400" dirty="0"/>
              <a:t> yang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perlombaan</a:t>
            </a:r>
            <a:r>
              <a:rPr lang="en-US" sz="2400" dirty="0"/>
              <a:t> </a:t>
            </a:r>
            <a:r>
              <a:rPr lang="en-US" sz="2400" dirty="0" err="1"/>
              <a:t>penulisan</a:t>
            </a:r>
            <a:r>
              <a:rPr lang="en-US" sz="2400" dirty="0"/>
              <a:t> </a:t>
            </a:r>
            <a:r>
              <a:rPr lang="en-US" sz="2400" dirty="0" err="1"/>
              <a:t>naskah</a:t>
            </a:r>
            <a:r>
              <a:rPr lang="en-US" sz="2400" dirty="0"/>
              <a:t> </a:t>
            </a:r>
            <a:r>
              <a:rPr lang="en-US" sz="2400" dirty="0" err="1" smtClean="0"/>
              <a:t>jurnal</a:t>
            </a:r>
            <a:r>
              <a:rPr lang="en-US" sz="2400" dirty="0" smtClean="0"/>
              <a:t>,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menjaring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cepat</a:t>
            </a:r>
            <a:r>
              <a:rPr lang="en-US" sz="2400" dirty="0"/>
              <a:t> bank </a:t>
            </a:r>
            <a:r>
              <a:rPr lang="en-US" sz="2400" dirty="0" err="1"/>
              <a:t>naskah</a:t>
            </a:r>
            <a:r>
              <a:rPr lang="en-US" sz="2400" dirty="0"/>
              <a:t> yang </a:t>
            </a:r>
            <a:r>
              <a:rPr lang="en-US" sz="2400" dirty="0" err="1"/>
              <a:t>berkualitas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terbitan</a:t>
            </a:r>
            <a:r>
              <a:rPr lang="en-US" sz="2400" dirty="0"/>
              <a:t> </a:t>
            </a:r>
            <a:r>
              <a:rPr lang="en-US" sz="2400" dirty="0" err="1"/>
              <a:t>naskah-naskah</a:t>
            </a:r>
            <a:r>
              <a:rPr lang="en-US" sz="2400" dirty="0"/>
              <a:t> </a:t>
            </a:r>
            <a:r>
              <a:rPr lang="en-US" sz="2400" dirty="0" err="1" smtClean="0"/>
              <a:t>jurnal</a:t>
            </a:r>
            <a:r>
              <a:rPr lang="en-US" sz="2400" dirty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mempercepat</a:t>
            </a:r>
            <a:r>
              <a:rPr lang="en-US" sz="2400" dirty="0" smtClean="0"/>
              <a:t> </a:t>
            </a:r>
            <a:r>
              <a:rPr lang="en-US" sz="2400" dirty="0" err="1" smtClean="0"/>
              <a:t>peningkatan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kualitas</a:t>
            </a:r>
            <a:r>
              <a:rPr lang="en-US" sz="2400" dirty="0" smtClean="0"/>
              <a:t> </a:t>
            </a:r>
            <a:r>
              <a:rPr lang="en-US" sz="2400" dirty="0" err="1" smtClean="0"/>
              <a:t>akreditasi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30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3989" y="1633617"/>
            <a:ext cx="1157695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tahap</a:t>
            </a:r>
            <a:r>
              <a:rPr lang="en-US" sz="2000" dirty="0" smtClean="0"/>
              <a:t> </a:t>
            </a:r>
            <a:r>
              <a:rPr lang="en-US" sz="2000" dirty="0" err="1" smtClean="0"/>
              <a:t>awala</a:t>
            </a:r>
            <a:r>
              <a:rPr lang="en-US" sz="2000" dirty="0" smtClean="0"/>
              <a:t> </a:t>
            </a:r>
            <a:r>
              <a:rPr lang="en-US" sz="2000" dirty="0" err="1" smtClean="0"/>
              <a:t>terbitan</a:t>
            </a:r>
            <a:r>
              <a:rPr lang="en-US" sz="2000" dirty="0" smtClean="0"/>
              <a:t> </a:t>
            </a:r>
            <a:r>
              <a:rPr lang="en-US" sz="2000" dirty="0" err="1" smtClean="0"/>
              <a:t>jurnal</a:t>
            </a:r>
            <a:r>
              <a:rPr lang="en-US" sz="2000" dirty="0" smtClean="0"/>
              <a:t> </a:t>
            </a:r>
            <a:r>
              <a:rPr lang="en-US" sz="2000" dirty="0" err="1" smtClean="0"/>
              <a:t>penting</a:t>
            </a:r>
            <a:r>
              <a:rPr lang="en-US" sz="2000" dirty="0" smtClean="0"/>
              <a:t> </a:t>
            </a:r>
            <a:r>
              <a:rPr lang="en-US" sz="2000" dirty="0" err="1" smtClean="0"/>
              <a:t>sekali</a:t>
            </a:r>
            <a:r>
              <a:rPr lang="en-US" sz="2000" dirty="0" smtClean="0"/>
              <a:t> </a:t>
            </a:r>
            <a:r>
              <a:rPr lang="en-US" sz="2000" dirty="0" err="1" smtClean="0"/>
              <a:t>menjaga</a:t>
            </a:r>
            <a:r>
              <a:rPr lang="en-US" sz="2000" dirty="0" smtClean="0"/>
              <a:t> </a:t>
            </a:r>
            <a:r>
              <a:rPr lang="en-US" sz="2000" dirty="0" err="1" smtClean="0"/>
              <a:t>rumah</a:t>
            </a:r>
            <a:r>
              <a:rPr lang="en-US" sz="2000" dirty="0" smtClean="0"/>
              <a:t> </a:t>
            </a:r>
            <a:r>
              <a:rPr lang="en-US" sz="2000" dirty="0" err="1" smtClean="0"/>
              <a:t>jurnal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baik</a:t>
            </a:r>
            <a:r>
              <a:rPr lang="en-US" sz="2000" dirty="0" smtClean="0"/>
              <a:t> agar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terjadi</a:t>
            </a:r>
            <a:r>
              <a:rPr lang="en-US" sz="2000" dirty="0" smtClean="0"/>
              <a:t> </a:t>
            </a:r>
            <a:r>
              <a:rPr lang="en-US" sz="2000" dirty="0" err="1" smtClean="0"/>
              <a:t>hal</a:t>
            </a:r>
            <a:r>
              <a:rPr lang="en-US" sz="2000" dirty="0" smtClean="0"/>
              <a:t> yang fatal </a:t>
            </a:r>
            <a:r>
              <a:rPr lang="en-US" sz="2000" dirty="0" err="1" smtClean="0"/>
              <a:t>dalam</a:t>
            </a:r>
            <a:r>
              <a:rPr lang="en-US" sz="2000" dirty="0" smtClean="0"/>
              <a:t> OJS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.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diketahui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semua</a:t>
            </a:r>
            <a:r>
              <a:rPr lang="en-US" sz="2000" dirty="0" smtClean="0"/>
              <a:t> orang yang </a:t>
            </a:r>
            <a:r>
              <a:rPr lang="en-US" sz="2000" dirty="0" err="1" smtClean="0"/>
              <a:t>terlibat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jurnal</a:t>
            </a:r>
            <a:r>
              <a:rPr lang="en-US" sz="2000" dirty="0" smtClean="0"/>
              <a:t> online </a:t>
            </a:r>
            <a:r>
              <a:rPr lang="en-US" sz="2000" dirty="0" err="1" smtClean="0"/>
              <a:t>sangat</a:t>
            </a:r>
            <a:r>
              <a:rPr lang="en-US" sz="2000" dirty="0" smtClean="0"/>
              <a:t> </a:t>
            </a:r>
            <a:r>
              <a:rPr lang="en-US" sz="2000" dirty="0" err="1" smtClean="0"/>
              <a:t>paham</a:t>
            </a:r>
            <a:r>
              <a:rPr lang="en-US" sz="2000" dirty="0" smtClean="0"/>
              <a:t> IT </a:t>
            </a:r>
            <a:r>
              <a:rPr lang="en-US" sz="2000" dirty="0" err="1" smtClean="0"/>
              <a:t>manajemen</a:t>
            </a:r>
            <a:r>
              <a:rPr lang="en-US" sz="2000" dirty="0" smtClean="0"/>
              <a:t> OJS.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, </a:t>
            </a:r>
            <a:r>
              <a:rPr lang="en-US" sz="2000" dirty="0" err="1" smtClean="0"/>
              <a:t>penting</a:t>
            </a:r>
            <a:r>
              <a:rPr lang="en-US" sz="2000" dirty="0" smtClean="0"/>
              <a:t> </a:t>
            </a:r>
            <a:r>
              <a:rPr lang="en-US" sz="2000" dirty="0" err="1" smtClean="0"/>
              <a:t>sekali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ketua</a:t>
            </a:r>
            <a:r>
              <a:rPr lang="en-US" sz="2000" dirty="0" smtClean="0"/>
              <a:t> </a:t>
            </a:r>
            <a:r>
              <a:rPr lang="en-US" sz="2000" dirty="0" err="1" smtClean="0"/>
              <a:t>redaksi</a:t>
            </a:r>
            <a:r>
              <a:rPr lang="en-US" sz="2000" dirty="0" smtClean="0"/>
              <a:t> </a:t>
            </a:r>
            <a:r>
              <a:rPr lang="en-US" sz="2000" dirty="0" err="1" smtClean="0"/>
              <a:t>jurnal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solusi</a:t>
            </a:r>
            <a:r>
              <a:rPr lang="en-US" sz="2000" dirty="0" smtClean="0"/>
              <a:t> </a:t>
            </a:r>
            <a:r>
              <a:rPr lang="en-US" sz="2000" dirty="0" err="1" smtClean="0"/>
              <a:t>alternatif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membantu</a:t>
            </a:r>
            <a:r>
              <a:rPr lang="en-US" sz="2000" dirty="0" smtClean="0"/>
              <a:t> </a:t>
            </a:r>
            <a:r>
              <a:rPr lang="en-US" sz="2000" dirty="0" err="1" smtClean="0"/>
              <a:t>kekurangan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. </a:t>
            </a:r>
            <a:r>
              <a:rPr lang="en-US" sz="2000" dirty="0" err="1" smtClean="0"/>
              <a:t>beberapa</a:t>
            </a:r>
            <a:r>
              <a:rPr lang="en-US" sz="2000" dirty="0" smtClean="0"/>
              <a:t> </a:t>
            </a:r>
            <a:r>
              <a:rPr lang="en-US" sz="2000" dirty="0" err="1" smtClean="0"/>
              <a:t>alternatif</a:t>
            </a:r>
            <a:r>
              <a:rPr lang="en-US" sz="2000" dirty="0" smtClean="0"/>
              <a:t> yang </a:t>
            </a: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diantaranya</a:t>
            </a:r>
            <a:r>
              <a:rPr lang="en-US" sz="2000" dirty="0" smtClean="0"/>
              <a:t>:</a:t>
            </a:r>
          </a:p>
          <a:p>
            <a:pPr marL="457200" indent="-457200">
              <a:buAutoNum type="arabicPeriod"/>
            </a:pPr>
            <a:r>
              <a:rPr lang="en-US" sz="2000" b="1" dirty="0" err="1" smtClean="0">
                <a:solidFill>
                  <a:srgbClr val="000000"/>
                </a:solidFill>
              </a:rPr>
              <a:t>Membagi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tim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jurnal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menjadi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tim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konten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dan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tim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manajemen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jurnal</a:t>
            </a:r>
            <a:r>
              <a:rPr lang="en-US" sz="2000" dirty="0" smtClean="0">
                <a:solidFill>
                  <a:srgbClr val="000000"/>
                </a:solidFill>
              </a:rPr>
              <a:t>;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Tim </a:t>
            </a:r>
            <a:r>
              <a:rPr lang="en-US" sz="2000" dirty="0" err="1" smtClean="0">
                <a:solidFill>
                  <a:srgbClr val="000000"/>
                </a:solidFill>
              </a:rPr>
              <a:t>Konten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berfokus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dalam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menyeleksi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naskah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dalam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kelayakannya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menjadi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terbitan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jurnal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Tim </a:t>
            </a:r>
            <a:r>
              <a:rPr lang="en-US" sz="2000" dirty="0" err="1" smtClean="0">
                <a:solidFill>
                  <a:srgbClr val="000000"/>
                </a:solidFill>
              </a:rPr>
              <a:t>Manajemen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berfokus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dalam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mengelola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naskah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dalam</a:t>
            </a:r>
            <a:r>
              <a:rPr lang="en-US" sz="2000" dirty="0" smtClean="0">
                <a:solidFill>
                  <a:srgbClr val="000000"/>
                </a:solidFill>
              </a:rPr>
              <a:t> OJS </a:t>
            </a:r>
            <a:r>
              <a:rPr lang="en-US" sz="2000" dirty="0" err="1" smtClean="0">
                <a:solidFill>
                  <a:srgbClr val="000000"/>
                </a:solidFill>
              </a:rPr>
              <a:t>serta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membantu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kesulitan-kesulitan</a:t>
            </a:r>
            <a:r>
              <a:rPr lang="en-US" sz="2000" dirty="0" smtClean="0">
                <a:solidFill>
                  <a:srgbClr val="000000"/>
                </a:solidFill>
              </a:rPr>
              <a:t> yang </a:t>
            </a:r>
            <a:r>
              <a:rPr lang="en-US" sz="2000" dirty="0" err="1" smtClean="0">
                <a:solidFill>
                  <a:srgbClr val="000000"/>
                </a:solidFill>
              </a:rPr>
              <a:t>terjadi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dalam</a:t>
            </a:r>
            <a:r>
              <a:rPr lang="en-US" sz="2000" dirty="0" smtClean="0">
                <a:solidFill>
                  <a:srgbClr val="000000"/>
                </a:solidFill>
              </a:rPr>
              <a:t> OJS.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 err="1" smtClean="0"/>
              <a:t>Menyiapkan</a:t>
            </a:r>
            <a:r>
              <a:rPr lang="en-US" sz="2000" b="1" dirty="0" smtClean="0"/>
              <a:t> Tim IT </a:t>
            </a:r>
            <a:r>
              <a:rPr lang="en-US" sz="2000" b="1" dirty="0" err="1" smtClean="0"/>
              <a:t>Khusus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khusus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manajemen</a:t>
            </a:r>
            <a:r>
              <a:rPr lang="en-US" sz="2000" b="1" dirty="0" smtClean="0"/>
              <a:t> OJS</a:t>
            </a:r>
            <a:r>
              <a:rPr lang="en-US" sz="2000" dirty="0" smtClean="0"/>
              <a:t>; </a:t>
            </a:r>
            <a:r>
              <a:rPr lang="en-US" sz="2000" dirty="0"/>
              <a:t>T</a:t>
            </a:r>
            <a:r>
              <a:rPr lang="en-US" sz="2000" dirty="0" smtClean="0"/>
              <a:t>im IT </a:t>
            </a:r>
            <a:r>
              <a:rPr lang="en-US" sz="2000" dirty="0" err="1" smtClean="0"/>
              <a:t>khusus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bekerja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pintu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proses </a:t>
            </a:r>
            <a:r>
              <a:rPr lang="en-US" sz="2000" dirty="0" err="1" smtClean="0"/>
              <a:t>manajemen</a:t>
            </a:r>
            <a:r>
              <a:rPr lang="en-US" sz="2000" dirty="0" smtClean="0"/>
              <a:t> </a:t>
            </a:r>
            <a:r>
              <a:rPr lang="en-US" sz="2000" dirty="0" err="1" smtClean="0"/>
              <a:t>jurnal</a:t>
            </a:r>
            <a:r>
              <a:rPr lang="en-US" sz="2000" dirty="0" smtClean="0"/>
              <a:t> di OJS. </a:t>
            </a:r>
            <a:r>
              <a:rPr lang="en-US" sz="2000" dirty="0" err="1" smtClean="0"/>
              <a:t>Jadi</a:t>
            </a:r>
            <a:r>
              <a:rPr lang="en-US" sz="2000" dirty="0" smtClean="0"/>
              <a:t> </a:t>
            </a:r>
            <a:r>
              <a:rPr lang="en-US" sz="2000" dirty="0" err="1" smtClean="0"/>
              <a:t>redaktur</a:t>
            </a:r>
            <a:r>
              <a:rPr lang="en-US" sz="2000" dirty="0" smtClean="0"/>
              <a:t> </a:t>
            </a:r>
            <a:r>
              <a:rPr lang="en-US" sz="2000" dirty="0" err="1" smtClean="0"/>
              <a:t>jurnal</a:t>
            </a:r>
            <a:r>
              <a:rPr lang="en-US" sz="2000" dirty="0" smtClean="0"/>
              <a:t> yang lain </a:t>
            </a:r>
            <a:r>
              <a:rPr lang="en-US" sz="2000" dirty="0" err="1" smtClean="0"/>
              <a:t>bekerja</a:t>
            </a:r>
            <a:r>
              <a:rPr lang="en-US" sz="2000" dirty="0" smtClean="0"/>
              <a:t> </a:t>
            </a:r>
            <a:r>
              <a:rPr lang="en-US" sz="2000" dirty="0" err="1" smtClean="0"/>
              <a:t>berfokus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hal</a:t>
            </a:r>
            <a:r>
              <a:rPr lang="en-US" sz="2000" dirty="0"/>
              <a:t> </a:t>
            </a:r>
            <a:r>
              <a:rPr lang="en-US" sz="2000" dirty="0" err="1" smtClean="0"/>
              <a:t>konten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review </a:t>
            </a:r>
            <a:r>
              <a:rPr lang="en-US" sz="2000" dirty="0" err="1" smtClean="0"/>
              <a:t>naskah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biasanya</a:t>
            </a:r>
            <a:r>
              <a:rPr lang="en-US" sz="2000" dirty="0" smtClean="0"/>
              <a:t> </a:t>
            </a:r>
            <a:r>
              <a:rPr lang="en-US" sz="2000" dirty="0" err="1" smtClean="0"/>
              <a:t>tanpa</a:t>
            </a:r>
            <a:r>
              <a:rPr lang="en-US" sz="2000" dirty="0" smtClean="0"/>
              <a:t> </a:t>
            </a:r>
            <a:r>
              <a:rPr lang="en-US" sz="2000" dirty="0" err="1" smtClean="0"/>
              <a:t>melibatkan</a:t>
            </a:r>
            <a:r>
              <a:rPr lang="en-US" sz="2000" dirty="0" smtClean="0"/>
              <a:t> OJS, </a:t>
            </a: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sudah</a:t>
            </a:r>
            <a:r>
              <a:rPr lang="en-US" sz="2000" dirty="0" smtClean="0"/>
              <a:t> </a:t>
            </a:r>
            <a:r>
              <a:rPr lang="en-US" sz="2000" dirty="0" err="1" smtClean="0"/>
              <a:t>selesai</a:t>
            </a:r>
            <a:r>
              <a:rPr lang="en-US" sz="2000" dirty="0"/>
              <a:t>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</a:t>
            </a:r>
            <a:r>
              <a:rPr lang="en-US" sz="2000" dirty="0" err="1" smtClean="0"/>
              <a:t>tersebut</a:t>
            </a:r>
            <a:r>
              <a:rPr lang="en-US" sz="2000" dirty="0" smtClean="0"/>
              <a:t> </a:t>
            </a:r>
            <a:r>
              <a:rPr lang="en-US" sz="2000" dirty="0" err="1" smtClean="0"/>
              <a:t>barulah</a:t>
            </a:r>
            <a:r>
              <a:rPr lang="en-US" sz="2000" dirty="0" smtClean="0"/>
              <a:t> </a:t>
            </a:r>
            <a:r>
              <a:rPr lang="en-US" sz="2000" dirty="0" err="1" smtClean="0"/>
              <a:t>dilaporkan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Tim IT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manajemen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OJS </a:t>
            </a:r>
            <a:r>
              <a:rPr lang="en-US" sz="2000" dirty="0" err="1" smtClean="0"/>
              <a:t>nya</a:t>
            </a:r>
            <a:r>
              <a:rPr lang="en-US" sz="2000" dirty="0" smtClean="0"/>
              <a:t>.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489303" y="1023643"/>
            <a:ext cx="45602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Startegi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Pengelolaan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Jurnal</a:t>
            </a:r>
            <a:r>
              <a:rPr lang="en-US" sz="2400" b="1" dirty="0" smtClean="0"/>
              <a:t> Online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030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6313" y="1058796"/>
            <a:ext cx="1157695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pengelolaan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online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subtansi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portal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r>
              <a:rPr lang="en-US" dirty="0" err="1" smtClean="0"/>
              <a:t>Antara</a:t>
            </a:r>
            <a:r>
              <a:rPr lang="en-US" dirty="0" smtClean="0"/>
              <a:t> lain :</a:t>
            </a:r>
          </a:p>
          <a:p>
            <a:pPr marL="400050" indent="-400050">
              <a:buFont typeface="+mj-lt"/>
              <a:buAutoNum type="arabicParenR"/>
            </a:pPr>
            <a:r>
              <a:rPr lang="en-US" b="1" dirty="0" smtClean="0"/>
              <a:t>Data </a:t>
            </a:r>
            <a:r>
              <a:rPr lang="en-US" b="1" dirty="0" err="1" smtClean="0"/>
              <a:t>Jurnal</a:t>
            </a:r>
            <a:r>
              <a:rPr lang="en-US" b="1" dirty="0" smtClean="0"/>
              <a:t> </a:t>
            </a:r>
            <a:r>
              <a:rPr lang="en-US" b="1" dirty="0" err="1" smtClean="0"/>
              <a:t>bersifat</a:t>
            </a:r>
            <a:r>
              <a:rPr lang="en-US" b="1" dirty="0" smtClean="0"/>
              <a:t> OPEN ACCESS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mengetahuinya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mendaftar</a:t>
            </a:r>
            <a:r>
              <a:rPr lang="en-US" dirty="0" smtClean="0"/>
              <a:t> di </a:t>
            </a:r>
            <a:r>
              <a:rPr lang="en-US" b="1" dirty="0" smtClean="0"/>
              <a:t>Google Scholar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b="1" dirty="0" smtClean="0"/>
              <a:t>Garuda </a:t>
            </a:r>
            <a:r>
              <a:rPr lang="en-US" b="1" dirty="0" err="1" smtClean="0"/>
              <a:t>Indeks</a:t>
            </a:r>
            <a:r>
              <a:rPr lang="en-US" b="1" dirty="0" smtClean="0"/>
              <a:t>.</a:t>
            </a:r>
          </a:p>
          <a:p>
            <a:pPr marL="400050" indent="-400050">
              <a:buFont typeface="+mj-lt"/>
              <a:buAutoNum type="arabicParenR"/>
            </a:pPr>
            <a:r>
              <a:rPr lang="en-US" b="1" dirty="0" err="1" smtClean="0"/>
              <a:t>Kualitas</a:t>
            </a:r>
            <a:r>
              <a:rPr lang="en-US" b="1" dirty="0" smtClean="0"/>
              <a:t> </a:t>
            </a:r>
            <a:r>
              <a:rPr lang="en-US" b="1" dirty="0" err="1" smtClean="0"/>
              <a:t>Informasi</a:t>
            </a:r>
            <a:r>
              <a:rPr lang="en-US" b="1" dirty="0" smtClean="0"/>
              <a:t> </a:t>
            </a:r>
            <a:r>
              <a:rPr lang="en-US" b="1" dirty="0" err="1" smtClean="0"/>
              <a:t>Standar</a:t>
            </a:r>
            <a:r>
              <a:rPr lang="en-US" b="1" dirty="0" smtClean="0"/>
              <a:t> </a:t>
            </a:r>
            <a:r>
              <a:rPr lang="en-US" b="1" dirty="0" err="1" smtClean="0"/>
              <a:t>Jurnal</a:t>
            </a:r>
            <a:r>
              <a:rPr lang="en-US" b="1" dirty="0" smtClean="0"/>
              <a:t> Online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tersedianya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lengkap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b="1" dirty="0" smtClean="0"/>
              <a:t>submit DOAJ.</a:t>
            </a:r>
          </a:p>
          <a:p>
            <a:pPr marL="400050" indent="-400050">
              <a:buFont typeface="+mj-lt"/>
              <a:buAutoNum type="arabicParenR"/>
            </a:pPr>
            <a:r>
              <a:rPr lang="en-US" b="1" dirty="0" err="1" smtClean="0"/>
              <a:t>Nomor</a:t>
            </a:r>
            <a:r>
              <a:rPr lang="en-US" b="1" dirty="0" smtClean="0"/>
              <a:t> DOI </a:t>
            </a:r>
            <a:r>
              <a:rPr lang="en-US" b="1" dirty="0" err="1" smtClean="0"/>
              <a:t>Aktif</a:t>
            </a:r>
            <a:r>
              <a:rPr lang="en-US" b="1" dirty="0" smtClean="0"/>
              <a:t> </a:t>
            </a:r>
            <a:r>
              <a:rPr lang="en-US" dirty="0" err="1" smtClean="0"/>
              <a:t>pastikan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DOI yang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tampilkan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b="1" dirty="0" smtClean="0"/>
              <a:t>ERROR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meng-klik</a:t>
            </a:r>
            <a:r>
              <a:rPr lang="en-US" dirty="0" smtClean="0"/>
              <a:t> DOI yang </a:t>
            </a:r>
            <a:r>
              <a:rPr lang="en-US" dirty="0" err="1" smtClean="0"/>
              <a:t>tampil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di OJS </a:t>
            </a:r>
            <a:r>
              <a:rPr lang="en-US" dirty="0" err="1" smtClean="0"/>
              <a:t>apabila</a:t>
            </a:r>
            <a:r>
              <a:rPr lang="en-US" dirty="0" smtClean="0"/>
              <a:t> ERROR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segera</a:t>
            </a:r>
            <a:r>
              <a:rPr lang="en-US" dirty="0" smtClean="0"/>
              <a:t> </a:t>
            </a:r>
            <a:r>
              <a:rPr lang="en-US" dirty="0" err="1" smtClean="0"/>
              <a:t>diperbaiki</a:t>
            </a:r>
            <a:r>
              <a:rPr lang="en-US" dirty="0" smtClean="0"/>
              <a:t>.</a:t>
            </a:r>
          </a:p>
          <a:p>
            <a:pPr marL="400050" indent="-400050">
              <a:buFont typeface="+mj-lt"/>
              <a:buAutoNum type="arabicParenR"/>
            </a:pPr>
            <a:r>
              <a:rPr lang="en-US" b="1" dirty="0" smtClean="0"/>
              <a:t>Layout </a:t>
            </a:r>
            <a:r>
              <a:rPr lang="en-US" b="1" dirty="0" err="1" smtClean="0"/>
              <a:t>Artikel</a:t>
            </a:r>
            <a:r>
              <a:rPr lang="en-US" b="1" dirty="0" smtClean="0"/>
              <a:t> </a:t>
            </a:r>
            <a:r>
              <a:rPr lang="en-US" b="1" dirty="0" err="1" smtClean="0"/>
              <a:t>Standar</a:t>
            </a:r>
            <a:r>
              <a:rPr lang="en-US" b="1" dirty="0" smtClean="0"/>
              <a:t> </a:t>
            </a:r>
            <a:r>
              <a:rPr lang="en-US" b="1" dirty="0" err="1" smtClean="0"/>
              <a:t>Jurnal</a:t>
            </a:r>
            <a:r>
              <a:rPr lang="en-US" b="1" dirty="0" smtClean="0"/>
              <a:t> Online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layout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: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, Volume, </a:t>
            </a:r>
            <a:r>
              <a:rPr lang="en-US" dirty="0" err="1" smtClean="0"/>
              <a:t>Nomor</a:t>
            </a:r>
            <a:r>
              <a:rPr lang="en-US" dirty="0" smtClean="0"/>
              <a:t>, </a:t>
            </a:r>
            <a:r>
              <a:rPr lang="en-US" dirty="0" err="1" smtClean="0"/>
              <a:t>Halaman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, URL Portal </a:t>
            </a:r>
            <a:r>
              <a:rPr lang="en-US" dirty="0" err="1" smtClean="0"/>
              <a:t>Jurnal</a:t>
            </a:r>
            <a:r>
              <a:rPr lang="en-US" dirty="0" smtClean="0"/>
              <a:t>, DOI </a:t>
            </a:r>
            <a:r>
              <a:rPr lang="en-US" dirty="0" err="1"/>
              <a:t>A</a:t>
            </a:r>
            <a:r>
              <a:rPr lang="en-US" dirty="0" err="1" smtClean="0"/>
              <a:t>rtikel</a:t>
            </a:r>
            <a:r>
              <a:rPr lang="en-US" dirty="0" smtClean="0"/>
              <a:t>, ISSN.</a:t>
            </a:r>
            <a:endParaRPr lang="en-US" b="1" dirty="0" smtClean="0"/>
          </a:p>
          <a:p>
            <a:pPr marL="400050" indent="-400050">
              <a:buFont typeface="+mj-lt"/>
              <a:buAutoNum type="arabicParenR"/>
            </a:pPr>
            <a:r>
              <a:rPr lang="en-US" b="1" dirty="0" err="1" smtClean="0"/>
              <a:t>Terbitan</a:t>
            </a:r>
            <a:r>
              <a:rPr lang="en-US" b="1" dirty="0" smtClean="0"/>
              <a:t> </a:t>
            </a:r>
            <a:r>
              <a:rPr lang="en-US" b="1" dirty="0" err="1" smtClean="0"/>
              <a:t>Artikel</a:t>
            </a:r>
            <a:r>
              <a:rPr lang="en-US" b="1" dirty="0" smtClean="0"/>
              <a:t> </a:t>
            </a:r>
            <a:r>
              <a:rPr lang="en-US" b="1" dirty="0" err="1" smtClean="0"/>
              <a:t>Harus</a:t>
            </a:r>
            <a:r>
              <a:rPr lang="en-US" b="1" dirty="0" smtClean="0"/>
              <a:t> </a:t>
            </a:r>
            <a:r>
              <a:rPr lang="en-US" b="1" dirty="0" err="1" smtClean="0"/>
              <a:t>sesuai</a:t>
            </a:r>
            <a:r>
              <a:rPr lang="en-US" b="1" dirty="0" smtClean="0"/>
              <a:t> </a:t>
            </a:r>
            <a:r>
              <a:rPr lang="en-US" b="1" dirty="0" err="1" smtClean="0"/>
              <a:t>Prosedur</a:t>
            </a:r>
            <a:r>
              <a:rPr lang="en-US" dirty="0" smtClean="0"/>
              <a:t>, </a:t>
            </a:r>
            <a:r>
              <a:rPr lang="en-US" dirty="0" err="1" smtClean="0"/>
              <a:t>sebelum</a:t>
            </a:r>
            <a:r>
              <a:rPr lang="en-US" dirty="0" smtClean="0"/>
              <a:t> proses </a:t>
            </a:r>
            <a:r>
              <a:rPr lang="en-US" dirty="0" err="1" smtClean="0"/>
              <a:t>penayangan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pastikan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: </a:t>
            </a:r>
          </a:p>
          <a:p>
            <a:pPr marL="1828800" lvl="3" indent="-457200">
              <a:buFont typeface="+mj-lt"/>
              <a:buAutoNum type="alphaLcParenR"/>
            </a:pPr>
            <a:r>
              <a:rPr lang="en-US" b="1" dirty="0" err="1" smtClean="0"/>
              <a:t>Judul,Nama</a:t>
            </a:r>
            <a:r>
              <a:rPr lang="en-US" b="1" dirty="0" smtClean="0"/>
              <a:t>, </a:t>
            </a:r>
            <a:r>
              <a:rPr lang="en-US" b="1" dirty="0" err="1" smtClean="0"/>
              <a:t>Afiliasi</a:t>
            </a:r>
            <a:r>
              <a:rPr lang="en-US" b="1" dirty="0" smtClean="0"/>
              <a:t>, Email, Isi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endParaRPr lang="en-US" dirty="0" smtClean="0"/>
          </a:p>
          <a:p>
            <a:pPr marL="1828800" lvl="3" indent="-457200">
              <a:buFont typeface="+mj-lt"/>
              <a:buAutoNum type="alphaLcParenR"/>
            </a:pPr>
            <a:r>
              <a:rPr lang="en-US" b="1" dirty="0" smtClean="0"/>
              <a:t>Layout, </a:t>
            </a:r>
            <a:r>
              <a:rPr lang="en-US" b="1" dirty="0" err="1" smtClean="0"/>
              <a:t>Penomoran</a:t>
            </a:r>
            <a:r>
              <a:rPr lang="en-US" b="1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endParaRPr lang="en-US" dirty="0" smtClean="0"/>
          </a:p>
          <a:p>
            <a:pPr marL="1828800" lvl="3" indent="-457200">
              <a:buFont typeface="+mj-lt"/>
              <a:buAutoNum type="alphaLcParenR"/>
            </a:pPr>
            <a:r>
              <a:rPr lang="en-US" b="1" dirty="0"/>
              <a:t>Plagiarism </a:t>
            </a:r>
            <a:r>
              <a:rPr lang="en-US" dirty="0" err="1" smtClean="0"/>
              <a:t>pastikan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terbit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endParaRPr lang="en-US" dirty="0"/>
          </a:p>
          <a:p>
            <a:pPr marL="400050" indent="-400050">
              <a:buFont typeface="+mj-lt"/>
              <a:buAutoNum type="arabicParenR"/>
            </a:pPr>
            <a:r>
              <a:rPr lang="en-US" b="1" dirty="0" err="1" smtClean="0"/>
              <a:t>Aktifitas</a:t>
            </a:r>
            <a:r>
              <a:rPr lang="en-US" b="1" dirty="0" smtClean="0"/>
              <a:t> Tim </a:t>
            </a:r>
            <a:r>
              <a:rPr lang="en-US" b="1" dirty="0" err="1" smtClean="0"/>
              <a:t>Jurnal</a:t>
            </a:r>
            <a:r>
              <a:rPr lang="en-US" b="1" dirty="0" smtClean="0"/>
              <a:t>, </a:t>
            </a:r>
            <a:r>
              <a:rPr lang="en-US" dirty="0" err="1" smtClean="0"/>
              <a:t>usahakan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yang </a:t>
            </a:r>
            <a:r>
              <a:rPr lang="en-US" dirty="0" err="1" smtClean="0"/>
              <a:t>ditampilkan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editor </a:t>
            </a:r>
            <a:r>
              <a:rPr lang="en-US" dirty="0" err="1" smtClean="0"/>
              <a:t>dan</a:t>
            </a:r>
            <a:r>
              <a:rPr lang="en-US" dirty="0" smtClean="0"/>
              <a:t> reviewer </a:t>
            </a:r>
            <a:r>
              <a:rPr lang="en-US" dirty="0" err="1" smtClean="0"/>
              <a:t>semuanya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OJS</a:t>
            </a:r>
            <a:r>
              <a:rPr lang="en-US" b="1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ID </a:t>
            </a:r>
            <a:r>
              <a:rPr lang="en-US" dirty="0" err="1"/>
              <a:t>scopus</a:t>
            </a:r>
            <a:r>
              <a:rPr lang="en-US" dirty="0"/>
              <a:t>/</a:t>
            </a:r>
            <a:r>
              <a:rPr lang="en-US" dirty="0" err="1" smtClean="0"/>
              <a:t>google</a:t>
            </a:r>
            <a:r>
              <a:rPr lang="en-US" dirty="0" smtClean="0"/>
              <a:t> scholar/</a:t>
            </a:r>
            <a:r>
              <a:rPr lang="en-US" dirty="0" err="1" smtClean="0"/>
              <a:t>lampirkan</a:t>
            </a:r>
            <a:r>
              <a:rPr lang="en-US" dirty="0" smtClean="0"/>
              <a:t> CV.</a:t>
            </a:r>
            <a:endParaRPr lang="en-US" b="1" dirty="0" smtClean="0"/>
          </a:p>
          <a:p>
            <a:pPr marL="400050" indent="-400050">
              <a:buFont typeface="+mj-lt"/>
              <a:buAutoNum type="arabicParenR"/>
            </a:pPr>
            <a:r>
              <a:rPr lang="en-US" b="1" dirty="0" err="1" smtClean="0"/>
              <a:t>Evaluasi</a:t>
            </a:r>
            <a:r>
              <a:rPr lang="en-US" b="1" dirty="0" smtClean="0"/>
              <a:t> </a:t>
            </a:r>
            <a:r>
              <a:rPr lang="en-US" b="1" dirty="0" err="1" smtClean="0"/>
              <a:t>Kualitas</a:t>
            </a:r>
            <a:r>
              <a:rPr lang="en-US" b="1" dirty="0" smtClean="0"/>
              <a:t> </a:t>
            </a:r>
            <a:r>
              <a:rPr lang="en-US" b="1" dirty="0" err="1" smtClean="0"/>
              <a:t>Jurnal</a:t>
            </a:r>
            <a:r>
              <a:rPr lang="en-US" b="1" dirty="0" smtClean="0"/>
              <a:t>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mengevaluasi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portal </a:t>
            </a:r>
            <a:r>
              <a:rPr lang="en-US" dirty="0" err="1" smtClean="0"/>
              <a:t>akreditasi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Portal </a:t>
            </a:r>
            <a:r>
              <a:rPr lang="en-US" b="1" dirty="0"/>
              <a:t>ARJUNA (</a:t>
            </a:r>
            <a:r>
              <a:rPr lang="en-US" b="1" dirty="0" err="1"/>
              <a:t>Akreditasi</a:t>
            </a:r>
            <a:r>
              <a:rPr lang="en-US" b="1" dirty="0"/>
              <a:t> </a:t>
            </a:r>
            <a:r>
              <a:rPr lang="en-US" b="1" dirty="0" err="1"/>
              <a:t>Jurnal</a:t>
            </a:r>
            <a:r>
              <a:rPr lang="en-US" b="1" dirty="0"/>
              <a:t> </a:t>
            </a:r>
            <a:r>
              <a:rPr lang="en-US" b="1" dirty="0" err="1" smtClean="0"/>
              <a:t>Nasional</a:t>
            </a:r>
            <a:r>
              <a:rPr lang="en-US" b="1" dirty="0" smtClean="0"/>
              <a:t>).</a:t>
            </a:r>
          </a:p>
        </p:txBody>
      </p:sp>
      <p:sp>
        <p:nvSpPr>
          <p:cNvPr id="5" name="Rectangle 4"/>
          <p:cNvSpPr/>
          <p:nvPr/>
        </p:nvSpPr>
        <p:spPr>
          <a:xfrm>
            <a:off x="396313" y="610100"/>
            <a:ext cx="71215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Cara </a:t>
            </a:r>
            <a:r>
              <a:rPr lang="en-US" sz="2400" b="1" dirty="0" err="1" smtClean="0"/>
              <a:t>Mengukur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penegelolaan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Jurnal</a:t>
            </a:r>
            <a:r>
              <a:rPr lang="en-US" sz="2400" b="1" dirty="0" smtClean="0"/>
              <a:t> Online yang </a:t>
            </a:r>
            <a:r>
              <a:rPr lang="en-US" sz="2400" b="1" dirty="0" err="1" smtClean="0"/>
              <a:t>Baik</a:t>
            </a:r>
            <a:r>
              <a:rPr lang="en-US" sz="2400" b="1" dirty="0" smtClean="0"/>
              <a:t> 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0314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JI-PPT-Template" id="{BE63342E-0E64-47D1-97DD-F311678BE57D}" vid="{1E463624-17C8-4225-B5C5-100C31AE62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1841</Words>
  <Application>Microsoft Office PowerPoint</Application>
  <PresentationFormat>Custom</PresentationFormat>
  <Paragraphs>154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Startegi Promosi, Pengeloaan, dan Akreditasi Jurnal</vt:lpstr>
      <vt:lpstr>PowerPoint Presentation</vt:lpstr>
      <vt:lpstr>PowerPoint Presentation</vt:lpstr>
      <vt:lpstr>PowerPoint Presentation</vt:lpstr>
      <vt:lpstr>PowerPoint Presentation</vt:lpstr>
      <vt:lpstr>Promosi Jurnal Online</vt:lpstr>
      <vt:lpstr>PowerPoint Presentation</vt:lpstr>
      <vt:lpstr>PowerPoint Presentation</vt:lpstr>
      <vt:lpstr>PowerPoint Presentation</vt:lpstr>
      <vt:lpstr>Persiapan akreditasi Jurnal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Persiapan dalam peningkatan akreditasi Jurnal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yazid hady</dc:creator>
  <cp:lastModifiedBy>User</cp:lastModifiedBy>
  <cp:revision>7</cp:revision>
  <dcterms:created xsi:type="dcterms:W3CDTF">2019-12-19T09:21:09Z</dcterms:created>
  <dcterms:modified xsi:type="dcterms:W3CDTF">2020-06-22T08:37:32Z</dcterms:modified>
</cp:coreProperties>
</file>