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4"/>
    <p:restoredTop sz="94665"/>
  </p:normalViewPr>
  <p:slideViewPr>
    <p:cSldViewPr snapToGrid="0" snapToObjects="1" showGuides="1">
      <p:cViewPr varScale="1">
        <p:scale>
          <a:sx n="126" d="100"/>
          <a:sy n="126" d="100"/>
        </p:scale>
        <p:origin x="11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CDD7-3042-8D45-9044-42100FFA977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4BF9B-2E0C-FF41-BF59-DC4B76E55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3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84" y="0"/>
            <a:ext cx="7273916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54023" y="289923"/>
            <a:ext cx="6194096" cy="338554"/>
          </a:xfrm>
          <a:prstGeom prst="rect">
            <a:avLst/>
          </a:prstGeom>
          <a:solidFill>
            <a:srgbClr val="ABB8C2"/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</a:rPr>
              <a:t>Poland, elderly home, care home, Katowice, listeriosis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06415" y="1160980"/>
            <a:ext cx="3852004" cy="5697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 rotWithShape="1">
          <a:blip r:embed="rId3"/>
          <a:srcRect r="9667"/>
          <a:stretch/>
        </p:blipFill>
        <p:spPr>
          <a:xfrm>
            <a:off x="3973533" y="1117337"/>
            <a:ext cx="3963834" cy="54360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583251" y="24084"/>
            <a:ext cx="1152000" cy="180000"/>
          </a:xfrm>
          <a:prstGeom prst="rect">
            <a:avLst/>
          </a:prstGeom>
          <a:solidFill>
            <a:srgbClr val="F5F8FA"/>
          </a:solidFill>
        </p:spPr>
        <p:txBody>
          <a:bodyPr wrap="square" rtlCol="0">
            <a:spAutoFit/>
          </a:bodyPr>
          <a:lstStyle/>
          <a:p>
            <a:r>
              <a:rPr lang="en-GB" sz="700" b="1" dirty="0" smtClean="0">
                <a:solidFill>
                  <a:srgbClr val="B5BEC4"/>
                </a:solidFill>
              </a:rPr>
              <a:t>Insert search term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54022" y="2711494"/>
            <a:ext cx="439639" cy="324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700" b="1" dirty="0" smtClean="0">
                <a:solidFill>
                  <a:srgbClr val="B5BEC4"/>
                </a:solidFill>
              </a:rPr>
              <a:t>Insert photo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41" name="Picture 40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1366" y="4613645"/>
            <a:ext cx="3936001" cy="25295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4492741" y="4107534"/>
            <a:ext cx="3219588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Ludmiła Lappa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ll1989</a:t>
            </a:r>
          </a:p>
          <a:p>
            <a:r>
              <a:rPr lang="en-GB" sz="900" dirty="0" smtClean="0"/>
              <a:t>I </a:t>
            </a:r>
            <a:r>
              <a:rPr lang="en-GB" sz="900" dirty="0"/>
              <a:t>will be writing to my local deputy about elderly home care in Poland after Katowice death. This is unacceptable.</a:t>
            </a:r>
            <a:endParaRPr lang="en-US" sz="900" dirty="0"/>
          </a:p>
        </p:txBody>
      </p:sp>
      <p:pic>
        <p:nvPicPr>
          <p:cNvPr id="46" name="Picture 45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3997233" y="3891340"/>
            <a:ext cx="3940135" cy="237213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4473381" y="3392426"/>
            <a:ext cx="3379986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Antoni Bogucki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a_bogucki</a:t>
            </a:r>
          </a:p>
          <a:p>
            <a:r>
              <a:rPr lang="en-GB" sz="900" dirty="0" smtClean="0"/>
              <a:t>Read </a:t>
            </a:r>
            <a:r>
              <a:rPr lang="en-GB" sz="900" dirty="0"/>
              <a:t>that hygiene is to blame for Katowice care home death. Shocking that our senior citizens get such bad care in Poland</a:t>
            </a:r>
            <a:endParaRPr lang="en-US" sz="900" dirty="0"/>
          </a:p>
        </p:txBody>
      </p:sp>
      <p:pic>
        <p:nvPicPr>
          <p:cNvPr id="50" name="Picture 49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9831" y="3170208"/>
            <a:ext cx="3927538" cy="237856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5671952" y="4579933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6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612123" y="4576311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2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41186" y="4581917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65291" y="3849377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5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32091" y="3856304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84466" y="2650710"/>
            <a:ext cx="3368901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Sylwester Opal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opalsss</a:t>
            </a:r>
          </a:p>
          <a:p>
            <a:r>
              <a:rPr lang="en-GB" sz="900" dirty="0" smtClean="0"/>
              <a:t>hearing </a:t>
            </a:r>
            <a:r>
              <a:rPr lang="en-GB" sz="900" dirty="0"/>
              <a:t>that old lady who died in Katowice care home got food poisoning. Dreadful example of failing standards. </a:t>
            </a:r>
            <a:endParaRPr lang="en-US" sz="900" dirty="0"/>
          </a:p>
        </p:txBody>
      </p:sp>
      <p:pic>
        <p:nvPicPr>
          <p:cNvPr id="58" name="Picture 57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9831" y="2419157"/>
            <a:ext cx="3927538" cy="240241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503826" y="1916826"/>
            <a:ext cx="3359642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FAKT24.PL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KAFT24PL</a:t>
            </a:r>
          </a:p>
          <a:p>
            <a:r>
              <a:rPr lang="en-GB" sz="900" dirty="0" smtClean="0"/>
              <a:t>Mystery </a:t>
            </a:r>
            <a:r>
              <a:rPr lang="en-GB" sz="900" dirty="0"/>
              <a:t>over care home death deepens as food hygiene comes under spotlight –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t.co/375826 #katowice 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0" name="Picture 59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5671" y="1675388"/>
            <a:ext cx="3931698" cy="253662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4421846" y="1181555"/>
            <a:ext cx="3478882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Gazeta Wrocławska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Gaz_wroclawska</a:t>
            </a:r>
            <a:endParaRPr lang="en-GB" sz="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900" dirty="0" smtClean="0"/>
              <a:t>Did </a:t>
            </a:r>
            <a:r>
              <a:rPr lang="en-GB" sz="900" dirty="0"/>
              <a:t>food safety failures cause listeria outbreak in Katowice care home? Read more: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goo.gl/LpNxL4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96993" y="3118097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2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132091" y="2372840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686202" y="2371463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2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602" y="3751825"/>
            <a:ext cx="1927513" cy="26942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04496" y="1765919"/>
            <a:ext cx="1785080" cy="134492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473381" y="4848841"/>
            <a:ext cx="3219588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Tomisław Klimczak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iamtomklmk</a:t>
            </a:r>
          </a:p>
          <a:p>
            <a:r>
              <a:rPr lang="en-GB" sz="900" dirty="0" smtClean="0"/>
              <a:t>Read </a:t>
            </a:r>
            <a:r>
              <a:rPr lang="en-GB" sz="900" dirty="0"/>
              <a:t>on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@tvn24.pl </a:t>
            </a:r>
            <a:r>
              <a:rPr lang="en-GB" sz="900" dirty="0"/>
              <a:t>that it’s called listeriosis. Not heard of it but sounds really bad. What are the authorities doing about it? </a:t>
            </a:r>
            <a:endParaRPr lang="en-US" sz="900" dirty="0"/>
          </a:p>
        </p:txBody>
      </p:sp>
      <p:sp>
        <p:nvSpPr>
          <p:cNvPr id="37" name="TextBox 36"/>
          <p:cNvSpPr txBox="1"/>
          <p:nvPr/>
        </p:nvSpPr>
        <p:spPr>
          <a:xfrm>
            <a:off x="4514276" y="5595852"/>
            <a:ext cx="32195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Maja Babiuch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maaaaaja </a:t>
            </a:r>
          </a:p>
          <a:p>
            <a:r>
              <a:rPr lang="en-GB" sz="900" dirty="0" smtClean="0"/>
              <a:t>Worried </a:t>
            </a:r>
            <a:r>
              <a:rPr lang="en-GB" sz="900" dirty="0"/>
              <a:t>about my old mother after reading this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tvn24.pl/375826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35661" y="6211821"/>
            <a:ext cx="3219588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Kalina Jakubek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warkalinaj</a:t>
            </a:r>
            <a:endParaRPr lang="en-GB" sz="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900" dirty="0" smtClean="0"/>
              <a:t> </a:t>
            </a:r>
            <a:r>
              <a:rPr lang="en-GB" sz="900" dirty="0"/>
              <a:t>Who is responsible for care home standards in Poland? This is a cause of national shame.</a:t>
            </a:r>
            <a:endParaRPr lang="en-US" sz="900" dirty="0"/>
          </a:p>
        </p:txBody>
      </p:sp>
      <p:pic>
        <p:nvPicPr>
          <p:cNvPr id="45" name="Picture 44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6201" y="5362331"/>
            <a:ext cx="3936001" cy="252950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5676787" y="5328619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5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6021" y="5330603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2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69" name="Picture 68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5671" y="5980737"/>
            <a:ext cx="3936001" cy="252950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5676257" y="5947025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4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45491" y="5949009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73" name="Picture 72"/>
          <p:cNvPicPr>
            <a:picLocks/>
          </p:cNvPicPr>
          <p:nvPr/>
        </p:nvPicPr>
        <p:blipFill rotWithShape="1">
          <a:blip r:embed="rId4"/>
          <a:srcRect t="1" r="237" b="29158"/>
          <a:stretch/>
        </p:blipFill>
        <p:spPr>
          <a:xfrm>
            <a:off x="4005671" y="6695695"/>
            <a:ext cx="3936001" cy="178110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676257" y="6652927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8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616428" y="6649305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3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145491" y="6654911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136" y="2665057"/>
            <a:ext cx="420609" cy="4005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136" y="1935635"/>
            <a:ext cx="456823" cy="4350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22" y="3409314"/>
            <a:ext cx="493037" cy="4812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671" y="4130999"/>
            <a:ext cx="507806" cy="50780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151" y="4859538"/>
            <a:ext cx="473808" cy="4297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744" y="5615382"/>
            <a:ext cx="463924" cy="40997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223" y="6231305"/>
            <a:ext cx="458056" cy="45805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671" y="1229672"/>
            <a:ext cx="472553" cy="47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213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2018-09-14T17:34:05Z</dcterms:created>
  <dcterms:modified xsi:type="dcterms:W3CDTF">2018-09-14T17:34:20Z</dcterms:modified>
</cp:coreProperties>
</file>