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3141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426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584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5728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79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12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31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0507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037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262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51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9319A-AD51-4D6E-96EA-2C20859A14BC}" type="datetimeFigureOut">
              <a:rPr lang="da-DK" smtClean="0"/>
              <a:t>01-02-2022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4E421-FC67-444B-A113-31DFCC0580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579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3"/>
          <p:cNvSpPr/>
          <p:nvPr/>
        </p:nvSpPr>
        <p:spPr>
          <a:xfrm>
            <a:off x="7725295" y="3861495"/>
            <a:ext cx="3338945" cy="191885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excluded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Wrong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procedure</a:t>
            </a: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Conference abstracts or posters</a:t>
            </a: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original data</a:t>
            </a: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Conebeam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ENB not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Wrong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population</a:t>
            </a:r>
          </a:p>
        </p:txBody>
      </p:sp>
      <p:sp>
        <p:nvSpPr>
          <p:cNvPr id="17" name="Afrundet rektangel 16"/>
          <p:cNvSpPr/>
          <p:nvPr/>
        </p:nvSpPr>
        <p:spPr>
          <a:xfrm>
            <a:off x="7725295" y="426026"/>
            <a:ext cx="2033847" cy="4779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Cochrane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library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144</a:t>
            </a:r>
          </a:p>
        </p:txBody>
      </p:sp>
      <p:sp>
        <p:nvSpPr>
          <p:cNvPr id="18" name="Afrundet rektangel 17"/>
          <p:cNvSpPr/>
          <p:nvPr/>
        </p:nvSpPr>
        <p:spPr>
          <a:xfrm>
            <a:off x="5280659" y="3504188"/>
            <a:ext cx="2015837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Articles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screening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r>
          </a:p>
        </p:txBody>
      </p:sp>
      <p:sp>
        <p:nvSpPr>
          <p:cNvPr id="19" name="Afrundet rektangel 18"/>
          <p:cNvSpPr/>
          <p:nvPr/>
        </p:nvSpPr>
        <p:spPr>
          <a:xfrm>
            <a:off x="7725295" y="1874522"/>
            <a:ext cx="2033847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Duplicates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removed</a:t>
            </a:r>
          </a:p>
          <a:p>
            <a:pPr algn="ctr"/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930</a:t>
            </a:r>
          </a:p>
        </p:txBody>
      </p:sp>
      <p:sp>
        <p:nvSpPr>
          <p:cNvPr id="20" name="Afrundet rektangel 19"/>
          <p:cNvSpPr/>
          <p:nvPr/>
        </p:nvSpPr>
        <p:spPr>
          <a:xfrm>
            <a:off x="5280659" y="2424363"/>
            <a:ext cx="2015837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Title/abstract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2092</a:t>
            </a:r>
          </a:p>
        </p:txBody>
      </p:sp>
      <p:sp>
        <p:nvSpPr>
          <p:cNvPr id="21" name="Afrundet rektangel 20"/>
          <p:cNvSpPr/>
          <p:nvPr/>
        </p:nvSpPr>
        <p:spPr>
          <a:xfrm>
            <a:off x="5271654" y="1335833"/>
            <a:ext cx="2030383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yield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3022</a:t>
            </a:r>
          </a:p>
        </p:txBody>
      </p:sp>
      <p:sp>
        <p:nvSpPr>
          <p:cNvPr id="22" name="Afrundet rektangel 21"/>
          <p:cNvSpPr/>
          <p:nvPr/>
        </p:nvSpPr>
        <p:spPr>
          <a:xfrm>
            <a:off x="2818013" y="426026"/>
            <a:ext cx="2033847" cy="4779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Medline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1031</a:t>
            </a:r>
          </a:p>
        </p:txBody>
      </p:sp>
      <p:sp>
        <p:nvSpPr>
          <p:cNvPr id="23" name="Afrundet rektangel 22"/>
          <p:cNvSpPr/>
          <p:nvPr/>
        </p:nvSpPr>
        <p:spPr>
          <a:xfrm>
            <a:off x="5271654" y="426026"/>
            <a:ext cx="2033847" cy="4779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Embase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1847</a:t>
            </a:r>
          </a:p>
        </p:txBody>
      </p:sp>
      <p:sp>
        <p:nvSpPr>
          <p:cNvPr id="24" name="Afrundet rektangel 23"/>
          <p:cNvSpPr/>
          <p:nvPr/>
        </p:nvSpPr>
        <p:spPr>
          <a:xfrm>
            <a:off x="7725296" y="2852952"/>
            <a:ext cx="2033846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Irrelevant studies</a:t>
            </a:r>
          </a:p>
          <a:p>
            <a:pPr algn="ctr"/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2049</a:t>
            </a:r>
          </a:p>
        </p:txBody>
      </p:sp>
      <p:sp>
        <p:nvSpPr>
          <p:cNvPr id="25" name="Afrundet rektangel 24"/>
          <p:cNvSpPr/>
          <p:nvPr/>
        </p:nvSpPr>
        <p:spPr>
          <a:xfrm>
            <a:off x="7714558" y="5909067"/>
            <a:ext cx="2033847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Afrundet rektangel 25"/>
          <p:cNvSpPr/>
          <p:nvPr/>
        </p:nvSpPr>
        <p:spPr>
          <a:xfrm>
            <a:off x="2818012" y="5086697"/>
            <a:ext cx="2033847" cy="65670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reference lists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Afrundet rektangel 26"/>
          <p:cNvSpPr/>
          <p:nvPr/>
        </p:nvSpPr>
        <p:spPr>
          <a:xfrm>
            <a:off x="5271654" y="5265420"/>
            <a:ext cx="2033847" cy="4779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Afrundet rektangel 27"/>
          <p:cNvSpPr/>
          <p:nvPr/>
        </p:nvSpPr>
        <p:spPr>
          <a:xfrm>
            <a:off x="5280659" y="6085609"/>
            <a:ext cx="2033847" cy="47798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Studies </a:t>
            </a:r>
            <a:r>
              <a:rPr lang="da-DK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da-DK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a-DK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Lige pilforbindelse 29"/>
          <p:cNvCxnSpPr>
            <a:stCxn id="23" idx="2"/>
            <a:endCxn id="21" idx="0"/>
          </p:cNvCxnSpPr>
          <p:nvPr/>
        </p:nvCxnSpPr>
        <p:spPr>
          <a:xfrm flipH="1">
            <a:off x="6286846" y="904008"/>
            <a:ext cx="1732" cy="431825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Lige pilforbindelse 36"/>
          <p:cNvCxnSpPr>
            <a:stCxn id="21" idx="2"/>
            <a:endCxn id="20" idx="0"/>
          </p:cNvCxnSpPr>
          <p:nvPr/>
        </p:nvCxnSpPr>
        <p:spPr>
          <a:xfrm>
            <a:off x="6286846" y="1992538"/>
            <a:ext cx="1732" cy="431825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Lige pilforbindelse 38"/>
          <p:cNvCxnSpPr>
            <a:stCxn id="20" idx="2"/>
            <a:endCxn id="18" idx="0"/>
          </p:cNvCxnSpPr>
          <p:nvPr/>
        </p:nvCxnSpPr>
        <p:spPr>
          <a:xfrm>
            <a:off x="6288578" y="3081068"/>
            <a:ext cx="0" cy="42312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pilforbindelse 45"/>
          <p:cNvCxnSpPr>
            <a:stCxn id="27" idx="2"/>
            <a:endCxn id="28" idx="0"/>
          </p:cNvCxnSpPr>
          <p:nvPr/>
        </p:nvCxnSpPr>
        <p:spPr>
          <a:xfrm>
            <a:off x="6288578" y="5743402"/>
            <a:ext cx="9005" cy="34220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Lige pilforbindelse 53"/>
          <p:cNvCxnSpPr>
            <a:stCxn id="18" idx="2"/>
            <a:endCxn id="27" idx="0"/>
          </p:cNvCxnSpPr>
          <p:nvPr/>
        </p:nvCxnSpPr>
        <p:spPr>
          <a:xfrm>
            <a:off x="6288578" y="4160893"/>
            <a:ext cx="0" cy="1104527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Lige pilforbindelse 67"/>
          <p:cNvCxnSpPr>
            <a:endCxn id="19" idx="1"/>
          </p:cNvCxnSpPr>
          <p:nvPr/>
        </p:nvCxnSpPr>
        <p:spPr>
          <a:xfrm>
            <a:off x="6297582" y="2202874"/>
            <a:ext cx="1427713" cy="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Lige pilforbindelse 69"/>
          <p:cNvCxnSpPr/>
          <p:nvPr/>
        </p:nvCxnSpPr>
        <p:spPr>
          <a:xfrm>
            <a:off x="6286845" y="3182092"/>
            <a:ext cx="1427713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Lige pilforbindelse 71"/>
          <p:cNvCxnSpPr/>
          <p:nvPr/>
        </p:nvCxnSpPr>
        <p:spPr>
          <a:xfrm>
            <a:off x="6297582" y="4640385"/>
            <a:ext cx="1427713" cy="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Lige pilforbindelse 73"/>
          <p:cNvCxnSpPr>
            <a:cxnSpLocks/>
          </p:cNvCxnSpPr>
          <p:nvPr/>
        </p:nvCxnSpPr>
        <p:spPr>
          <a:xfrm flipH="1" flipV="1">
            <a:off x="7296496" y="6313923"/>
            <a:ext cx="418062" cy="1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Lige pilforbindelse 75"/>
          <p:cNvCxnSpPr/>
          <p:nvPr/>
        </p:nvCxnSpPr>
        <p:spPr>
          <a:xfrm>
            <a:off x="4851859" y="5356860"/>
            <a:ext cx="409056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Lige pilforbindelse 77"/>
          <p:cNvCxnSpPr/>
          <p:nvPr/>
        </p:nvCxnSpPr>
        <p:spPr>
          <a:xfrm flipH="1">
            <a:off x="4851859" y="5620789"/>
            <a:ext cx="419795" cy="0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Vinklet forbindelse 83"/>
          <p:cNvCxnSpPr>
            <a:stCxn id="22" idx="2"/>
          </p:cNvCxnSpPr>
          <p:nvPr/>
        </p:nvCxnSpPr>
        <p:spPr>
          <a:xfrm rot="16200000" flipH="1">
            <a:off x="4952935" y="-213990"/>
            <a:ext cx="215912" cy="2451908"/>
          </a:xfrm>
          <a:prstGeom prst="bentConnector2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Vinklet forbindelse 85"/>
          <p:cNvCxnSpPr>
            <a:stCxn id="17" idx="2"/>
          </p:cNvCxnSpPr>
          <p:nvPr/>
        </p:nvCxnSpPr>
        <p:spPr>
          <a:xfrm rot="5400000">
            <a:off x="7404334" y="-213481"/>
            <a:ext cx="220396" cy="2455374"/>
          </a:xfrm>
          <a:prstGeom prst="bentConnector2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52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Amanda Dandanell Juul</dc:creator>
  <cp:lastModifiedBy>Casper Falster</cp:lastModifiedBy>
  <cp:revision>6</cp:revision>
  <dcterms:created xsi:type="dcterms:W3CDTF">2022-01-14T10:28:16Z</dcterms:created>
  <dcterms:modified xsi:type="dcterms:W3CDTF">2022-02-01T11:14:32Z</dcterms:modified>
</cp:coreProperties>
</file>