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5759450" cy="8280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40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1355149"/>
            <a:ext cx="4895533" cy="2882806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9931" y="4349128"/>
            <a:ext cx="4319588" cy="1999179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49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13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21607" y="440855"/>
            <a:ext cx="1241881" cy="7017256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963" y="440855"/>
            <a:ext cx="3653651" cy="7017256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730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25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63" y="2064352"/>
            <a:ext cx="4967526" cy="3444416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963" y="5541353"/>
            <a:ext cx="4967526" cy="1811337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/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579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962" y="2204273"/>
            <a:ext cx="2447766" cy="52538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15722" y="2204273"/>
            <a:ext cx="2447766" cy="52538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36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440856"/>
            <a:ext cx="4967526" cy="160049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713" y="2029849"/>
            <a:ext cx="2436517" cy="994797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713" y="3024646"/>
            <a:ext cx="2436517" cy="444879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5722" y="2029849"/>
            <a:ext cx="2448516" cy="994797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15722" y="3024646"/>
            <a:ext cx="2448516" cy="444879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99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984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06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552027"/>
            <a:ext cx="1857573" cy="1932093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8516" y="1192226"/>
            <a:ext cx="2915722" cy="5884451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2484120"/>
            <a:ext cx="1857573" cy="4602140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254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712" y="552027"/>
            <a:ext cx="1857573" cy="1932093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48516" y="1192226"/>
            <a:ext cx="2915722" cy="5884451"/>
          </a:xfrm>
        </p:spPr>
        <p:txBody>
          <a:bodyPr anchor="t"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712" y="2484120"/>
            <a:ext cx="1857573" cy="4602140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33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962" y="440856"/>
            <a:ext cx="4967526" cy="1600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962" y="2204273"/>
            <a:ext cx="4967526" cy="5253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962" y="7674706"/>
            <a:ext cx="1295876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9571E-B2C8-4671-BFCC-2B871E90F4EC}" type="datetimeFigureOut">
              <a:rPr lang="en-GB" smtClean="0"/>
              <a:t>16/11/2020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7818" y="7674706"/>
            <a:ext cx="1943814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7612" y="7674706"/>
            <a:ext cx="1295876" cy="4408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0B206-D48B-44BB-B54E-0ECEB48881E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1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>
          <a:xfrm>
            <a:off x="0" y="0"/>
            <a:ext cx="5759449" cy="5200047"/>
            <a:chOff x="0" y="0"/>
            <a:chExt cx="5759449" cy="5200047"/>
          </a:xfrm>
        </p:grpSpPr>
        <p:pic>
          <p:nvPicPr>
            <p:cNvPr id="2" name="Grafik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9450" y="0"/>
              <a:ext cx="2699999" cy="2592222"/>
            </a:xfrm>
            <a:prstGeom prst="rect">
              <a:avLst/>
            </a:prstGeom>
          </p:spPr>
        </p:pic>
        <p:pic>
          <p:nvPicPr>
            <p:cNvPr id="3" name="Grafik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673333"/>
              <a:ext cx="2699999" cy="2526714"/>
            </a:xfrm>
            <a:prstGeom prst="rect">
              <a:avLst/>
            </a:prstGeom>
          </p:spPr>
        </p:pic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2699999" cy="2526714"/>
            </a:xfrm>
            <a:prstGeom prst="rect">
              <a:avLst/>
            </a:prstGeom>
          </p:spPr>
        </p:pic>
        <p:sp>
          <p:nvSpPr>
            <p:cNvPr id="7" name="Rechteck 6"/>
            <p:cNvSpPr>
              <a:spLocks noChangeAspect="1"/>
            </p:cNvSpPr>
            <p:nvPr/>
          </p:nvSpPr>
          <p:spPr>
            <a:xfrm>
              <a:off x="0" y="0"/>
              <a:ext cx="262550" cy="262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100" b="1" dirty="0" smtClean="0">
                  <a:solidFill>
                    <a:schemeClr val="tx1"/>
                  </a:solidFill>
                </a:rPr>
                <a:t>A.</a:t>
              </a:r>
              <a:endParaRPr lang="en-GB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chteck 9"/>
            <p:cNvSpPr>
              <a:spLocks noChangeAspect="1"/>
            </p:cNvSpPr>
            <p:nvPr/>
          </p:nvSpPr>
          <p:spPr>
            <a:xfrm>
              <a:off x="3059450" y="0"/>
              <a:ext cx="262550" cy="262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100" b="1" dirty="0">
                  <a:solidFill>
                    <a:schemeClr val="tx1"/>
                  </a:solidFill>
                </a:rPr>
                <a:t>B</a:t>
              </a:r>
              <a:r>
                <a:rPr lang="en-GB" sz="1100" b="1" dirty="0" smtClean="0">
                  <a:solidFill>
                    <a:schemeClr val="tx1"/>
                  </a:solidFill>
                </a:rPr>
                <a:t>.</a:t>
              </a:r>
              <a:endParaRPr lang="en-GB" sz="11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hteck 10"/>
            <p:cNvSpPr>
              <a:spLocks noChangeAspect="1"/>
            </p:cNvSpPr>
            <p:nvPr/>
          </p:nvSpPr>
          <p:spPr>
            <a:xfrm>
              <a:off x="0" y="2673333"/>
              <a:ext cx="262550" cy="26255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1100" b="1" dirty="0" smtClean="0">
                  <a:solidFill>
                    <a:schemeClr val="tx1"/>
                  </a:solidFill>
                </a:rPr>
                <a:t>C.</a:t>
              </a:r>
              <a:endParaRPr lang="en-GB" sz="11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998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B973A9E586E5443AB995346833DC63C" ma:contentTypeVersion="13" ma:contentTypeDescription="Ein neues Dokument erstellen." ma:contentTypeScope="" ma:versionID="eae83ed10d66a71ce1c77b094cad2814">
  <xsd:schema xmlns:xsd="http://www.w3.org/2001/XMLSchema" xmlns:xs="http://www.w3.org/2001/XMLSchema" xmlns:p="http://schemas.microsoft.com/office/2006/metadata/properties" xmlns:ns3="94b53d93-a61d-4280-a44d-f0146c191c95" xmlns:ns4="e496d54a-3169-47e3-86e5-6eb6c104a151" targetNamespace="http://schemas.microsoft.com/office/2006/metadata/properties" ma:root="true" ma:fieldsID="027ac4d31f785c27571c82486c58d672" ns3:_="" ns4:_="">
    <xsd:import namespace="94b53d93-a61d-4280-a44d-f0146c191c95"/>
    <xsd:import namespace="e496d54a-3169-47e3-86e5-6eb6c104a1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b53d93-a61d-4280-a44d-f0146c191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96d54a-3169-47e3-86e5-6eb6c104a15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A828CD-FF86-4B5B-92E9-44A5BA851F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b53d93-a61d-4280-a44d-f0146c191c95"/>
    <ds:schemaRef ds:uri="e496d54a-3169-47e3-86e5-6eb6c104a1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9057D8-DC54-4990-B921-5F8597E1A4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491BEF-E935-44B4-AD83-53CF4361137A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94b53d93-a61d-4280-a44d-f0146c191c95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e496d54a-3169-47e3-86e5-6eb6c104a15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Office PowerPoint</Application>
  <PresentationFormat>Benutzerdefiniert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Universitätsklinikum Aachen AöR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Florea, Alexandru</dc:creator>
  <cp:lastModifiedBy>Florea, Alexandru</cp:lastModifiedBy>
  <cp:revision>8</cp:revision>
  <dcterms:created xsi:type="dcterms:W3CDTF">2020-09-01T08:28:18Z</dcterms:created>
  <dcterms:modified xsi:type="dcterms:W3CDTF">2020-11-16T08:27:51Z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0x010100EB973A9E586E5443AB995346833DC63C</vt:lpwstr>
  </property>
</Properties>
</file>