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0" r:id="rId5"/>
    <p:sldId id="256" r:id="rId6"/>
    <p:sldId id="259" r:id="rId7"/>
    <p:sldId id="261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098868-14B3-2604-8C67-25A61A8D818E}" name="Audréanne Campeau" initials="AC" userId="Audréanne Campeau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DF5"/>
    <a:srgbClr val="C16FB3"/>
    <a:srgbClr val="C389E3"/>
    <a:srgbClr val="123FB2"/>
    <a:srgbClr val="00B3C2"/>
    <a:srgbClr val="157BCF"/>
    <a:srgbClr val="2091C4"/>
    <a:srgbClr val="4A33D5"/>
    <a:srgbClr val="9B76F6"/>
    <a:srgbClr val="948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6377EF-68A9-4DBF-9742-7224B8A77E3A}" v="93" dt="2022-12-12T15:20:37.618"/>
    <p1510:client id="{BCE756AB-6935-4A3A-98AD-E403EA9F4623}" v="1" dt="2022-12-12T21:14:47.593"/>
    <p1510:client id="{BD6D2004-D634-45D2-979B-4B9CB04DE0EB}" v="119" dt="2022-12-12T15:09:22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dréanne Campeau" userId="e4daaf4f-9192-4eca-a9a5-dad3073d38e8" providerId="ADAL" clId="{A56EE19C-3ADC-4120-95EB-F5205A440206}"/>
    <pc:docChg chg="">
      <pc:chgData name="Audréanne Campeau" userId="e4daaf4f-9192-4eca-a9a5-dad3073d38e8" providerId="ADAL" clId="{A56EE19C-3ADC-4120-95EB-F5205A440206}" dt="2022-11-13T03:25:58.430" v="0"/>
      <pc:docMkLst>
        <pc:docMk/>
      </pc:docMkLst>
      <pc:sldChg chg="addCm">
        <pc:chgData name="Audréanne Campeau" userId="e4daaf4f-9192-4eca-a9a5-dad3073d38e8" providerId="ADAL" clId="{A56EE19C-3ADC-4120-95EB-F5205A440206}" dt="2022-11-13T03:25:58.430" v="0"/>
        <pc:sldMkLst>
          <pc:docMk/>
          <pc:sldMk cId="265715403" sldId="260"/>
        </pc:sldMkLst>
      </pc:sldChg>
    </pc:docChg>
  </pc:docChgLst>
  <pc:docChgLst>
    <pc:chgData name="Flamand, Philippe R." userId="99b60458-3ff6-4450-ad9e-fc6c4c7e2bac" providerId="ADAL" clId="{BD6D2004-D634-45D2-979B-4B9CB04DE0EB}"/>
    <pc:docChg chg="custSel modSld">
      <pc:chgData name="Flamand, Philippe R." userId="99b60458-3ff6-4450-ad9e-fc6c4c7e2bac" providerId="ADAL" clId="{BD6D2004-D634-45D2-979B-4B9CB04DE0EB}" dt="2022-12-12T15:09:22.906" v="118"/>
      <pc:docMkLst>
        <pc:docMk/>
      </pc:docMkLst>
      <pc:sldChg chg="addSp modSp mod delCm">
        <pc:chgData name="Flamand, Philippe R." userId="99b60458-3ff6-4450-ad9e-fc6c4c7e2bac" providerId="ADAL" clId="{BD6D2004-D634-45D2-979B-4B9CB04DE0EB}" dt="2022-12-12T15:09:22.906" v="118"/>
        <pc:sldMkLst>
          <pc:docMk/>
          <pc:sldMk cId="265715403" sldId="260"/>
        </pc:sldMkLst>
        <pc:spChg chg="add mod">
          <ac:chgData name="Flamand, Philippe R." userId="99b60458-3ff6-4450-ad9e-fc6c4c7e2bac" providerId="ADAL" clId="{BD6D2004-D634-45D2-979B-4B9CB04DE0EB}" dt="2022-12-12T15:08:13.749" v="74" actId="14100"/>
          <ac:spMkLst>
            <pc:docMk/>
            <pc:sldMk cId="265715403" sldId="260"/>
            <ac:spMk id="2" creationId="{A2D62765-BD81-901D-9E14-F1812374CD54}"/>
          </ac:spMkLst>
        </pc:spChg>
      </pc:sldChg>
      <pc:sldChg chg="modSp mod">
        <pc:chgData name="Flamand, Philippe R." userId="99b60458-3ff6-4450-ad9e-fc6c4c7e2bac" providerId="ADAL" clId="{BD6D2004-D634-45D2-979B-4B9CB04DE0EB}" dt="2022-12-12T15:08:38.998" v="117" actId="6549"/>
        <pc:sldMkLst>
          <pc:docMk/>
          <pc:sldMk cId="3704942229" sldId="261"/>
        </pc:sldMkLst>
        <pc:spChg chg="mod">
          <ac:chgData name="Flamand, Philippe R." userId="99b60458-3ff6-4450-ad9e-fc6c4c7e2bac" providerId="ADAL" clId="{BD6D2004-D634-45D2-979B-4B9CB04DE0EB}" dt="2022-12-12T15:08:38.998" v="117" actId="6549"/>
          <ac:spMkLst>
            <pc:docMk/>
            <pc:sldMk cId="3704942229" sldId="261"/>
            <ac:spMk id="5" creationId="{634523D5-9335-8E6D-46D8-E2EAAECFC48D}"/>
          </ac:spMkLst>
        </pc:spChg>
      </pc:sldChg>
    </pc:docChg>
  </pc:docChgLst>
  <pc:docChgLst>
    <pc:chgData name="Flamand, Philippe R." userId="S::flamand.philippe@uqam.ca::99b60458-3ff6-4450-ad9e-fc6c4c7e2bac" providerId="AD" clId="Web-{636377EF-68A9-4DBF-9742-7224B8A77E3A}"/>
    <pc:docChg chg="addSld modSld">
      <pc:chgData name="Flamand, Philippe R." userId="S::flamand.philippe@uqam.ca::99b60458-3ff6-4450-ad9e-fc6c4c7e2bac" providerId="AD" clId="Web-{636377EF-68A9-4DBF-9742-7224B8A77E3A}" dt="2022-12-12T15:20:37.618" v="70" actId="1076"/>
      <pc:docMkLst>
        <pc:docMk/>
      </pc:docMkLst>
      <pc:sldChg chg="modSp">
        <pc:chgData name="Flamand, Philippe R." userId="S::flamand.philippe@uqam.ca::99b60458-3ff6-4450-ad9e-fc6c4c7e2bac" providerId="AD" clId="Web-{636377EF-68A9-4DBF-9742-7224B8A77E3A}" dt="2022-12-12T15:20:37.618" v="70" actId="1076"/>
        <pc:sldMkLst>
          <pc:docMk/>
          <pc:sldMk cId="3749524905" sldId="256"/>
        </pc:sldMkLst>
        <pc:spChg chg="mod">
          <ac:chgData name="Flamand, Philippe R." userId="S::flamand.philippe@uqam.ca::99b60458-3ff6-4450-ad9e-fc6c4c7e2bac" providerId="AD" clId="Web-{636377EF-68A9-4DBF-9742-7224B8A77E3A}" dt="2022-12-12T15:20:25.868" v="69" actId="1076"/>
          <ac:spMkLst>
            <pc:docMk/>
            <pc:sldMk cId="3749524905" sldId="256"/>
            <ac:spMk id="14" creationId="{DD8ADB85-5E65-4F6C-A9C0-B7956619DE8B}"/>
          </ac:spMkLst>
        </pc:spChg>
        <pc:spChg chg="mod">
          <ac:chgData name="Flamand, Philippe R." userId="S::flamand.philippe@uqam.ca::99b60458-3ff6-4450-ad9e-fc6c4c7e2bac" providerId="AD" clId="Web-{636377EF-68A9-4DBF-9742-7224B8A77E3A}" dt="2022-12-12T15:20:12.227" v="65" actId="1076"/>
          <ac:spMkLst>
            <pc:docMk/>
            <pc:sldMk cId="3749524905" sldId="256"/>
            <ac:spMk id="15" creationId="{82643D1A-93E5-4504-BD79-3E305BB97403}"/>
          </ac:spMkLst>
        </pc:spChg>
        <pc:spChg chg="mod">
          <ac:chgData name="Flamand, Philippe R." userId="S::flamand.philippe@uqam.ca::99b60458-3ff6-4450-ad9e-fc6c4c7e2bac" providerId="AD" clId="Web-{636377EF-68A9-4DBF-9742-7224B8A77E3A}" dt="2022-12-12T15:20:19.821" v="67" actId="1076"/>
          <ac:spMkLst>
            <pc:docMk/>
            <pc:sldMk cId="3749524905" sldId="256"/>
            <ac:spMk id="16" creationId="{BE970E13-55E4-41F5-8132-63D61EC0EFA2}"/>
          </ac:spMkLst>
        </pc:spChg>
        <pc:spChg chg="mod">
          <ac:chgData name="Flamand, Philippe R." userId="S::flamand.philippe@uqam.ca::99b60458-3ff6-4450-ad9e-fc6c4c7e2bac" providerId="AD" clId="Web-{636377EF-68A9-4DBF-9742-7224B8A77E3A}" dt="2022-12-12T15:20:37.618" v="70" actId="1076"/>
          <ac:spMkLst>
            <pc:docMk/>
            <pc:sldMk cId="3749524905" sldId="256"/>
            <ac:spMk id="17" creationId="{944E2E1B-3FE3-4649-A0DB-05C4603C6887}"/>
          </ac:spMkLst>
        </pc:spChg>
      </pc:sldChg>
      <pc:sldChg chg="addSp delSp modSp">
        <pc:chgData name="Flamand, Philippe R." userId="S::flamand.philippe@uqam.ca::99b60458-3ff6-4450-ad9e-fc6c4c7e2bac" providerId="AD" clId="Web-{636377EF-68A9-4DBF-9742-7224B8A77E3A}" dt="2022-12-12T15:13:45.865" v="32"/>
        <pc:sldMkLst>
          <pc:docMk/>
          <pc:sldMk cId="2309477134" sldId="259"/>
        </pc:sldMkLst>
        <pc:spChg chg="add mod">
          <ac:chgData name="Flamand, Philippe R." userId="S::flamand.philippe@uqam.ca::99b60458-3ff6-4450-ad9e-fc6c4c7e2bac" providerId="AD" clId="Web-{636377EF-68A9-4DBF-9742-7224B8A77E3A}" dt="2022-12-12T15:12:42.708" v="23" actId="1076"/>
          <ac:spMkLst>
            <pc:docMk/>
            <pc:sldMk cId="2309477134" sldId="259"/>
            <ac:spMk id="8" creationId="{540C410A-2378-96F5-0C2E-6642C6FA818A}"/>
          </ac:spMkLst>
        </pc:spChg>
        <pc:grpChg chg="add del">
          <ac:chgData name="Flamand, Philippe R." userId="S::flamand.philippe@uqam.ca::99b60458-3ff6-4450-ad9e-fc6c4c7e2bac" providerId="AD" clId="Web-{636377EF-68A9-4DBF-9742-7224B8A77E3A}" dt="2022-12-12T15:13:33.333" v="29"/>
          <ac:grpSpMkLst>
            <pc:docMk/>
            <pc:sldMk cId="2309477134" sldId="259"/>
            <ac:grpSpMk id="9" creationId="{C328A7F8-7DF4-2847-9E23-0DED600A0FED}"/>
          </ac:grpSpMkLst>
        </pc:grpChg>
        <pc:grpChg chg="add">
          <ac:chgData name="Flamand, Philippe R." userId="S::flamand.philippe@uqam.ca::99b60458-3ff6-4450-ad9e-fc6c4c7e2bac" providerId="AD" clId="Web-{636377EF-68A9-4DBF-9742-7224B8A77E3A}" dt="2022-12-12T15:13:33.927" v="30"/>
          <ac:grpSpMkLst>
            <pc:docMk/>
            <pc:sldMk cId="2309477134" sldId="259"/>
            <ac:grpSpMk id="13" creationId="{FE97D21C-325C-FA47-5CDA-D9479A6D0181}"/>
          </ac:grpSpMkLst>
        </pc:grpChg>
        <pc:picChg chg="add del mod modCrop">
          <ac:chgData name="Flamand, Philippe R." userId="S::flamand.philippe@uqam.ca::99b60458-3ff6-4450-ad9e-fc6c4c7e2bac" providerId="AD" clId="Web-{636377EF-68A9-4DBF-9742-7224B8A77E3A}" dt="2022-12-12T15:13:45.865" v="32"/>
          <ac:picMkLst>
            <pc:docMk/>
            <pc:sldMk cId="2309477134" sldId="259"/>
            <ac:picMk id="2" creationId="{00000000-0000-0000-0000-000000000000}"/>
          </ac:picMkLst>
        </pc:picChg>
        <pc:picChg chg="add del">
          <ac:chgData name="Flamand, Philippe R." userId="S::flamand.philippe@uqam.ca::99b60458-3ff6-4450-ad9e-fc6c4c7e2bac" providerId="AD" clId="Web-{636377EF-68A9-4DBF-9742-7224B8A77E3A}" dt="2022-12-12T15:12:13.489" v="19"/>
          <ac:picMkLst>
            <pc:docMk/>
            <pc:sldMk cId="2309477134" sldId="259"/>
            <ac:picMk id="4" creationId="{A628D4FC-BE57-FFEE-7767-7036FA6C4186}"/>
          </ac:picMkLst>
        </pc:picChg>
        <pc:picChg chg="add mod">
          <ac:chgData name="Flamand, Philippe R." userId="S::flamand.philippe@uqam.ca::99b60458-3ff6-4450-ad9e-fc6c4c7e2bac" providerId="AD" clId="Web-{636377EF-68A9-4DBF-9742-7224B8A77E3A}" dt="2022-12-12T15:12:42.708" v="22" actId="1076"/>
          <ac:picMkLst>
            <pc:docMk/>
            <pc:sldMk cId="2309477134" sldId="259"/>
            <ac:picMk id="6" creationId="{B529EC8E-C3C4-E63E-DC48-A9A636D8342B}"/>
          </ac:picMkLst>
        </pc:picChg>
      </pc:sldChg>
      <pc:sldChg chg="addSp delSp modSp">
        <pc:chgData name="Flamand, Philippe R." userId="S::flamand.philippe@uqam.ca::99b60458-3ff6-4450-ad9e-fc6c4c7e2bac" providerId="AD" clId="Web-{636377EF-68A9-4DBF-9742-7224B8A77E3A}" dt="2022-12-12T15:13:25.599" v="28" actId="14100"/>
        <pc:sldMkLst>
          <pc:docMk/>
          <pc:sldMk cId="3704942229" sldId="261"/>
        </pc:sldMkLst>
        <pc:spChg chg="mod">
          <ac:chgData name="Flamand, Philippe R." userId="S::flamand.philippe@uqam.ca::99b60458-3ff6-4450-ad9e-fc6c4c7e2bac" providerId="AD" clId="Web-{636377EF-68A9-4DBF-9742-7224B8A77E3A}" dt="2022-12-12T15:13:25.599" v="28" actId="14100"/>
          <ac:spMkLst>
            <pc:docMk/>
            <pc:sldMk cId="3704942229" sldId="261"/>
            <ac:spMk id="8" creationId="{3D021A0A-6538-9424-95AC-707D5A5AA2FA}"/>
          </ac:spMkLst>
        </pc:spChg>
        <pc:grpChg chg="add">
          <ac:chgData name="Flamand, Philippe R." userId="S::flamand.philippe@uqam.ca::99b60458-3ff6-4450-ad9e-fc6c4c7e2bac" providerId="AD" clId="Web-{636377EF-68A9-4DBF-9742-7224B8A77E3A}" dt="2022-12-12T15:12:57.208" v="26"/>
          <ac:grpSpMkLst>
            <pc:docMk/>
            <pc:sldMk cId="3704942229" sldId="261"/>
            <ac:grpSpMk id="9" creationId="{70D49F46-E692-3EDF-6275-106943CC764C}"/>
          </ac:grpSpMkLst>
        </pc:grpChg>
        <pc:picChg chg="del">
          <ac:chgData name="Flamand, Philippe R." userId="S::flamand.philippe@uqam.ca::99b60458-3ff6-4450-ad9e-fc6c4c7e2bac" providerId="AD" clId="Web-{636377EF-68A9-4DBF-9742-7224B8A77E3A}" dt="2022-12-12T15:12:56.723" v="25"/>
          <ac:picMkLst>
            <pc:docMk/>
            <pc:sldMk cId="3704942229" sldId="261"/>
            <ac:picMk id="10" creationId="{00000000-0000-0000-0000-000000000000}"/>
          </ac:picMkLst>
        </pc:picChg>
      </pc:sldChg>
      <pc:sldChg chg="addSp delSp modSp new">
        <pc:chgData name="Flamand, Philippe R." userId="S::flamand.philippe@uqam.ca::99b60458-3ff6-4450-ad9e-fc6c4c7e2bac" providerId="AD" clId="Web-{636377EF-68A9-4DBF-9742-7224B8A77E3A}" dt="2022-12-12T15:18:12.084" v="36"/>
        <pc:sldMkLst>
          <pc:docMk/>
          <pc:sldMk cId="1493209834" sldId="262"/>
        </pc:sldMkLst>
        <pc:spChg chg="del">
          <ac:chgData name="Flamand, Philippe R." userId="S::flamand.philippe@uqam.ca::99b60458-3ff6-4450-ad9e-fc6c4c7e2bac" providerId="AD" clId="Web-{636377EF-68A9-4DBF-9742-7224B8A77E3A}" dt="2022-12-12T15:10:56.066" v="2"/>
          <ac:spMkLst>
            <pc:docMk/>
            <pc:sldMk cId="1493209834" sldId="262"/>
            <ac:spMk id="2" creationId="{2175E9D1-9D3F-1787-1A51-95D731EAFA62}"/>
          </ac:spMkLst>
        </pc:spChg>
        <pc:spChg chg="del">
          <ac:chgData name="Flamand, Philippe R." userId="S::flamand.philippe@uqam.ca::99b60458-3ff6-4450-ad9e-fc6c4c7e2bac" providerId="AD" clId="Web-{636377EF-68A9-4DBF-9742-7224B8A77E3A}" dt="2022-12-12T15:10:56.066" v="1"/>
          <ac:spMkLst>
            <pc:docMk/>
            <pc:sldMk cId="1493209834" sldId="262"/>
            <ac:spMk id="3" creationId="{A9285FBC-2FA6-2C12-36B1-83773EFEF1F1}"/>
          </ac:spMkLst>
        </pc:spChg>
        <pc:spChg chg="add del mod">
          <ac:chgData name="Flamand, Philippe R." userId="S::flamand.philippe@uqam.ca::99b60458-3ff6-4450-ad9e-fc6c4c7e2bac" providerId="AD" clId="Web-{636377EF-68A9-4DBF-9742-7224B8A77E3A}" dt="2022-12-12T15:18:12.084" v="36"/>
          <ac:spMkLst>
            <pc:docMk/>
            <pc:sldMk cId="1493209834" sldId="262"/>
            <ac:spMk id="4" creationId="{44516866-7027-EE9F-0A33-D6FE3CB31F99}"/>
          </ac:spMkLst>
        </pc:spChg>
        <pc:picChg chg="add del mod ord">
          <ac:chgData name="Flamand, Philippe R." userId="S::flamand.philippe@uqam.ca::99b60458-3ff6-4450-ad9e-fc6c4c7e2bac" providerId="AD" clId="Web-{636377EF-68A9-4DBF-9742-7224B8A77E3A}" dt="2022-12-12T15:18:12.084" v="35"/>
          <ac:picMkLst>
            <pc:docMk/>
            <pc:sldMk cId="1493209834" sldId="262"/>
            <ac:picMk id="5" creationId="{216E9888-9084-CE71-4360-5630743E492A}"/>
          </ac:picMkLst>
        </pc:picChg>
      </pc:sldChg>
    </pc:docChg>
  </pc:docChgLst>
  <pc:docChgLst>
    <pc:chgData name="Poisson, Jacinthe" userId="S::poisson.jacinthe@uqam.ca::a182b666-e2e6-4b9f-b095-0be66705a047" providerId="AD" clId="Web-{2B3F9AC9-F596-49F0-98F1-8C04062D3602}"/>
    <pc:docChg chg="modSld">
      <pc:chgData name="Poisson, Jacinthe" userId="S::poisson.jacinthe@uqam.ca::a182b666-e2e6-4b9f-b095-0be66705a047" providerId="AD" clId="Web-{2B3F9AC9-F596-49F0-98F1-8C04062D3602}" dt="2022-11-07T18:23:59.742" v="30" actId="14100"/>
      <pc:docMkLst>
        <pc:docMk/>
      </pc:docMkLst>
      <pc:sldChg chg="modSp">
        <pc:chgData name="Poisson, Jacinthe" userId="S::poisson.jacinthe@uqam.ca::a182b666-e2e6-4b9f-b095-0be66705a047" providerId="AD" clId="Web-{2B3F9AC9-F596-49F0-98F1-8C04062D3602}" dt="2022-11-07T18:23:59.742" v="30" actId="14100"/>
        <pc:sldMkLst>
          <pc:docMk/>
          <pc:sldMk cId="3749524905" sldId="256"/>
        </pc:sldMkLst>
        <pc:spChg chg="mod">
          <ac:chgData name="Poisson, Jacinthe" userId="S::poisson.jacinthe@uqam.ca::a182b666-e2e6-4b9f-b095-0be66705a047" providerId="AD" clId="Web-{2B3F9AC9-F596-49F0-98F1-8C04062D3602}" dt="2022-11-07T18:23:59.742" v="30" actId="14100"/>
          <ac:spMkLst>
            <pc:docMk/>
            <pc:sldMk cId="3749524905" sldId="256"/>
            <ac:spMk id="17" creationId="{944E2E1B-3FE3-4649-A0DB-05C4603C6887}"/>
          </ac:spMkLst>
        </pc:spChg>
      </pc:sldChg>
    </pc:docChg>
  </pc:docChgLst>
  <pc:docChgLst>
    <pc:chgData name="Flamand, Philippe R." userId="S::flamand.philippe@uqam.ca::99b60458-3ff6-4450-ad9e-fc6c4c7e2bac" providerId="AD" clId="Web-{BCE756AB-6935-4A3A-98AD-E403EA9F4623}"/>
    <pc:docChg chg="delSld">
      <pc:chgData name="Flamand, Philippe R." userId="S::flamand.philippe@uqam.ca::99b60458-3ff6-4450-ad9e-fc6c4c7e2bac" providerId="AD" clId="Web-{BCE756AB-6935-4A3A-98AD-E403EA9F4623}" dt="2022-12-12T21:14:47.593" v="0"/>
      <pc:docMkLst>
        <pc:docMk/>
      </pc:docMkLst>
      <pc:sldChg chg="del">
        <pc:chgData name="Flamand, Philippe R." userId="S::flamand.philippe@uqam.ca::99b60458-3ff6-4450-ad9e-fc6c4c7e2bac" providerId="AD" clId="Web-{BCE756AB-6935-4A3A-98AD-E403EA9F4623}" dt="2022-12-12T21:14:47.593" v="0"/>
        <pc:sldMkLst>
          <pc:docMk/>
          <pc:sldMk cId="1493209834" sldId="262"/>
        </pc:sldMkLst>
      </pc:sldChg>
    </pc:docChg>
  </pc:docChgLst>
  <pc:docChgLst>
    <pc:chgData name="Poisson, Jacinthe" userId="a182b666-e2e6-4b9f-b095-0be66705a047" providerId="ADAL" clId="{95B68F66-857F-4EFE-A372-82A4E73E9247}"/>
    <pc:docChg chg="custSel addSld delSld modSld">
      <pc:chgData name="Poisson, Jacinthe" userId="a182b666-e2e6-4b9f-b095-0be66705a047" providerId="ADAL" clId="{95B68F66-857F-4EFE-A372-82A4E73E9247}" dt="2022-10-28T18:09:48.086" v="15" actId="47"/>
      <pc:docMkLst>
        <pc:docMk/>
      </pc:docMkLst>
      <pc:sldChg chg="del">
        <pc:chgData name="Poisson, Jacinthe" userId="a182b666-e2e6-4b9f-b095-0be66705a047" providerId="ADAL" clId="{95B68F66-857F-4EFE-A372-82A4E73E9247}" dt="2022-10-28T18:09:48.086" v="15" actId="47"/>
        <pc:sldMkLst>
          <pc:docMk/>
          <pc:sldMk cId="4103189228" sldId="257"/>
        </pc:sldMkLst>
      </pc:sldChg>
      <pc:sldChg chg="del">
        <pc:chgData name="Poisson, Jacinthe" userId="a182b666-e2e6-4b9f-b095-0be66705a047" providerId="ADAL" clId="{95B68F66-857F-4EFE-A372-82A4E73E9247}" dt="2022-10-28T18:08:12.065" v="6" actId="47"/>
        <pc:sldMkLst>
          <pc:docMk/>
          <pc:sldMk cId="557714978" sldId="258"/>
        </pc:sldMkLst>
      </pc:sldChg>
      <pc:sldChg chg="addSp delSp modSp new mod">
        <pc:chgData name="Poisson, Jacinthe" userId="a182b666-e2e6-4b9f-b095-0be66705a047" providerId="ADAL" clId="{95B68F66-857F-4EFE-A372-82A4E73E9247}" dt="2022-10-28T18:08:05.365" v="5" actId="1076"/>
        <pc:sldMkLst>
          <pc:docMk/>
          <pc:sldMk cId="2309477134" sldId="259"/>
        </pc:sldMkLst>
        <pc:spChg chg="del">
          <ac:chgData name="Poisson, Jacinthe" userId="a182b666-e2e6-4b9f-b095-0be66705a047" providerId="ADAL" clId="{95B68F66-857F-4EFE-A372-82A4E73E9247}" dt="2022-10-28T18:07:52.837" v="2" actId="478"/>
          <ac:spMkLst>
            <pc:docMk/>
            <pc:sldMk cId="2309477134" sldId="259"/>
            <ac:spMk id="2" creationId="{99ED2D9F-3865-B220-2EB3-B4FFB78B9AAD}"/>
          </ac:spMkLst>
        </pc:spChg>
        <pc:spChg chg="del">
          <ac:chgData name="Poisson, Jacinthe" userId="a182b666-e2e6-4b9f-b095-0be66705a047" providerId="ADAL" clId="{95B68F66-857F-4EFE-A372-82A4E73E9247}" dt="2022-10-28T18:07:52.235" v="1" actId="478"/>
          <ac:spMkLst>
            <pc:docMk/>
            <pc:sldMk cId="2309477134" sldId="259"/>
            <ac:spMk id="3" creationId="{03E3069F-5224-5CC6-8BED-C9AF5D8F8DFD}"/>
          </ac:spMkLst>
        </pc:spChg>
        <pc:picChg chg="add mod">
          <ac:chgData name="Poisson, Jacinthe" userId="a182b666-e2e6-4b9f-b095-0be66705a047" providerId="ADAL" clId="{95B68F66-857F-4EFE-A372-82A4E73E9247}" dt="2022-10-28T18:08:05.365" v="5" actId="1076"/>
          <ac:picMkLst>
            <pc:docMk/>
            <pc:sldMk cId="2309477134" sldId="259"/>
            <ac:picMk id="4" creationId="{9CC32D7F-0BA2-D1D7-4CF6-5929B9D6B836}"/>
          </ac:picMkLst>
        </pc:picChg>
      </pc:sldChg>
      <pc:sldChg chg="addSp delSp modSp new mod">
        <pc:chgData name="Poisson, Jacinthe" userId="a182b666-e2e6-4b9f-b095-0be66705a047" providerId="ADAL" clId="{95B68F66-857F-4EFE-A372-82A4E73E9247}" dt="2022-10-28T18:09:36.756" v="14" actId="14100"/>
        <pc:sldMkLst>
          <pc:docMk/>
          <pc:sldMk cId="265715403" sldId="260"/>
        </pc:sldMkLst>
        <pc:spChg chg="del">
          <ac:chgData name="Poisson, Jacinthe" userId="a182b666-e2e6-4b9f-b095-0be66705a047" providerId="ADAL" clId="{95B68F66-857F-4EFE-A372-82A4E73E9247}" dt="2022-10-28T18:08:51.250" v="8" actId="478"/>
          <ac:spMkLst>
            <pc:docMk/>
            <pc:sldMk cId="265715403" sldId="260"/>
            <ac:spMk id="2" creationId="{37EA5C9C-CA1E-CCCF-7E91-3CC311A00FAE}"/>
          </ac:spMkLst>
        </pc:spChg>
        <pc:spChg chg="del">
          <ac:chgData name="Poisson, Jacinthe" userId="a182b666-e2e6-4b9f-b095-0be66705a047" providerId="ADAL" clId="{95B68F66-857F-4EFE-A372-82A4E73E9247}" dt="2022-10-28T18:08:52.030" v="9" actId="478"/>
          <ac:spMkLst>
            <pc:docMk/>
            <pc:sldMk cId="265715403" sldId="260"/>
            <ac:spMk id="3" creationId="{9A6EE35A-5C2C-5EF4-B70D-F6453D104E35}"/>
          </ac:spMkLst>
        </pc:spChg>
        <pc:picChg chg="add del">
          <ac:chgData name="Poisson, Jacinthe" userId="a182b666-e2e6-4b9f-b095-0be66705a047" providerId="ADAL" clId="{95B68F66-857F-4EFE-A372-82A4E73E9247}" dt="2022-10-28T18:08:57.515" v="11" actId="478"/>
          <ac:picMkLst>
            <pc:docMk/>
            <pc:sldMk cId="265715403" sldId="260"/>
            <ac:picMk id="5" creationId="{9210559C-9B8C-8A31-D25D-C715ACAC7398}"/>
          </ac:picMkLst>
        </pc:picChg>
        <pc:picChg chg="add mod">
          <ac:chgData name="Poisson, Jacinthe" userId="a182b666-e2e6-4b9f-b095-0be66705a047" providerId="ADAL" clId="{95B68F66-857F-4EFE-A372-82A4E73E9247}" dt="2022-10-28T18:09:36.756" v="14" actId="14100"/>
          <ac:picMkLst>
            <pc:docMk/>
            <pc:sldMk cId="265715403" sldId="260"/>
            <ac:picMk id="6" creationId="{690BD38B-1D6A-4F6A-E417-68C7337F9E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662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298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977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401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55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573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897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62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480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894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977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B1D68-6091-4CEE-B926-554469AB914C}" type="datetimeFigureOut">
              <a:rPr lang="fr-CA" smtClean="0"/>
              <a:t>2022-12-12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B740F-B74A-4A8E-BF57-3A45E530855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191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deed.fr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autonomiecommunautaire.uqam.ca/wp-content/uploads/sites/34/2022/11/Outil-17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690BD38B-1D6A-4F6A-E417-68C7337F9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8706" y="-62753"/>
            <a:ext cx="12490706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2D62765-BD81-901D-9E14-F1812374CD54}"/>
              </a:ext>
            </a:extLst>
          </p:cNvPr>
          <p:cNvSpPr txBox="1"/>
          <p:nvPr/>
        </p:nvSpPr>
        <p:spPr>
          <a:xfrm>
            <a:off x="0" y="804876"/>
            <a:ext cx="5341257" cy="2554545"/>
          </a:xfrm>
          <a:prstGeom prst="rect">
            <a:avLst/>
          </a:prstGeom>
          <a:solidFill>
            <a:srgbClr val="3F8DF5"/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4000" b="1">
                <a:solidFill>
                  <a:schemeClr val="bg1"/>
                </a:solidFill>
                <a:cs typeface="Arial" panose="020B0604020202020204" pitchFamily="34" charset="0"/>
              </a:rPr>
              <a:t>Outil 17 </a:t>
            </a:r>
            <a:r>
              <a:rPr lang="fr-CA" sz="4000" b="1" kern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/>
              </a:rPr>
              <a:t>–</a:t>
            </a:r>
            <a:r>
              <a:rPr lang="fr-CA" sz="4000" b="1">
                <a:solidFill>
                  <a:schemeClr val="bg1"/>
                </a:solidFill>
                <a:cs typeface="Arial" panose="020B0604020202020204" pitchFamily="34" charset="0"/>
              </a:rPr>
              <a:t> Affiche du schéma des pratiques d’autonomie communautaire</a:t>
            </a:r>
          </a:p>
        </p:txBody>
      </p:sp>
    </p:spTree>
    <p:extLst>
      <p:ext uri="{BB962C8B-B14F-4D97-AF65-F5344CB8AC3E}">
        <p14:creationId xmlns:p14="http://schemas.microsoft.com/office/powerpoint/2010/main" val="26571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115FEB46-E9DA-4C53-A3EA-5534BD4B6A11}"/>
              </a:ext>
            </a:extLst>
          </p:cNvPr>
          <p:cNvSpPr/>
          <p:nvPr/>
        </p:nvSpPr>
        <p:spPr>
          <a:xfrm>
            <a:off x="4225637" y="1605395"/>
            <a:ext cx="3886200" cy="312420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35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2C9122D-4633-42C0-A190-5B9FFADFA7A5}"/>
              </a:ext>
            </a:extLst>
          </p:cNvPr>
          <p:cNvGrpSpPr/>
          <p:nvPr/>
        </p:nvGrpSpPr>
        <p:grpSpPr>
          <a:xfrm>
            <a:off x="4087525" y="1600634"/>
            <a:ext cx="3895725" cy="3128962"/>
            <a:chOff x="3589482" y="991177"/>
            <a:chExt cx="5194300" cy="4171949"/>
          </a:xfrm>
        </p:grpSpPr>
        <p:sp>
          <p:nvSpPr>
            <p:cNvPr id="6" name="Triangle rectangle 5">
              <a:extLst>
                <a:ext uri="{FF2B5EF4-FFF2-40B4-BE49-F238E27FC236}">
                  <a16:creationId xmlns:a16="http://schemas.microsoft.com/office/drawing/2014/main" id="{25611F69-B22B-447C-BE64-CEEA673207B4}"/>
                </a:ext>
              </a:extLst>
            </p:cNvPr>
            <p:cNvSpPr/>
            <p:nvPr/>
          </p:nvSpPr>
          <p:spPr>
            <a:xfrm>
              <a:off x="6192982" y="999835"/>
              <a:ext cx="2590800" cy="4163291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82000"/>
              </a:schemeClr>
            </a:solidFill>
            <a:ln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350"/>
            </a:p>
          </p:txBody>
        </p:sp>
        <p:sp>
          <p:nvSpPr>
            <p:cNvPr id="7" name="Triangle rectangle 6">
              <a:extLst>
                <a:ext uri="{FF2B5EF4-FFF2-40B4-BE49-F238E27FC236}">
                  <a16:creationId xmlns:a16="http://schemas.microsoft.com/office/drawing/2014/main" id="{B5F002DB-5244-470A-803F-AADEF4258CE0}"/>
                </a:ext>
              </a:extLst>
            </p:cNvPr>
            <p:cNvSpPr/>
            <p:nvPr/>
          </p:nvSpPr>
          <p:spPr>
            <a:xfrm flipH="1">
              <a:off x="3589482" y="991177"/>
              <a:ext cx="2590800" cy="4165599"/>
            </a:xfrm>
            <a:prstGeom prst="rtTriangle">
              <a:avLst/>
            </a:prstGeom>
            <a:gradFill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23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</a:gradFill>
            <a:ln>
              <a:solidFill>
                <a:srgbClr val="4F95D5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350"/>
            </a:p>
          </p:txBody>
        </p:sp>
        <p:sp>
          <p:nvSpPr>
            <p:cNvPr id="9" name="Triangle isocèle 8">
              <a:extLst>
                <a:ext uri="{FF2B5EF4-FFF2-40B4-BE49-F238E27FC236}">
                  <a16:creationId xmlns:a16="http://schemas.microsoft.com/office/drawing/2014/main" id="{F852D001-905E-4408-8138-9E4A7A4F578F}"/>
                </a:ext>
              </a:extLst>
            </p:cNvPr>
            <p:cNvSpPr/>
            <p:nvPr/>
          </p:nvSpPr>
          <p:spPr>
            <a:xfrm>
              <a:off x="3602182" y="3740723"/>
              <a:ext cx="5181600" cy="1422403"/>
            </a:xfrm>
            <a:prstGeom prst="triangle">
              <a:avLst/>
            </a:prstGeom>
            <a:ln>
              <a:solidFill>
                <a:srgbClr val="5B9BD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350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692019B0-6E34-4A8D-A895-357EC67DFACE}"/>
              </a:ext>
            </a:extLst>
          </p:cNvPr>
          <p:cNvSpPr/>
          <p:nvPr/>
        </p:nvSpPr>
        <p:spPr>
          <a:xfrm>
            <a:off x="5068599" y="1064420"/>
            <a:ext cx="1943100" cy="428625"/>
          </a:xfrm>
          <a:prstGeom prst="rect">
            <a:avLst/>
          </a:prstGeom>
          <a:solidFill>
            <a:srgbClr val="C16FB3"/>
          </a:solidFill>
          <a:ln>
            <a:solidFill>
              <a:srgbClr val="C16F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350" b="1">
                <a:latin typeface="SofiaProRegular"/>
              </a:rPr>
              <a:t>MANDAT D’EXPERTISE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7F08F8-E38E-4901-A4B2-1EB4F86136E0}"/>
              </a:ext>
            </a:extLst>
          </p:cNvPr>
          <p:cNvSpPr/>
          <p:nvPr/>
        </p:nvSpPr>
        <p:spPr>
          <a:xfrm>
            <a:off x="3239799" y="4918148"/>
            <a:ext cx="1943100" cy="525390"/>
          </a:xfrm>
          <a:prstGeom prst="rect">
            <a:avLst/>
          </a:prstGeom>
          <a:solidFill>
            <a:srgbClr val="123FB2"/>
          </a:solidFill>
          <a:ln>
            <a:solidFill>
              <a:srgbClr val="123F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350" b="1">
                <a:latin typeface="SofiaProRegular"/>
              </a:rPr>
              <a:t>MANDAT DE REPRÉSENTATION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11BA56-7DA9-4D19-8509-4F8157F3B8A9}"/>
              </a:ext>
            </a:extLst>
          </p:cNvPr>
          <p:cNvSpPr/>
          <p:nvPr/>
        </p:nvSpPr>
        <p:spPr>
          <a:xfrm>
            <a:off x="6933118" y="4918148"/>
            <a:ext cx="1943100" cy="525390"/>
          </a:xfrm>
          <a:prstGeom prst="rect">
            <a:avLst/>
          </a:prstGeom>
          <a:solidFill>
            <a:srgbClr val="00B3C2"/>
          </a:solidFill>
          <a:ln>
            <a:solidFill>
              <a:srgbClr val="00B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350" b="1">
                <a:latin typeface="SofiaProRegular"/>
              </a:rPr>
              <a:t>MANDAT DE PARTICIPATION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D8ADB85-5E65-4F6C-A9C0-B7956619DE8B}"/>
              </a:ext>
            </a:extLst>
          </p:cNvPr>
          <p:cNvSpPr txBox="1"/>
          <p:nvPr/>
        </p:nvSpPr>
        <p:spPr>
          <a:xfrm>
            <a:off x="7191691" y="567729"/>
            <a:ext cx="1831723" cy="15004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fr-CA" sz="1200" b="1">
                <a:solidFill>
                  <a:srgbClr val="C16FB3"/>
                </a:solidFill>
                <a:latin typeface="SofiaPro-Bold"/>
              </a:rPr>
              <a:t>PRATIQUES</a:t>
            </a:r>
          </a:p>
          <a:p>
            <a:pPr algn="l"/>
            <a:r>
              <a:rPr lang="fr-FR" sz="1050">
                <a:solidFill>
                  <a:srgbClr val="000000"/>
                </a:solidFill>
                <a:latin typeface="SofiaProRegular"/>
              </a:rPr>
              <a:t>Prescrire les outils et/ou guider les destinataires</a:t>
            </a:r>
          </a:p>
          <a:p>
            <a:r>
              <a:rPr lang="fr-FR" sz="1050">
                <a:solidFill>
                  <a:srgbClr val="000000"/>
                </a:solidFill>
                <a:latin typeface="SofiaProRegular"/>
              </a:rPr>
              <a:t>à partir d’un savoir spécifique pour faire face aux </a:t>
            </a:r>
            <a:r>
              <a:rPr lang="fr-CA" sz="1050">
                <a:solidFill>
                  <a:srgbClr val="000000"/>
                </a:solidFill>
                <a:latin typeface="SofiaProRegular"/>
              </a:rPr>
              <a:t>difficultés rencontrées</a:t>
            </a:r>
          </a:p>
          <a:p>
            <a:pPr algn="l"/>
            <a:endParaRPr lang="fr-CA" sz="450">
              <a:solidFill>
                <a:srgbClr val="000000"/>
              </a:solidFill>
              <a:latin typeface="SofiaProRegular"/>
            </a:endParaRPr>
          </a:p>
          <a:p>
            <a:pPr algn="l"/>
            <a:r>
              <a:rPr lang="fr-CA" sz="1200" b="1">
                <a:solidFill>
                  <a:srgbClr val="C16FB3"/>
                </a:solidFill>
                <a:latin typeface="SofiaPro-Bold"/>
              </a:rPr>
              <a:t>AUTONOMIE</a:t>
            </a:r>
          </a:p>
          <a:p>
            <a:pPr algn="l"/>
            <a:r>
              <a:rPr lang="fr-CA" sz="1050">
                <a:solidFill>
                  <a:srgbClr val="000000"/>
                </a:solidFill>
                <a:latin typeface="SofiaProRegular"/>
              </a:rPr>
              <a:t>Orientée</a:t>
            </a:r>
            <a:endParaRPr lang="fr-CA" sz="105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2643D1A-93E5-4504-BD79-3E305BB97403}"/>
              </a:ext>
            </a:extLst>
          </p:cNvPr>
          <p:cNvSpPr txBox="1"/>
          <p:nvPr/>
        </p:nvSpPr>
        <p:spPr>
          <a:xfrm>
            <a:off x="9040536" y="4511476"/>
            <a:ext cx="1758662" cy="13388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fr-CA" sz="1200" b="1">
                <a:solidFill>
                  <a:srgbClr val="00B3C2"/>
                </a:solidFill>
                <a:latin typeface="SofiaProRegular"/>
              </a:rPr>
              <a:t>PRATIQUES</a:t>
            </a:r>
          </a:p>
          <a:p>
            <a:r>
              <a:rPr lang="fr-FR" sz="1050">
                <a:solidFill>
                  <a:srgbClr val="000000"/>
                </a:solidFill>
                <a:latin typeface="SofiaProRegular"/>
              </a:rPr>
              <a:t>Favoriser l’implication des destinataires dans la définition des problèmes  et des solutions</a:t>
            </a:r>
          </a:p>
          <a:p>
            <a:pPr algn="l"/>
            <a:endParaRPr lang="fr-FR" sz="450">
              <a:solidFill>
                <a:srgbClr val="000000"/>
              </a:solidFill>
              <a:latin typeface="SofiaProRegular"/>
            </a:endParaRPr>
          </a:p>
          <a:p>
            <a:pPr algn="l"/>
            <a:r>
              <a:rPr lang="fr-CA" sz="1200" b="1">
                <a:solidFill>
                  <a:srgbClr val="00B3C2"/>
                </a:solidFill>
                <a:latin typeface="SofiaProRegular"/>
              </a:rPr>
              <a:t>AUTONOMIE</a:t>
            </a:r>
          </a:p>
          <a:p>
            <a:pPr algn="l"/>
            <a:r>
              <a:rPr lang="fr-CA" sz="1050">
                <a:solidFill>
                  <a:srgbClr val="000000"/>
                </a:solidFill>
                <a:latin typeface="SofiaProRegular"/>
              </a:rPr>
              <a:t>Partagée</a:t>
            </a:r>
            <a:endParaRPr lang="fr-CA" sz="1050">
              <a:latin typeface="SofiaProRegular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E970E13-55E4-41F5-8132-63D61EC0EFA2}"/>
              </a:ext>
            </a:extLst>
          </p:cNvPr>
          <p:cNvSpPr txBox="1"/>
          <p:nvPr/>
        </p:nvSpPr>
        <p:spPr>
          <a:xfrm>
            <a:off x="1808733" y="4395428"/>
            <a:ext cx="1622496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fr-CA" sz="1200" b="1">
                <a:solidFill>
                  <a:srgbClr val="123FB2"/>
                </a:solidFill>
                <a:latin typeface="SofiaProRegular"/>
              </a:rPr>
              <a:t>PRATIQUES</a:t>
            </a:r>
          </a:p>
          <a:p>
            <a:r>
              <a:rPr lang="fr-FR" sz="1050">
                <a:solidFill>
                  <a:srgbClr val="000000"/>
                </a:solidFill>
                <a:latin typeface="SofiaProRegular"/>
              </a:rPr>
              <a:t>Revendiquer des changements de pratiques et/ou de structures face aux problèmes collectifs d’inégalités</a:t>
            </a:r>
          </a:p>
          <a:p>
            <a:pPr algn="l"/>
            <a:endParaRPr lang="fr-FR" sz="450">
              <a:solidFill>
                <a:srgbClr val="000000"/>
              </a:solidFill>
              <a:latin typeface="SofiaProRegular"/>
            </a:endParaRPr>
          </a:p>
          <a:p>
            <a:pPr algn="l"/>
            <a:r>
              <a:rPr lang="fr-CA" sz="1200" b="1">
                <a:solidFill>
                  <a:srgbClr val="123FB2"/>
                </a:solidFill>
                <a:latin typeface="SofiaProRegular"/>
              </a:rPr>
              <a:t>AUTONOMIE</a:t>
            </a:r>
          </a:p>
          <a:p>
            <a:pPr algn="l"/>
            <a:r>
              <a:rPr lang="fr-CA" sz="1050">
                <a:solidFill>
                  <a:srgbClr val="000000"/>
                </a:solidFill>
                <a:latin typeface="SofiaProRegular"/>
              </a:rPr>
              <a:t>Anticipée</a:t>
            </a:r>
            <a:endParaRPr lang="fr-CA" sz="1050">
              <a:latin typeface="SofiaProRegular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44E2E1B-3FE3-4649-A0DB-05C4603C6887}"/>
              </a:ext>
            </a:extLst>
          </p:cNvPr>
          <p:cNvSpPr txBox="1"/>
          <p:nvPr/>
        </p:nvSpPr>
        <p:spPr>
          <a:xfrm>
            <a:off x="1857191" y="566889"/>
            <a:ext cx="215638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b="1">
                <a:latin typeface="SofiaPro-Bold"/>
              </a:rPr>
              <a:t>Schéma des pratiques d’autonomie communautaires</a:t>
            </a:r>
            <a:endParaRPr lang="fr-CA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952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31265" b="248"/>
          <a:stretch/>
        </p:blipFill>
        <p:spPr>
          <a:xfrm>
            <a:off x="1691079" y="2304098"/>
            <a:ext cx="8827773" cy="3002036"/>
          </a:xfrm>
          <a:prstGeom prst="rect">
            <a:avLst/>
          </a:prstGeom>
        </p:spPr>
      </p:pic>
      <p:grpSp>
        <p:nvGrpSpPr>
          <p:cNvPr id="13" name="Groupe 12">
            <a:extLst>
              <a:ext uri="{FF2B5EF4-FFF2-40B4-BE49-F238E27FC236}">
                <a16:creationId xmlns:a16="http://schemas.microsoft.com/office/drawing/2014/main" id="{FE97D21C-325C-FA47-5CDA-D9479A6D0181}"/>
              </a:ext>
            </a:extLst>
          </p:cNvPr>
          <p:cNvGrpSpPr/>
          <p:nvPr/>
        </p:nvGrpSpPr>
        <p:grpSpPr>
          <a:xfrm>
            <a:off x="947056" y="321199"/>
            <a:ext cx="10333510" cy="1346718"/>
            <a:chOff x="947056" y="321199"/>
            <a:chExt cx="10333510" cy="1346718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EC90C57B-6AB6-E4F1-E8F9-0ACA140D1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7056" y="321199"/>
              <a:ext cx="10333510" cy="1346718"/>
            </a:xfrm>
            <a:prstGeom prst="rect">
              <a:avLst/>
            </a:prstGeom>
          </p:spPr>
        </p:pic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690E2F7-DF7C-B7E6-4E8B-5F2360B2FCEA}"/>
                </a:ext>
              </a:extLst>
            </p:cNvPr>
            <p:cNvSpPr txBox="1"/>
            <p:nvPr/>
          </p:nvSpPr>
          <p:spPr>
            <a:xfrm>
              <a:off x="1197428" y="391886"/>
              <a:ext cx="4430485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fr-CA" sz="2000" b="1">
                  <a:solidFill>
                    <a:srgbClr val="FFFFFF"/>
                  </a:solidFill>
                </a:rPr>
                <a:t>Outil 17 – Affiche du schéma des pratiques d’autonomie communautaire</a:t>
              </a:r>
              <a:endParaRPr lang="fr-FR" sz="2000"/>
            </a:p>
          </p:txBody>
        </p:sp>
      </p:grpSp>
    </p:spTree>
    <p:extLst>
      <p:ext uri="{BB962C8B-B14F-4D97-AF65-F5344CB8AC3E}">
        <p14:creationId xmlns:p14="http://schemas.microsoft.com/office/powerpoint/2010/main" val="2309477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34523D5-9335-8E6D-46D8-E2EAAECFC48D}"/>
              </a:ext>
            </a:extLst>
          </p:cNvPr>
          <p:cNvSpPr txBox="1"/>
          <p:nvPr/>
        </p:nvSpPr>
        <p:spPr>
          <a:xfrm>
            <a:off x="1119198" y="3265917"/>
            <a:ext cx="8506239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100" b="1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Vous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êtes</a:t>
            </a:r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autorisé</a:t>
            </a:r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 à :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Partager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– Copier,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distribuer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et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communiquer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le matériel par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tous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moyens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et sous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tous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formats.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Adapter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– Remixer, transformer et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créer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à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partir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du matériel.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endParaRPr lang="en-US" sz="1100" b="1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Selon</a:t>
            </a:r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 les conditions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suivantes</a:t>
            </a:r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 :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Paternité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– Vous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devez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citer le nom de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l’auteur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original.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Pas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d’utilisation</a:t>
            </a:r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commerciale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– Vous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n’avez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pas le droit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d’utiliser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le matériel à des fins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commerciales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.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r>
              <a:rPr lang="en-US" sz="1100" b="1" err="1">
                <a:solidFill>
                  <a:srgbClr val="000000"/>
                </a:solidFill>
                <a:latin typeface="Calibri"/>
                <a:cs typeface="Segoe UI"/>
              </a:rPr>
              <a:t>Mêmes</a:t>
            </a:r>
            <a:r>
              <a:rPr lang="en-US" sz="1100" b="1">
                <a:solidFill>
                  <a:srgbClr val="000000"/>
                </a:solidFill>
                <a:latin typeface="Calibri"/>
                <a:cs typeface="Segoe UI"/>
              </a:rPr>
              <a:t> conditions –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Si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vous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remixez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,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transformez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,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ou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créez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à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partir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du matériel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composant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l'Œuvre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originale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,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vous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devez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diffuser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l'Œuvre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modifiée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avec la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même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 </a:t>
            </a:r>
            <a:r>
              <a:rPr lang="en-US" sz="1100" err="1">
                <a:solidFill>
                  <a:srgbClr val="000000"/>
                </a:solidFill>
                <a:latin typeface="Calibri"/>
                <a:cs typeface="Segoe UI"/>
              </a:rPr>
              <a:t>licence</a:t>
            </a:r>
            <a:r>
              <a:rPr lang="en-US" sz="1100">
                <a:solidFill>
                  <a:srgbClr val="000000"/>
                </a:solidFill>
                <a:latin typeface="Calibri"/>
                <a:cs typeface="Segoe UI"/>
              </a:rPr>
              <a:t>.</a:t>
            </a:r>
            <a:r>
              <a:rPr lang="en-US" sz="1100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 lvl="1"/>
            <a:endParaRPr lang="en-US" sz="110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Pour citer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Calibri"/>
              </a:rPr>
              <a:t>cet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100" b="1" err="1">
                <a:solidFill>
                  <a:srgbClr val="000000"/>
                </a:solidFill>
                <a:latin typeface="Calibri"/>
                <a:cs typeface="Calibri"/>
              </a:rPr>
              <a:t>outil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 : </a:t>
            </a:r>
          </a:p>
          <a:p>
            <a:pPr lvl="1"/>
            <a:r>
              <a:rPr lang="fr-CA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Parazelli, M. et Campeau, A. (2022). Outil 17 – Affiche du schéma des pratiques d’autonomie communautaire. Dans </a:t>
            </a:r>
            <a:r>
              <a:rPr lang="fr-CA" sz="1100" i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Pratiques d’action communautaire et d’autonomie des destinataires</a:t>
            </a:r>
            <a:r>
              <a:rPr lang="fr-CA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fr-CA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https://autonomiecommunautaire.uqam.ca/wp-content/uploads/sites/34/2022/11/Outil-17.pptx</a:t>
            </a:r>
            <a:r>
              <a:rPr lang="fr-CA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fr-CA" sz="1100" u="sng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Licence CC BY NC SA 4,0 International</a:t>
            </a:r>
            <a:r>
              <a:rPr lang="fr-CA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fr-CA" sz="1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100">
              <a:solidFill>
                <a:srgbClr val="000000"/>
              </a:solidFill>
              <a:latin typeface="Calibri"/>
              <a:cs typeface="Calibri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253947" y="2322260"/>
            <a:ext cx="9566669" cy="622816"/>
            <a:chOff x="626413" y="2223648"/>
            <a:chExt cx="9566669" cy="622816"/>
          </a:xfrm>
        </p:grpSpPr>
        <p:pic>
          <p:nvPicPr>
            <p:cNvPr id="4" name="Image 7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473F471B-F113-FFAF-8561-B5A0A72676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88082" y="2223648"/>
              <a:ext cx="1905000" cy="600075"/>
            </a:xfrm>
            <a:prstGeom prst="rect">
              <a:avLst/>
            </a:prstGeom>
          </p:spPr>
        </p:pic>
        <p:pic>
          <p:nvPicPr>
            <p:cNvPr id="6" name="Image 9" descr="Une image contenant texte, piscine à balles, clipart&#10;&#10;Description générée automatiquement">
              <a:extLst>
                <a:ext uri="{FF2B5EF4-FFF2-40B4-BE49-F238E27FC236}">
                  <a16:creationId xmlns:a16="http://schemas.microsoft.com/office/drawing/2014/main" id="{904AD8F1-A9B1-9DE3-0070-A5C195AFB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6413" y="2289035"/>
              <a:ext cx="1362075" cy="476250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598CD069-C392-AE09-33F5-02FE7811956E}"/>
                </a:ext>
              </a:extLst>
            </p:cNvPr>
            <p:cNvSpPr txBox="1"/>
            <p:nvPr/>
          </p:nvSpPr>
          <p:spPr>
            <a:xfrm>
              <a:off x="2724106" y="2246300"/>
              <a:ext cx="5207330" cy="6001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CA" sz="1100">
                  <a:latin typeface="Calibri"/>
                </a:rPr>
                <a:t>Sauf </a:t>
              </a:r>
              <a:r>
                <a:rPr lang="fr-FR" sz="1100">
                  <a:latin typeface="Calibri"/>
                </a:rPr>
                <a:t>indications</a:t>
              </a:r>
              <a:r>
                <a:rPr lang="fr-CA" sz="1100">
                  <a:latin typeface="Calibri"/>
                </a:rPr>
                <a:t> contraires, le contenu de ce document</a:t>
              </a:r>
              <a:r>
                <a:rPr lang="fr-CA" sz="1100">
                  <a:latin typeface="Calibri"/>
                  <a:cs typeface="Calibri"/>
                </a:rPr>
                <a:t> électronique est disponible en vertu des conditions de la</a:t>
              </a:r>
              <a:r>
                <a:rPr lang="fr-CA" sz="1100">
                  <a:solidFill>
                    <a:srgbClr val="316886"/>
                  </a:solidFill>
                  <a:latin typeface="Calibri"/>
                  <a:cs typeface="Calibri"/>
                </a:rPr>
                <a:t> </a:t>
              </a:r>
              <a:r>
                <a:rPr lang="fr-CA" sz="1100">
                  <a:solidFill>
                    <a:srgbClr val="316886"/>
                  </a:solidFill>
                  <a:latin typeface="Calibri"/>
                  <a:cs typeface="Segoe U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Licence Creative Commons Attribution - Pas d’utilisation commerciale - Partage dans les mêmes conditions 4.0 International</a:t>
              </a:r>
              <a:r>
                <a:rPr lang="fr-FR" sz="1100">
                  <a:solidFill>
                    <a:srgbClr val="316886"/>
                  </a:solidFill>
                  <a:latin typeface="Calibri"/>
                  <a:cs typeface="Calibri"/>
                </a:rPr>
                <a:t> </a:t>
              </a:r>
              <a:endParaRPr lang="fr-FR" sz="1100">
                <a:solidFill>
                  <a:srgbClr val="316886"/>
                </a:solidFill>
              </a:endParaRPr>
            </a:p>
          </p:txBody>
        </p:sp>
      </p:grpSp>
      <p:pic>
        <p:nvPicPr>
          <p:cNvPr id="11" name="Image 10" descr="Capture d’écra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085" y="5129671"/>
            <a:ext cx="847061" cy="864000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70D49F46-E692-3EDF-6275-106943CC764C}"/>
              </a:ext>
            </a:extLst>
          </p:cNvPr>
          <p:cNvGrpSpPr/>
          <p:nvPr/>
        </p:nvGrpSpPr>
        <p:grpSpPr>
          <a:xfrm>
            <a:off x="947056" y="321199"/>
            <a:ext cx="10333510" cy="1346718"/>
            <a:chOff x="947056" y="321199"/>
            <a:chExt cx="10333510" cy="1346718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BF88E2C3-E549-03AC-0CE7-E841D7A55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47056" y="321199"/>
              <a:ext cx="10333510" cy="1346718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3D021A0A-6538-9424-95AC-707D5A5AA2FA}"/>
                </a:ext>
              </a:extLst>
            </p:cNvPr>
            <p:cNvSpPr txBox="1"/>
            <p:nvPr/>
          </p:nvSpPr>
          <p:spPr>
            <a:xfrm>
              <a:off x="1197428" y="391886"/>
              <a:ext cx="4430485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fr-CA" sz="2000" b="1">
                  <a:solidFill>
                    <a:srgbClr val="FFFFFF"/>
                  </a:solidFill>
                </a:rPr>
                <a:t>Outil 17 – Affiche du schéma des pratiques d’autonomie communautaire</a:t>
              </a:r>
              <a:endParaRPr lang="fr-FR" sz="2000"/>
            </a:p>
          </p:txBody>
        </p:sp>
      </p:grpSp>
    </p:spTree>
    <p:extLst>
      <p:ext uri="{BB962C8B-B14F-4D97-AF65-F5344CB8AC3E}">
        <p14:creationId xmlns:p14="http://schemas.microsoft.com/office/powerpoint/2010/main" val="3704942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ad1e05-3619-4b31-b069-25b4a8865b50">
      <Terms xmlns="http://schemas.microsoft.com/office/infopath/2007/PartnerControls"/>
    </lcf76f155ced4ddcb4097134ff3c332f>
    <TaxCatchAll xmlns="5198b5d7-3ce9-432a-87a5-79dd4055125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5BE9F4D96C24409E490DA79CACB737" ma:contentTypeVersion="15" ma:contentTypeDescription="Crée un document." ma:contentTypeScope="" ma:versionID="fcc0e051f5081cf7be2fd793c6d65ea4">
  <xsd:schema xmlns:xsd="http://www.w3.org/2001/XMLSchema" xmlns:xs="http://www.w3.org/2001/XMLSchema" xmlns:p="http://schemas.microsoft.com/office/2006/metadata/properties" xmlns:ns2="49ad1e05-3619-4b31-b069-25b4a8865b50" xmlns:ns3="5198b5d7-3ce9-432a-87a5-79dd4055125b" targetNamespace="http://schemas.microsoft.com/office/2006/metadata/properties" ma:root="true" ma:fieldsID="d63ee83196891516714bd98eba6ecd38" ns2:_="" ns3:_="">
    <xsd:import namespace="49ad1e05-3619-4b31-b069-25b4a8865b50"/>
    <xsd:import namespace="5198b5d7-3ce9-432a-87a5-79dd405512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d1e05-3619-4b31-b069-25b4a8865b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d45bba45-d53b-4c34-89e1-5d6d245023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8b5d7-3ce9-432a-87a5-79dd405512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4b893aa9-3b6d-4de3-8880-c8f05c6668be}" ma:internalName="TaxCatchAll" ma:showField="CatchAllData" ma:web="5198b5d7-3ce9-432a-87a5-79dd405512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C2B70A-0CF7-4D01-9607-0C63E5548D44}">
  <ds:schemaRefs>
    <ds:schemaRef ds:uri="49ad1e05-3619-4b31-b069-25b4a8865b50"/>
    <ds:schemaRef ds:uri="5198b5d7-3ce9-432a-87a5-79dd4055125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C24C15-5008-43F3-AE2C-55EADECE5D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68C81A-D082-4090-9EA1-FD8AC3B13097}">
  <ds:schemaRefs>
    <ds:schemaRef ds:uri="49ad1e05-3619-4b31-b069-25b4a8865b50"/>
    <ds:schemaRef ds:uri="5198b5d7-3ce9-432a-87a5-79dd405512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Grand écran</PresentationFormat>
  <Slides>4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Audréanne Campeau</dc:creator>
  <cp:revision>2</cp:revision>
  <cp:lastPrinted>2022-12-02T15:53:08Z</cp:lastPrinted>
  <dcterms:created xsi:type="dcterms:W3CDTF">2022-02-28T14:02:41Z</dcterms:created>
  <dcterms:modified xsi:type="dcterms:W3CDTF">2022-12-12T21:14:47Z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0x010100645BE9F4D96C24409E490DA79CACB737</vt:lpwstr>
  </property>
  <property fmtid="{D5CDD505-2E9C-101B-9397-08002B2CF9AE}" pid="3" name="MediaServiceImageTags">
    <vt:lpwstr/>
  </property>
</Properties>
</file>