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665"/>
  </p:normalViewPr>
  <p:slideViewPr>
    <p:cSldViewPr snapToGrid="0" snapToObjects="1" showGuides="1">
      <p:cViewPr varScale="1">
        <p:scale>
          <a:sx n="126" d="100"/>
          <a:sy n="126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41338-E3E7-AF40-9B6B-A2A0D01C79BF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401D5-538A-F843-8A59-95E926CF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84" y="0"/>
            <a:ext cx="7273916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4023" y="289923"/>
            <a:ext cx="6137354" cy="338554"/>
          </a:xfrm>
          <a:prstGeom prst="rect">
            <a:avLst/>
          </a:prstGeom>
          <a:solidFill>
            <a:srgbClr val="ABB8C2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Vienna, Hospital, General Hospital, listeriosis, listeria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06415" y="1160980"/>
            <a:ext cx="3852004" cy="5697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3"/>
          <a:srcRect r="9667"/>
          <a:stretch/>
        </p:blipFill>
        <p:spPr>
          <a:xfrm>
            <a:off x="3973533" y="1117337"/>
            <a:ext cx="3963834" cy="5436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583251" y="24084"/>
            <a:ext cx="1152000" cy="180000"/>
          </a:xfrm>
          <a:prstGeom prst="rect">
            <a:avLst/>
          </a:prstGeom>
          <a:solidFill>
            <a:srgbClr val="F5F8FA"/>
          </a:solidFill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solidFill>
                  <a:srgbClr val="B5BEC4"/>
                </a:solidFill>
              </a:rPr>
              <a:t>Insert search term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4022" y="2711494"/>
            <a:ext cx="439639" cy="324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solidFill>
                  <a:srgbClr val="B5BEC4"/>
                </a:solidFill>
              </a:rPr>
              <a:t>Insert photo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41" name="Picture 40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1366" y="5061147"/>
            <a:ext cx="3936001" cy="25295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4432126" y="1166646"/>
            <a:ext cx="34744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Anna Schneider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schanna</a:t>
            </a:r>
          </a:p>
          <a:p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@LJ178 </a:t>
            </a:r>
            <a:r>
              <a:rPr lang="en-GB" sz="900" dirty="0" smtClean="0"/>
              <a:t>Surely </a:t>
            </a:r>
            <a:r>
              <a:rPr lang="en-GB" sz="900" dirty="0"/>
              <a:t>cancer patients at Vienna Hospital get better food? Anyway obviously the people there are looking at the food. Won’t be eating salami for a while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#hospitalfood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6" name="Picture 45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3997233" y="4207778"/>
            <a:ext cx="3940135" cy="23721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483843" y="1974510"/>
            <a:ext cx="33799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Jannik Waismann</a:t>
            </a:r>
            <a:r>
              <a:rPr lang="en-GB" sz="900" dirty="0"/>
              <a:t>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janw</a:t>
            </a:r>
          </a:p>
          <a:p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@LJ178 </a:t>
            </a:r>
            <a:r>
              <a:rPr lang="en-GB" sz="900" dirty="0" smtClean="0"/>
              <a:t>If </a:t>
            </a:r>
            <a:r>
              <a:rPr lang="en-GB" sz="900" dirty="0"/>
              <a:t>you are already ill it can kill you. I did some research and sausage meat can get bacteria on it easily. Happened in South Africa last </a:t>
            </a:r>
            <a:r>
              <a:rPr lang="en-GB" sz="900" dirty="0" smtClean="0"/>
              <a:t>year</a:t>
            </a:r>
            <a:r>
              <a:rPr lang="en-GB" sz="900" dirty="0"/>
              <a:t>.</a:t>
            </a:r>
            <a:endParaRPr lang="en-US" sz="900" dirty="0"/>
          </a:p>
        </p:txBody>
      </p:sp>
      <p:pic>
        <p:nvPicPr>
          <p:cNvPr id="50" name="Picture 49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9831" y="3457172"/>
            <a:ext cx="3927538" cy="237856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5671952" y="5029015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6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41186" y="5029419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65291" y="4165815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4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10420" y="5018382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84466" y="2821566"/>
            <a:ext cx="33689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Jana Lamarr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LJ178</a:t>
            </a:r>
          </a:p>
          <a:p>
            <a:r>
              <a:rPr lang="en-GB" sz="900" dirty="0" smtClean="0"/>
              <a:t>Latest </a:t>
            </a:r>
            <a:r>
              <a:rPr lang="en-GB" sz="900" dirty="0"/>
              <a:t>on Vienna General listeriosis crisis - specialists say salami was tainted with bacteria eaten by patients. Hospital food…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#hospitalfood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8" name="Picture 57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9831" y="2611277"/>
            <a:ext cx="3927538" cy="240241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484648" y="3694319"/>
            <a:ext cx="3219588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 smtClean="0"/>
              <a:t>Lena </a:t>
            </a:r>
            <a:r>
              <a:rPr lang="en-GB" sz="900" b="1" dirty="0"/>
              <a:t>Schiele</a:t>
            </a:r>
            <a:r>
              <a:rPr lang="en-GB" sz="900" dirty="0"/>
              <a:t>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schielelel</a:t>
            </a:r>
            <a:endParaRPr lang="en-GB" sz="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@CS19 </a:t>
            </a:r>
            <a:r>
              <a:rPr lang="en-GB" sz="900" dirty="0"/>
              <a:t>Wow yeah, great theory… like Hannah would have been eating salami…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#einstein 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0" name="Picture 59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5671" y="1787184"/>
            <a:ext cx="3931698" cy="253662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4517963" y="4418873"/>
            <a:ext cx="337333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Christian Schlager</a:t>
            </a:r>
            <a:r>
              <a:rPr lang="en-GB" sz="900" dirty="0"/>
              <a:t>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CS19</a:t>
            </a:r>
          </a:p>
          <a:p>
            <a:r>
              <a:rPr lang="en-GB" sz="900" dirty="0" smtClean="0"/>
              <a:t> </a:t>
            </a:r>
            <a:r>
              <a:rPr lang="en-GB" sz="900" dirty="0"/>
              <a:t>Anyone seen the food safety reports from Vienna hospital that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#hannahlang </a:t>
            </a:r>
            <a:r>
              <a:rPr lang="en-GB" sz="900" dirty="0"/>
              <a:t>died at? Says listeria in salami. Did eating sausage kill Hannah? </a:t>
            </a:r>
            <a:endParaRPr lang="en-US" sz="900" dirty="0"/>
          </a:p>
        </p:txBody>
      </p:sp>
      <p:sp>
        <p:nvSpPr>
          <p:cNvPr id="63" name="TextBox 62"/>
          <p:cNvSpPr txBox="1"/>
          <p:nvPr/>
        </p:nvSpPr>
        <p:spPr>
          <a:xfrm>
            <a:off x="5132091" y="3415780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87940" y="3415697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BEC4"/>
                </a:solidFill>
              </a:rPr>
              <a:t>3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686202" y="2563583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86202" y="1767403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603" y="3751825"/>
            <a:ext cx="1914942" cy="27342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4496" y="1765919"/>
            <a:ext cx="1785080" cy="134492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610420" y="3419870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697" y="2037886"/>
            <a:ext cx="479781" cy="4361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331" y="1208870"/>
            <a:ext cx="508147" cy="4718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331" y="2835961"/>
            <a:ext cx="546100" cy="50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697" y="3698344"/>
            <a:ext cx="520700" cy="482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765" y="4449740"/>
            <a:ext cx="555665" cy="52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3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2018-09-14T17:34:32Z</dcterms:created>
  <dcterms:modified xsi:type="dcterms:W3CDTF">2018-09-14T17:34:40Z</dcterms:modified>
</cp:coreProperties>
</file>