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7" r:id="rId4"/>
    <p:sldId id="260" r:id="rId5"/>
    <p:sldId id="258" r:id="rId6"/>
    <p:sldId id="259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3" d="100"/>
          <a:sy n="103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B818DE-0753-4CFD-9059-D19B0A9552F3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96D9BE10-6494-48AA-8B99-57BE2C828CB0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1200" b="1" dirty="0" smtClean="0"/>
            <a:t>SMS Framework</a:t>
          </a:r>
          <a:endParaRPr lang="en-GB" sz="1200" b="1" dirty="0"/>
        </a:p>
      </dgm:t>
    </dgm:pt>
    <dgm:pt modelId="{0905C2DA-54C0-406E-8BFB-75A3BB57BD6B}" type="parTrans" cxnId="{84D05269-3FE3-4B66-B2A1-CFFBA5FC7E51}">
      <dgm:prSet/>
      <dgm:spPr/>
      <dgm:t>
        <a:bodyPr/>
        <a:lstStyle/>
        <a:p>
          <a:endParaRPr lang="en-GB"/>
        </a:p>
      </dgm:t>
    </dgm:pt>
    <dgm:pt modelId="{A00DE289-76DB-4C0F-88D0-68596B055359}" type="sibTrans" cxnId="{84D05269-3FE3-4B66-B2A1-CFFBA5FC7E51}">
      <dgm:prSet/>
      <dgm:spPr/>
      <dgm:t>
        <a:bodyPr/>
        <a:lstStyle/>
        <a:p>
          <a:endParaRPr lang="en-GB"/>
        </a:p>
      </dgm:t>
    </dgm:pt>
    <dgm:pt modelId="{230B2BCA-3E51-4696-B429-BB8629D0167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b="1" dirty="0" smtClean="0"/>
            <a:t>Model as a Service Integration</a:t>
          </a:r>
          <a:endParaRPr lang="en-GB" b="1" dirty="0"/>
        </a:p>
      </dgm:t>
    </dgm:pt>
    <dgm:pt modelId="{ABFC1C66-8274-4B3B-B7E1-F25BB729AD14}" type="parTrans" cxnId="{4DA9FDBB-760C-4A65-80E0-390DB110ED85}">
      <dgm:prSet/>
      <dgm:spPr/>
      <dgm:t>
        <a:bodyPr/>
        <a:lstStyle/>
        <a:p>
          <a:endParaRPr lang="en-GB"/>
        </a:p>
      </dgm:t>
    </dgm:pt>
    <dgm:pt modelId="{4D772F43-E9CA-4A62-9749-292569A98861}" type="sibTrans" cxnId="{4DA9FDBB-760C-4A65-80E0-390DB110ED85}">
      <dgm:prSet/>
      <dgm:spPr/>
      <dgm:t>
        <a:bodyPr/>
        <a:lstStyle/>
        <a:p>
          <a:endParaRPr lang="en-GB"/>
        </a:p>
      </dgm:t>
    </dgm:pt>
    <dgm:pt modelId="{1DB591CC-9E10-4A0A-95D5-FC9779597FD2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b="1" dirty="0" smtClean="0"/>
            <a:t>Advanced Visualisation</a:t>
          </a:r>
          <a:endParaRPr lang="en-GB" b="1" dirty="0"/>
        </a:p>
      </dgm:t>
    </dgm:pt>
    <dgm:pt modelId="{6E124964-B8C8-4015-97E0-184698D5BADF}" type="parTrans" cxnId="{A2F14E54-14E2-4790-ADCE-E2B8CC6D7B41}">
      <dgm:prSet/>
      <dgm:spPr/>
      <dgm:t>
        <a:bodyPr/>
        <a:lstStyle/>
        <a:p>
          <a:endParaRPr lang="en-GB"/>
        </a:p>
      </dgm:t>
    </dgm:pt>
    <dgm:pt modelId="{8B9708B6-51FA-4830-92BA-DC0687129328}" type="sibTrans" cxnId="{A2F14E54-14E2-4790-ADCE-E2B8CC6D7B41}">
      <dgm:prSet/>
      <dgm:spPr/>
      <dgm:t>
        <a:bodyPr/>
        <a:lstStyle/>
        <a:p>
          <a:endParaRPr lang="en-GB"/>
        </a:p>
      </dgm:t>
    </dgm:pt>
    <dgm:pt modelId="{F5C80FB6-A8ED-4E56-B50F-213DDA57A9FE}" type="pres">
      <dgm:prSet presAssocID="{95B818DE-0753-4CFD-9059-D19B0A9552F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1B09502-4478-41D8-B578-65E358F88F03}" type="pres">
      <dgm:prSet presAssocID="{96D9BE10-6494-48AA-8B99-57BE2C828CB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A6069A-697C-4608-9267-A385B4C823A7}" type="pres">
      <dgm:prSet presAssocID="{96D9BE10-6494-48AA-8B99-57BE2C828CB0}" presName="gear1srcNode" presStyleLbl="node1" presStyleIdx="0" presStyleCnt="3"/>
      <dgm:spPr/>
      <dgm:t>
        <a:bodyPr/>
        <a:lstStyle/>
        <a:p>
          <a:endParaRPr lang="en-GB"/>
        </a:p>
      </dgm:t>
    </dgm:pt>
    <dgm:pt modelId="{A1B48021-50CE-4558-88BE-F3AF685FBE9D}" type="pres">
      <dgm:prSet presAssocID="{96D9BE10-6494-48AA-8B99-57BE2C828CB0}" presName="gear1dstNode" presStyleLbl="node1" presStyleIdx="0" presStyleCnt="3"/>
      <dgm:spPr/>
      <dgm:t>
        <a:bodyPr/>
        <a:lstStyle/>
        <a:p>
          <a:endParaRPr lang="en-GB"/>
        </a:p>
      </dgm:t>
    </dgm:pt>
    <dgm:pt modelId="{5DE8E89D-1BDA-430A-8A17-391E7B953828}" type="pres">
      <dgm:prSet presAssocID="{230B2BCA-3E51-4696-B429-BB8629D0167C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04C12C-ED0B-4A15-8A0B-57D8065248B1}" type="pres">
      <dgm:prSet presAssocID="{230B2BCA-3E51-4696-B429-BB8629D0167C}" presName="gear2srcNode" presStyleLbl="node1" presStyleIdx="1" presStyleCnt="3"/>
      <dgm:spPr/>
      <dgm:t>
        <a:bodyPr/>
        <a:lstStyle/>
        <a:p>
          <a:endParaRPr lang="en-GB"/>
        </a:p>
      </dgm:t>
    </dgm:pt>
    <dgm:pt modelId="{10308479-24B7-4D95-A173-F78C34EC2909}" type="pres">
      <dgm:prSet presAssocID="{230B2BCA-3E51-4696-B429-BB8629D0167C}" presName="gear2dstNode" presStyleLbl="node1" presStyleIdx="1" presStyleCnt="3"/>
      <dgm:spPr/>
      <dgm:t>
        <a:bodyPr/>
        <a:lstStyle/>
        <a:p>
          <a:endParaRPr lang="en-GB"/>
        </a:p>
      </dgm:t>
    </dgm:pt>
    <dgm:pt modelId="{60A70857-9724-4636-AA0D-99E1A2AC3C42}" type="pres">
      <dgm:prSet presAssocID="{1DB591CC-9E10-4A0A-95D5-FC9779597FD2}" presName="gear3" presStyleLbl="node1" presStyleIdx="2" presStyleCnt="3"/>
      <dgm:spPr/>
      <dgm:t>
        <a:bodyPr/>
        <a:lstStyle/>
        <a:p>
          <a:endParaRPr lang="en-GB"/>
        </a:p>
      </dgm:t>
    </dgm:pt>
    <dgm:pt modelId="{843A9776-3EB1-4F70-9050-F3FF00AF8B69}" type="pres">
      <dgm:prSet presAssocID="{1DB591CC-9E10-4A0A-95D5-FC9779597FD2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C0A636-5B57-4E1F-9D6A-0CB991C6DF52}" type="pres">
      <dgm:prSet presAssocID="{1DB591CC-9E10-4A0A-95D5-FC9779597FD2}" presName="gear3srcNode" presStyleLbl="node1" presStyleIdx="2" presStyleCnt="3"/>
      <dgm:spPr/>
      <dgm:t>
        <a:bodyPr/>
        <a:lstStyle/>
        <a:p>
          <a:endParaRPr lang="en-GB"/>
        </a:p>
      </dgm:t>
    </dgm:pt>
    <dgm:pt modelId="{A3724174-3904-4651-90EC-B18CD797A09B}" type="pres">
      <dgm:prSet presAssocID="{1DB591CC-9E10-4A0A-95D5-FC9779597FD2}" presName="gear3dstNode" presStyleLbl="node1" presStyleIdx="2" presStyleCnt="3"/>
      <dgm:spPr/>
      <dgm:t>
        <a:bodyPr/>
        <a:lstStyle/>
        <a:p>
          <a:endParaRPr lang="en-GB"/>
        </a:p>
      </dgm:t>
    </dgm:pt>
    <dgm:pt modelId="{ADE0EE5B-2882-46DD-8D54-DC85020A0812}" type="pres">
      <dgm:prSet presAssocID="{A00DE289-76DB-4C0F-88D0-68596B055359}" presName="connector1" presStyleLbl="sibTrans2D1" presStyleIdx="0" presStyleCnt="3"/>
      <dgm:spPr/>
      <dgm:t>
        <a:bodyPr/>
        <a:lstStyle/>
        <a:p>
          <a:endParaRPr lang="en-GB"/>
        </a:p>
      </dgm:t>
    </dgm:pt>
    <dgm:pt modelId="{7395A36D-816B-4660-B43F-8B729CE07CF2}" type="pres">
      <dgm:prSet presAssocID="{4D772F43-E9CA-4A62-9749-292569A98861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0875BFFD-DB40-4465-801A-76F1CA845F05}" type="pres">
      <dgm:prSet presAssocID="{8B9708B6-51FA-4830-92BA-DC0687129328}" presName="connector3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D6202326-4082-487A-ACB7-E741EBC15AA3}" type="presOf" srcId="{1DB591CC-9E10-4A0A-95D5-FC9779597FD2}" destId="{27C0A636-5B57-4E1F-9D6A-0CB991C6DF52}" srcOrd="2" destOrd="0" presId="urn:microsoft.com/office/officeart/2005/8/layout/gear1"/>
    <dgm:cxn modelId="{E46561F9-FA8F-4808-B98E-541B23834B7D}" type="presOf" srcId="{1DB591CC-9E10-4A0A-95D5-FC9779597FD2}" destId="{A3724174-3904-4651-90EC-B18CD797A09B}" srcOrd="3" destOrd="0" presId="urn:microsoft.com/office/officeart/2005/8/layout/gear1"/>
    <dgm:cxn modelId="{A2F14E54-14E2-4790-ADCE-E2B8CC6D7B41}" srcId="{95B818DE-0753-4CFD-9059-D19B0A9552F3}" destId="{1DB591CC-9E10-4A0A-95D5-FC9779597FD2}" srcOrd="2" destOrd="0" parTransId="{6E124964-B8C8-4015-97E0-184698D5BADF}" sibTransId="{8B9708B6-51FA-4830-92BA-DC0687129328}"/>
    <dgm:cxn modelId="{00D0C70B-4FDF-4633-9BE6-086A18D9EBDB}" type="presOf" srcId="{96D9BE10-6494-48AA-8B99-57BE2C828CB0}" destId="{BEA6069A-697C-4608-9267-A385B4C823A7}" srcOrd="1" destOrd="0" presId="urn:microsoft.com/office/officeart/2005/8/layout/gear1"/>
    <dgm:cxn modelId="{DE3BDC53-314D-4A8E-9FDC-4865C5CF40E5}" type="presOf" srcId="{4D772F43-E9CA-4A62-9749-292569A98861}" destId="{7395A36D-816B-4660-B43F-8B729CE07CF2}" srcOrd="0" destOrd="0" presId="urn:microsoft.com/office/officeart/2005/8/layout/gear1"/>
    <dgm:cxn modelId="{561C30E8-91F5-41EF-9963-CEF861ECE0A3}" type="presOf" srcId="{A00DE289-76DB-4C0F-88D0-68596B055359}" destId="{ADE0EE5B-2882-46DD-8D54-DC85020A0812}" srcOrd="0" destOrd="0" presId="urn:microsoft.com/office/officeart/2005/8/layout/gear1"/>
    <dgm:cxn modelId="{FFDCDC69-E7D1-4AAC-957E-7B6C9120B982}" type="presOf" srcId="{1DB591CC-9E10-4A0A-95D5-FC9779597FD2}" destId="{60A70857-9724-4636-AA0D-99E1A2AC3C42}" srcOrd="0" destOrd="0" presId="urn:microsoft.com/office/officeart/2005/8/layout/gear1"/>
    <dgm:cxn modelId="{A189E37B-CCE2-403A-993F-B2ED87C736A0}" type="presOf" srcId="{230B2BCA-3E51-4696-B429-BB8629D0167C}" destId="{10308479-24B7-4D95-A173-F78C34EC2909}" srcOrd="2" destOrd="0" presId="urn:microsoft.com/office/officeart/2005/8/layout/gear1"/>
    <dgm:cxn modelId="{84D05269-3FE3-4B66-B2A1-CFFBA5FC7E51}" srcId="{95B818DE-0753-4CFD-9059-D19B0A9552F3}" destId="{96D9BE10-6494-48AA-8B99-57BE2C828CB0}" srcOrd="0" destOrd="0" parTransId="{0905C2DA-54C0-406E-8BFB-75A3BB57BD6B}" sibTransId="{A00DE289-76DB-4C0F-88D0-68596B055359}"/>
    <dgm:cxn modelId="{F79E0285-DEC9-44FE-9729-9E04C156E9D1}" type="presOf" srcId="{96D9BE10-6494-48AA-8B99-57BE2C828CB0}" destId="{A1B48021-50CE-4558-88BE-F3AF685FBE9D}" srcOrd="2" destOrd="0" presId="urn:microsoft.com/office/officeart/2005/8/layout/gear1"/>
    <dgm:cxn modelId="{4DA9FDBB-760C-4A65-80E0-390DB110ED85}" srcId="{95B818DE-0753-4CFD-9059-D19B0A9552F3}" destId="{230B2BCA-3E51-4696-B429-BB8629D0167C}" srcOrd="1" destOrd="0" parTransId="{ABFC1C66-8274-4B3B-B7E1-F25BB729AD14}" sibTransId="{4D772F43-E9CA-4A62-9749-292569A98861}"/>
    <dgm:cxn modelId="{7A872DEA-8B73-465D-9213-487961D7BA5E}" type="presOf" srcId="{230B2BCA-3E51-4696-B429-BB8629D0167C}" destId="{DA04C12C-ED0B-4A15-8A0B-57D8065248B1}" srcOrd="1" destOrd="0" presId="urn:microsoft.com/office/officeart/2005/8/layout/gear1"/>
    <dgm:cxn modelId="{E77C2FBC-DE08-4CAC-8545-C01B3769A69C}" type="presOf" srcId="{230B2BCA-3E51-4696-B429-BB8629D0167C}" destId="{5DE8E89D-1BDA-430A-8A17-391E7B953828}" srcOrd="0" destOrd="0" presId="urn:microsoft.com/office/officeart/2005/8/layout/gear1"/>
    <dgm:cxn modelId="{7910A0B3-4DE3-4E22-A78D-5D8144BB9083}" type="presOf" srcId="{8B9708B6-51FA-4830-92BA-DC0687129328}" destId="{0875BFFD-DB40-4465-801A-76F1CA845F05}" srcOrd="0" destOrd="0" presId="urn:microsoft.com/office/officeart/2005/8/layout/gear1"/>
    <dgm:cxn modelId="{E48B419E-65DF-4BE8-9B09-77EBB597A788}" type="presOf" srcId="{1DB591CC-9E10-4A0A-95D5-FC9779597FD2}" destId="{843A9776-3EB1-4F70-9050-F3FF00AF8B69}" srcOrd="1" destOrd="0" presId="urn:microsoft.com/office/officeart/2005/8/layout/gear1"/>
    <dgm:cxn modelId="{8E3064F3-798F-4678-96F5-6AFE9F3D34A4}" type="presOf" srcId="{95B818DE-0753-4CFD-9059-D19B0A9552F3}" destId="{F5C80FB6-A8ED-4E56-B50F-213DDA57A9FE}" srcOrd="0" destOrd="0" presId="urn:microsoft.com/office/officeart/2005/8/layout/gear1"/>
    <dgm:cxn modelId="{A1C2FACB-195E-47E7-AF51-942AA08106CF}" type="presOf" srcId="{96D9BE10-6494-48AA-8B99-57BE2C828CB0}" destId="{E1B09502-4478-41D8-B578-65E358F88F03}" srcOrd="0" destOrd="0" presId="urn:microsoft.com/office/officeart/2005/8/layout/gear1"/>
    <dgm:cxn modelId="{7FFEC7D7-34CF-4739-BC7C-DB6712343D71}" type="presParOf" srcId="{F5C80FB6-A8ED-4E56-B50F-213DDA57A9FE}" destId="{E1B09502-4478-41D8-B578-65E358F88F03}" srcOrd="0" destOrd="0" presId="urn:microsoft.com/office/officeart/2005/8/layout/gear1"/>
    <dgm:cxn modelId="{3C16F5D4-1BAB-4E1F-8176-10BB6F8CB5D9}" type="presParOf" srcId="{F5C80FB6-A8ED-4E56-B50F-213DDA57A9FE}" destId="{BEA6069A-697C-4608-9267-A385B4C823A7}" srcOrd="1" destOrd="0" presId="urn:microsoft.com/office/officeart/2005/8/layout/gear1"/>
    <dgm:cxn modelId="{1EB4DB15-5360-4AF6-8477-CE3BA1DF0FD3}" type="presParOf" srcId="{F5C80FB6-A8ED-4E56-B50F-213DDA57A9FE}" destId="{A1B48021-50CE-4558-88BE-F3AF685FBE9D}" srcOrd="2" destOrd="0" presId="urn:microsoft.com/office/officeart/2005/8/layout/gear1"/>
    <dgm:cxn modelId="{58B6DEF8-37C8-400D-B22C-A476578040F6}" type="presParOf" srcId="{F5C80FB6-A8ED-4E56-B50F-213DDA57A9FE}" destId="{5DE8E89D-1BDA-430A-8A17-391E7B953828}" srcOrd="3" destOrd="0" presId="urn:microsoft.com/office/officeart/2005/8/layout/gear1"/>
    <dgm:cxn modelId="{D06DECD2-5E90-4BFD-9FD6-BB6A03DCC854}" type="presParOf" srcId="{F5C80FB6-A8ED-4E56-B50F-213DDA57A9FE}" destId="{DA04C12C-ED0B-4A15-8A0B-57D8065248B1}" srcOrd="4" destOrd="0" presId="urn:microsoft.com/office/officeart/2005/8/layout/gear1"/>
    <dgm:cxn modelId="{4332E204-EFBC-44F0-9AE2-B08A98C5C83D}" type="presParOf" srcId="{F5C80FB6-A8ED-4E56-B50F-213DDA57A9FE}" destId="{10308479-24B7-4D95-A173-F78C34EC2909}" srcOrd="5" destOrd="0" presId="urn:microsoft.com/office/officeart/2005/8/layout/gear1"/>
    <dgm:cxn modelId="{D392158A-D588-424B-AF60-4A002E81228A}" type="presParOf" srcId="{F5C80FB6-A8ED-4E56-B50F-213DDA57A9FE}" destId="{60A70857-9724-4636-AA0D-99E1A2AC3C42}" srcOrd="6" destOrd="0" presId="urn:microsoft.com/office/officeart/2005/8/layout/gear1"/>
    <dgm:cxn modelId="{1594B744-03E3-46DB-A0BE-6AAD6E48E8E7}" type="presParOf" srcId="{F5C80FB6-A8ED-4E56-B50F-213DDA57A9FE}" destId="{843A9776-3EB1-4F70-9050-F3FF00AF8B69}" srcOrd="7" destOrd="0" presId="urn:microsoft.com/office/officeart/2005/8/layout/gear1"/>
    <dgm:cxn modelId="{B030FD84-0F42-4EC3-9B82-79C65AEC6A92}" type="presParOf" srcId="{F5C80FB6-A8ED-4E56-B50F-213DDA57A9FE}" destId="{27C0A636-5B57-4E1F-9D6A-0CB991C6DF52}" srcOrd="8" destOrd="0" presId="urn:microsoft.com/office/officeart/2005/8/layout/gear1"/>
    <dgm:cxn modelId="{FBF31474-3AD8-490B-957A-80CAB22860CA}" type="presParOf" srcId="{F5C80FB6-A8ED-4E56-B50F-213DDA57A9FE}" destId="{A3724174-3904-4651-90EC-B18CD797A09B}" srcOrd="9" destOrd="0" presId="urn:microsoft.com/office/officeart/2005/8/layout/gear1"/>
    <dgm:cxn modelId="{A84979D0-9697-4CE0-993B-4F558A6C36F0}" type="presParOf" srcId="{F5C80FB6-A8ED-4E56-B50F-213DDA57A9FE}" destId="{ADE0EE5B-2882-46DD-8D54-DC85020A0812}" srcOrd="10" destOrd="0" presId="urn:microsoft.com/office/officeart/2005/8/layout/gear1"/>
    <dgm:cxn modelId="{ED184F1A-388C-45D9-ACAC-47F6D5AA764D}" type="presParOf" srcId="{F5C80FB6-A8ED-4E56-B50F-213DDA57A9FE}" destId="{7395A36D-816B-4660-B43F-8B729CE07CF2}" srcOrd="11" destOrd="0" presId="urn:microsoft.com/office/officeart/2005/8/layout/gear1"/>
    <dgm:cxn modelId="{250FC863-4C30-48C3-A0C2-5DB146032B45}" type="presParOf" srcId="{F5C80FB6-A8ED-4E56-B50F-213DDA57A9FE}" destId="{0875BFFD-DB40-4465-801A-76F1CA845F0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FBE3AB-9D82-4736-9C9F-EE0D6E2FEFB3}" type="doc">
      <dgm:prSet loTypeId="urn:microsoft.com/office/officeart/2005/8/layout/radial1" loCatId="relationship" qsTypeId="urn:microsoft.com/office/officeart/2005/8/quickstyle/simple3" qsCatId="simple" csTypeId="urn:microsoft.com/office/officeart/2005/8/colors/accent1_2" csCatId="accent1"/>
      <dgm:spPr/>
    </dgm:pt>
    <dgm:pt modelId="{A05821ED-0BCB-481C-8C24-A43A5893D82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noProof="0" dirty="0" smtClean="0">
              <a:ln/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SUDPLAN Requirements</a:t>
          </a:r>
          <a:endParaRPr kumimoji="0" lang="en-GB" b="0" i="0" u="none" strike="noStrike" cap="none" normalizeH="0" baseline="0" noProof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F4DD3D16-9296-4AAB-A552-1B3266E6B677}" type="parTrans" cxnId="{EC75EED1-350D-4E9E-9812-11E320616C4A}">
      <dgm:prSet/>
      <dgm:spPr/>
      <dgm:t>
        <a:bodyPr/>
        <a:lstStyle/>
        <a:p>
          <a:endParaRPr lang="en-GB"/>
        </a:p>
      </dgm:t>
    </dgm:pt>
    <dgm:pt modelId="{D83C1EE3-F758-45FB-94FD-4B6916F63DED}" type="sibTrans" cxnId="{EC75EED1-350D-4E9E-9812-11E320616C4A}">
      <dgm:prSet/>
      <dgm:spPr/>
      <dgm:t>
        <a:bodyPr/>
        <a:lstStyle/>
        <a:p>
          <a:endParaRPr lang="en-GB"/>
        </a:p>
      </dgm:t>
    </dgm:pt>
    <dgm:pt modelId="{B071E6AD-5A1A-4D6D-9F90-7338C27B175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smtClean="0">
              <a:ln/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Description of Work</a:t>
          </a:r>
          <a:endParaRPr kumimoji="0" lang="en-GB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183B84FA-C878-4ED2-AD72-BBA4B52CD303}" type="parTrans" cxnId="{09CF9484-E558-4D93-BFD3-F57792E13988}">
      <dgm:prSet/>
      <dgm:spPr/>
      <dgm:t>
        <a:bodyPr/>
        <a:lstStyle/>
        <a:p>
          <a:endParaRPr lang="en-GB"/>
        </a:p>
      </dgm:t>
    </dgm:pt>
    <dgm:pt modelId="{E0078432-DB06-4F88-B1BB-97709C3C7741}" type="sibTrans" cxnId="{09CF9484-E558-4D93-BFD3-F57792E13988}">
      <dgm:prSet/>
      <dgm:spPr/>
      <dgm:t>
        <a:bodyPr/>
        <a:lstStyle/>
        <a:p>
          <a:endParaRPr lang="en-GB"/>
        </a:p>
      </dgm:t>
    </dgm:pt>
    <dgm:pt modelId="{1691896E-294A-48D5-A613-AF15D5B1A47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b="1" i="0" u="none" strike="noStrike" cap="none" normalizeH="0" baseline="0" smtClean="0">
              <a:ln/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4 Pilot Applications</a:t>
          </a:r>
          <a:endParaRPr kumimoji="0" lang="de-DE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01C25939-7763-4338-9D86-5B59F02859E3}" type="parTrans" cxnId="{AD1115BA-E96A-42F2-A17D-69C3CE43F17D}">
      <dgm:prSet/>
      <dgm:spPr/>
      <dgm:t>
        <a:bodyPr/>
        <a:lstStyle/>
        <a:p>
          <a:endParaRPr lang="en-GB"/>
        </a:p>
      </dgm:t>
    </dgm:pt>
    <dgm:pt modelId="{671655EC-9850-45EB-AA26-A7CEC4AFF80A}" type="sibTrans" cxnId="{AD1115BA-E96A-42F2-A17D-69C3CE43F17D}">
      <dgm:prSet/>
      <dgm:spPr/>
      <dgm:t>
        <a:bodyPr/>
        <a:lstStyle/>
        <a:p>
          <a:endParaRPr lang="en-GB"/>
        </a:p>
      </dgm:t>
    </dgm:pt>
    <dgm:pt modelId="{49B27027-4A99-4C4D-913B-C8BD2C685B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smtClean="0">
              <a:ln/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Former Project Results</a:t>
          </a:r>
          <a:endParaRPr kumimoji="0" lang="en-GB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9EA58EE1-38C2-4AA7-ADB1-0CD198603671}" type="parTrans" cxnId="{1E4077E0-0086-406A-AB5F-AD42CE89D9A0}">
      <dgm:prSet/>
      <dgm:spPr/>
      <dgm:t>
        <a:bodyPr/>
        <a:lstStyle/>
        <a:p>
          <a:endParaRPr lang="en-GB"/>
        </a:p>
      </dgm:t>
    </dgm:pt>
    <dgm:pt modelId="{635417B8-E958-4AE3-8312-13F166A7A069}" type="sibTrans" cxnId="{1E4077E0-0086-406A-AB5F-AD42CE89D9A0}">
      <dgm:prSet/>
      <dgm:spPr/>
      <dgm:t>
        <a:bodyPr/>
        <a:lstStyle/>
        <a:p>
          <a:endParaRPr lang="en-GB"/>
        </a:p>
      </dgm:t>
    </dgm:pt>
    <dgm:pt modelId="{80DBD8CA-14F6-481E-B824-CC7FA71AEBC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dirty="0" smtClean="0">
              <a:ln/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Software Engineering Principles</a:t>
          </a:r>
          <a:endParaRPr kumimoji="0" lang="en-GB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D4E58D8E-12CF-4588-8D38-A682721855BE}" type="parTrans" cxnId="{3045EEAC-677D-4BDD-B12A-403183D5E9A1}">
      <dgm:prSet/>
      <dgm:spPr/>
      <dgm:t>
        <a:bodyPr/>
        <a:lstStyle/>
        <a:p>
          <a:endParaRPr lang="en-GB"/>
        </a:p>
      </dgm:t>
    </dgm:pt>
    <dgm:pt modelId="{D5490333-5FC4-40C0-B5BB-4FE4BFCBBB3D}" type="sibTrans" cxnId="{3045EEAC-677D-4BDD-B12A-403183D5E9A1}">
      <dgm:prSet/>
      <dgm:spPr/>
      <dgm:t>
        <a:bodyPr/>
        <a:lstStyle/>
        <a:p>
          <a:endParaRPr lang="en-GB"/>
        </a:p>
      </dgm:t>
    </dgm:pt>
    <dgm:pt modelId="{BEF3AF13-420D-40CF-BE6C-839014549904}" type="pres">
      <dgm:prSet presAssocID="{C8FBE3AB-9D82-4736-9C9F-EE0D6E2FEFB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DC4AAD4-C1E9-49F8-90DD-EC689CD85788}" type="pres">
      <dgm:prSet presAssocID="{A05821ED-0BCB-481C-8C24-A43A5893D821}" presName="centerShape" presStyleLbl="node0" presStyleIdx="0" presStyleCnt="1"/>
      <dgm:spPr/>
      <dgm:t>
        <a:bodyPr/>
        <a:lstStyle/>
        <a:p>
          <a:endParaRPr lang="en-GB"/>
        </a:p>
      </dgm:t>
    </dgm:pt>
    <dgm:pt modelId="{A6521844-21BB-4CBE-82CE-AB2F3EABECA1}" type="pres">
      <dgm:prSet presAssocID="{183B84FA-C878-4ED2-AD72-BBA4B52CD303}" presName="Name9" presStyleLbl="parChTrans1D2" presStyleIdx="0" presStyleCnt="4"/>
      <dgm:spPr/>
      <dgm:t>
        <a:bodyPr/>
        <a:lstStyle/>
        <a:p>
          <a:endParaRPr lang="en-GB"/>
        </a:p>
      </dgm:t>
    </dgm:pt>
    <dgm:pt modelId="{601BD7D2-1591-4BFC-9843-018E796CBBA1}" type="pres">
      <dgm:prSet presAssocID="{183B84FA-C878-4ED2-AD72-BBA4B52CD303}" presName="connTx" presStyleLbl="parChTrans1D2" presStyleIdx="0" presStyleCnt="4"/>
      <dgm:spPr/>
      <dgm:t>
        <a:bodyPr/>
        <a:lstStyle/>
        <a:p>
          <a:endParaRPr lang="en-GB"/>
        </a:p>
      </dgm:t>
    </dgm:pt>
    <dgm:pt modelId="{B6C44603-9A68-4D2E-B569-15C7486300A9}" type="pres">
      <dgm:prSet presAssocID="{B071E6AD-5A1A-4D6D-9F90-7338C27B175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0DFFDF-BBBD-45A4-8A0E-E465CBB9402D}" type="pres">
      <dgm:prSet presAssocID="{01C25939-7763-4338-9D86-5B59F02859E3}" presName="Name9" presStyleLbl="parChTrans1D2" presStyleIdx="1" presStyleCnt="4"/>
      <dgm:spPr/>
      <dgm:t>
        <a:bodyPr/>
        <a:lstStyle/>
        <a:p>
          <a:endParaRPr lang="en-GB"/>
        </a:p>
      </dgm:t>
    </dgm:pt>
    <dgm:pt modelId="{1392B3DA-36C3-4568-B5D0-4B52D9EB3914}" type="pres">
      <dgm:prSet presAssocID="{01C25939-7763-4338-9D86-5B59F02859E3}" presName="connTx" presStyleLbl="parChTrans1D2" presStyleIdx="1" presStyleCnt="4"/>
      <dgm:spPr/>
      <dgm:t>
        <a:bodyPr/>
        <a:lstStyle/>
        <a:p>
          <a:endParaRPr lang="en-GB"/>
        </a:p>
      </dgm:t>
    </dgm:pt>
    <dgm:pt modelId="{55D7F619-2C75-46FE-B049-EB1390280D39}" type="pres">
      <dgm:prSet presAssocID="{1691896E-294A-48D5-A613-AF15D5B1A47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9E9EEA-385F-43D0-80DB-127E43EA4E85}" type="pres">
      <dgm:prSet presAssocID="{9EA58EE1-38C2-4AA7-ADB1-0CD198603671}" presName="Name9" presStyleLbl="parChTrans1D2" presStyleIdx="2" presStyleCnt="4"/>
      <dgm:spPr/>
      <dgm:t>
        <a:bodyPr/>
        <a:lstStyle/>
        <a:p>
          <a:endParaRPr lang="en-GB"/>
        </a:p>
      </dgm:t>
    </dgm:pt>
    <dgm:pt modelId="{B6A4B818-E6F8-4CA0-BFCF-25247B8DBDF4}" type="pres">
      <dgm:prSet presAssocID="{9EA58EE1-38C2-4AA7-ADB1-0CD198603671}" presName="connTx" presStyleLbl="parChTrans1D2" presStyleIdx="2" presStyleCnt="4"/>
      <dgm:spPr/>
      <dgm:t>
        <a:bodyPr/>
        <a:lstStyle/>
        <a:p>
          <a:endParaRPr lang="en-GB"/>
        </a:p>
      </dgm:t>
    </dgm:pt>
    <dgm:pt modelId="{E2AC3C13-910E-4187-A78A-BB88257DE694}" type="pres">
      <dgm:prSet presAssocID="{49B27027-4A99-4C4D-913B-C8BD2C685B0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D95E85-02EF-4874-8DD4-56F2F0424A27}" type="pres">
      <dgm:prSet presAssocID="{D4E58D8E-12CF-4588-8D38-A682721855BE}" presName="Name9" presStyleLbl="parChTrans1D2" presStyleIdx="3" presStyleCnt="4"/>
      <dgm:spPr/>
      <dgm:t>
        <a:bodyPr/>
        <a:lstStyle/>
        <a:p>
          <a:endParaRPr lang="en-GB"/>
        </a:p>
      </dgm:t>
    </dgm:pt>
    <dgm:pt modelId="{F9FCC5E1-3249-44D0-A3C5-E2E5627F55CC}" type="pres">
      <dgm:prSet presAssocID="{D4E58D8E-12CF-4588-8D38-A682721855BE}" presName="connTx" presStyleLbl="parChTrans1D2" presStyleIdx="3" presStyleCnt="4"/>
      <dgm:spPr/>
      <dgm:t>
        <a:bodyPr/>
        <a:lstStyle/>
        <a:p>
          <a:endParaRPr lang="en-GB"/>
        </a:p>
      </dgm:t>
    </dgm:pt>
    <dgm:pt modelId="{C4F3B0F2-1854-401B-A11B-4ABA7A88D53F}" type="pres">
      <dgm:prSet presAssocID="{80DBD8CA-14F6-481E-B824-CC7FA71AEBC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DD55731-FB46-4C28-B186-4E1ED4B995E1}" type="presOf" srcId="{183B84FA-C878-4ED2-AD72-BBA4B52CD303}" destId="{601BD7D2-1591-4BFC-9843-018E796CBBA1}" srcOrd="1" destOrd="0" presId="urn:microsoft.com/office/officeart/2005/8/layout/radial1"/>
    <dgm:cxn modelId="{67CF403C-2223-4053-9AD2-80FC7C69F7AB}" type="presOf" srcId="{49B27027-4A99-4C4D-913B-C8BD2C685B0F}" destId="{E2AC3C13-910E-4187-A78A-BB88257DE694}" srcOrd="0" destOrd="0" presId="urn:microsoft.com/office/officeart/2005/8/layout/radial1"/>
    <dgm:cxn modelId="{871F9B7E-FEF7-414C-B025-BF3FBD72E78C}" type="presOf" srcId="{1691896E-294A-48D5-A613-AF15D5B1A474}" destId="{55D7F619-2C75-46FE-B049-EB1390280D39}" srcOrd="0" destOrd="0" presId="urn:microsoft.com/office/officeart/2005/8/layout/radial1"/>
    <dgm:cxn modelId="{5BE5EC6C-E991-49FA-BAED-729B6A2F1E7B}" type="presOf" srcId="{183B84FA-C878-4ED2-AD72-BBA4B52CD303}" destId="{A6521844-21BB-4CBE-82CE-AB2F3EABECA1}" srcOrd="0" destOrd="0" presId="urn:microsoft.com/office/officeart/2005/8/layout/radial1"/>
    <dgm:cxn modelId="{3045EEAC-677D-4BDD-B12A-403183D5E9A1}" srcId="{A05821ED-0BCB-481C-8C24-A43A5893D821}" destId="{80DBD8CA-14F6-481E-B824-CC7FA71AEBC0}" srcOrd="3" destOrd="0" parTransId="{D4E58D8E-12CF-4588-8D38-A682721855BE}" sibTransId="{D5490333-5FC4-40C0-B5BB-4FE4BFCBBB3D}"/>
    <dgm:cxn modelId="{1E4077E0-0086-406A-AB5F-AD42CE89D9A0}" srcId="{A05821ED-0BCB-481C-8C24-A43A5893D821}" destId="{49B27027-4A99-4C4D-913B-C8BD2C685B0F}" srcOrd="2" destOrd="0" parTransId="{9EA58EE1-38C2-4AA7-ADB1-0CD198603671}" sibTransId="{635417B8-E958-4AE3-8312-13F166A7A069}"/>
    <dgm:cxn modelId="{AE334868-4C8E-46E8-8306-DBF82C98522B}" type="presOf" srcId="{80DBD8CA-14F6-481E-B824-CC7FA71AEBC0}" destId="{C4F3B0F2-1854-401B-A11B-4ABA7A88D53F}" srcOrd="0" destOrd="0" presId="urn:microsoft.com/office/officeart/2005/8/layout/radial1"/>
    <dgm:cxn modelId="{F6C549D7-C0D1-4894-BAE7-066BAED0F661}" type="presOf" srcId="{01C25939-7763-4338-9D86-5B59F02859E3}" destId="{E00DFFDF-BBBD-45A4-8A0E-E465CBB9402D}" srcOrd="0" destOrd="0" presId="urn:microsoft.com/office/officeart/2005/8/layout/radial1"/>
    <dgm:cxn modelId="{9BE6D43B-E48A-4744-ACFC-95F380034682}" type="presOf" srcId="{01C25939-7763-4338-9D86-5B59F02859E3}" destId="{1392B3DA-36C3-4568-B5D0-4B52D9EB3914}" srcOrd="1" destOrd="0" presId="urn:microsoft.com/office/officeart/2005/8/layout/radial1"/>
    <dgm:cxn modelId="{EC75EED1-350D-4E9E-9812-11E320616C4A}" srcId="{C8FBE3AB-9D82-4736-9C9F-EE0D6E2FEFB3}" destId="{A05821ED-0BCB-481C-8C24-A43A5893D821}" srcOrd="0" destOrd="0" parTransId="{F4DD3D16-9296-4AAB-A552-1B3266E6B677}" sibTransId="{D83C1EE3-F758-45FB-94FD-4B6916F63DED}"/>
    <dgm:cxn modelId="{D2F7E3F1-CDCC-4D4F-8BC2-86073ED42D98}" type="presOf" srcId="{D4E58D8E-12CF-4588-8D38-A682721855BE}" destId="{F9FCC5E1-3249-44D0-A3C5-E2E5627F55CC}" srcOrd="1" destOrd="0" presId="urn:microsoft.com/office/officeart/2005/8/layout/radial1"/>
    <dgm:cxn modelId="{AD1115BA-E96A-42F2-A17D-69C3CE43F17D}" srcId="{A05821ED-0BCB-481C-8C24-A43A5893D821}" destId="{1691896E-294A-48D5-A613-AF15D5B1A474}" srcOrd="1" destOrd="0" parTransId="{01C25939-7763-4338-9D86-5B59F02859E3}" sibTransId="{671655EC-9850-45EB-AA26-A7CEC4AFF80A}"/>
    <dgm:cxn modelId="{DCCF4676-B956-43AE-A967-81DA40BE93A6}" type="presOf" srcId="{9EA58EE1-38C2-4AA7-ADB1-0CD198603671}" destId="{409E9EEA-385F-43D0-80DB-127E43EA4E85}" srcOrd="0" destOrd="0" presId="urn:microsoft.com/office/officeart/2005/8/layout/radial1"/>
    <dgm:cxn modelId="{09CF9484-E558-4D93-BFD3-F57792E13988}" srcId="{A05821ED-0BCB-481C-8C24-A43A5893D821}" destId="{B071E6AD-5A1A-4D6D-9F90-7338C27B1756}" srcOrd="0" destOrd="0" parTransId="{183B84FA-C878-4ED2-AD72-BBA4B52CD303}" sibTransId="{E0078432-DB06-4F88-B1BB-97709C3C7741}"/>
    <dgm:cxn modelId="{E5513D27-7E5C-4C2C-B471-767FD273105B}" type="presOf" srcId="{B071E6AD-5A1A-4D6D-9F90-7338C27B1756}" destId="{B6C44603-9A68-4D2E-B569-15C7486300A9}" srcOrd="0" destOrd="0" presId="urn:microsoft.com/office/officeart/2005/8/layout/radial1"/>
    <dgm:cxn modelId="{7664BA12-9069-4058-A2E0-702A1EFE93C9}" type="presOf" srcId="{C8FBE3AB-9D82-4736-9C9F-EE0D6E2FEFB3}" destId="{BEF3AF13-420D-40CF-BE6C-839014549904}" srcOrd="0" destOrd="0" presId="urn:microsoft.com/office/officeart/2005/8/layout/radial1"/>
    <dgm:cxn modelId="{E144C40E-8831-4288-BCE7-3BC1296B14A8}" type="presOf" srcId="{D4E58D8E-12CF-4588-8D38-A682721855BE}" destId="{8BD95E85-02EF-4874-8DD4-56F2F0424A27}" srcOrd="0" destOrd="0" presId="urn:microsoft.com/office/officeart/2005/8/layout/radial1"/>
    <dgm:cxn modelId="{A5A7AE1F-5EB2-46AC-BFCB-D5D54F106AA1}" type="presOf" srcId="{A05821ED-0BCB-481C-8C24-A43A5893D821}" destId="{DDC4AAD4-C1E9-49F8-90DD-EC689CD85788}" srcOrd="0" destOrd="0" presId="urn:microsoft.com/office/officeart/2005/8/layout/radial1"/>
    <dgm:cxn modelId="{227B6E23-1EB9-447F-A72C-333E43D60BD0}" type="presOf" srcId="{9EA58EE1-38C2-4AA7-ADB1-0CD198603671}" destId="{B6A4B818-E6F8-4CA0-BFCF-25247B8DBDF4}" srcOrd="1" destOrd="0" presId="urn:microsoft.com/office/officeart/2005/8/layout/radial1"/>
    <dgm:cxn modelId="{E47238E2-7EA7-48C7-9E17-E289D481C64C}" type="presParOf" srcId="{BEF3AF13-420D-40CF-BE6C-839014549904}" destId="{DDC4AAD4-C1E9-49F8-90DD-EC689CD85788}" srcOrd="0" destOrd="0" presId="urn:microsoft.com/office/officeart/2005/8/layout/radial1"/>
    <dgm:cxn modelId="{5361DA54-FC8E-40E8-8E79-CC2235474C45}" type="presParOf" srcId="{BEF3AF13-420D-40CF-BE6C-839014549904}" destId="{A6521844-21BB-4CBE-82CE-AB2F3EABECA1}" srcOrd="1" destOrd="0" presId="urn:microsoft.com/office/officeart/2005/8/layout/radial1"/>
    <dgm:cxn modelId="{E35941B7-2546-434B-BC64-04AF8BF591C7}" type="presParOf" srcId="{A6521844-21BB-4CBE-82CE-AB2F3EABECA1}" destId="{601BD7D2-1591-4BFC-9843-018E796CBBA1}" srcOrd="0" destOrd="0" presId="urn:microsoft.com/office/officeart/2005/8/layout/radial1"/>
    <dgm:cxn modelId="{2D8BD951-033A-4607-A3A2-E707968617F9}" type="presParOf" srcId="{BEF3AF13-420D-40CF-BE6C-839014549904}" destId="{B6C44603-9A68-4D2E-B569-15C7486300A9}" srcOrd="2" destOrd="0" presId="urn:microsoft.com/office/officeart/2005/8/layout/radial1"/>
    <dgm:cxn modelId="{EC4A814F-0C08-4443-AA3F-493FDD0F70D5}" type="presParOf" srcId="{BEF3AF13-420D-40CF-BE6C-839014549904}" destId="{E00DFFDF-BBBD-45A4-8A0E-E465CBB9402D}" srcOrd="3" destOrd="0" presId="urn:microsoft.com/office/officeart/2005/8/layout/radial1"/>
    <dgm:cxn modelId="{8E3AFA7B-2EA3-4D0C-97BE-EC6389503AB1}" type="presParOf" srcId="{E00DFFDF-BBBD-45A4-8A0E-E465CBB9402D}" destId="{1392B3DA-36C3-4568-B5D0-4B52D9EB3914}" srcOrd="0" destOrd="0" presId="urn:microsoft.com/office/officeart/2005/8/layout/radial1"/>
    <dgm:cxn modelId="{398F1EB7-363D-4229-9C63-4B910365C33F}" type="presParOf" srcId="{BEF3AF13-420D-40CF-BE6C-839014549904}" destId="{55D7F619-2C75-46FE-B049-EB1390280D39}" srcOrd="4" destOrd="0" presId="urn:microsoft.com/office/officeart/2005/8/layout/radial1"/>
    <dgm:cxn modelId="{CB378062-4D2B-4BAB-B2B8-CFD0153F62D0}" type="presParOf" srcId="{BEF3AF13-420D-40CF-BE6C-839014549904}" destId="{409E9EEA-385F-43D0-80DB-127E43EA4E85}" srcOrd="5" destOrd="0" presId="urn:microsoft.com/office/officeart/2005/8/layout/radial1"/>
    <dgm:cxn modelId="{48DD3ED7-089D-469F-BE44-250A159A0525}" type="presParOf" srcId="{409E9EEA-385F-43D0-80DB-127E43EA4E85}" destId="{B6A4B818-E6F8-4CA0-BFCF-25247B8DBDF4}" srcOrd="0" destOrd="0" presId="urn:microsoft.com/office/officeart/2005/8/layout/radial1"/>
    <dgm:cxn modelId="{DBB9FCDD-CFF9-43F0-93A0-207E8C8C570F}" type="presParOf" srcId="{BEF3AF13-420D-40CF-BE6C-839014549904}" destId="{E2AC3C13-910E-4187-A78A-BB88257DE694}" srcOrd="6" destOrd="0" presId="urn:microsoft.com/office/officeart/2005/8/layout/radial1"/>
    <dgm:cxn modelId="{8694F69A-8CE1-4603-A438-6C28997C9C0D}" type="presParOf" srcId="{BEF3AF13-420D-40CF-BE6C-839014549904}" destId="{8BD95E85-02EF-4874-8DD4-56F2F0424A27}" srcOrd="7" destOrd="0" presId="urn:microsoft.com/office/officeart/2005/8/layout/radial1"/>
    <dgm:cxn modelId="{D18F4211-B0E9-4733-AAA4-CCBE45132BE6}" type="presParOf" srcId="{8BD95E85-02EF-4874-8DD4-56F2F0424A27}" destId="{F9FCC5E1-3249-44D0-A3C5-E2E5627F55CC}" srcOrd="0" destOrd="0" presId="urn:microsoft.com/office/officeart/2005/8/layout/radial1"/>
    <dgm:cxn modelId="{EA227739-E9E2-4601-B338-60E91E6362EE}" type="presParOf" srcId="{BEF3AF13-420D-40CF-BE6C-839014549904}" destId="{C4F3B0F2-1854-401B-A11B-4ABA7A88D53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B09502-4478-41D8-B578-65E358F88F03}">
      <dsp:nvSpPr>
        <dsp:cNvPr id="0" name=""/>
        <dsp:cNvSpPr/>
      </dsp:nvSpPr>
      <dsp:spPr>
        <a:xfrm>
          <a:off x="1395791" y="1119397"/>
          <a:ext cx="1368151" cy="1368151"/>
        </a:xfrm>
        <a:prstGeom prst="gear9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/>
            <a:t>SMS Framework</a:t>
          </a:r>
          <a:endParaRPr lang="en-GB" sz="1200" b="1" kern="1200" dirty="0"/>
        </a:p>
      </dsp:txBody>
      <dsp:txXfrm>
        <a:off x="1395791" y="1119397"/>
        <a:ext cx="1368151" cy="1368151"/>
      </dsp:txXfrm>
    </dsp:sp>
    <dsp:sp modelId="{5DE8E89D-1BDA-430A-8A17-391E7B953828}">
      <dsp:nvSpPr>
        <dsp:cNvPr id="0" name=""/>
        <dsp:cNvSpPr/>
      </dsp:nvSpPr>
      <dsp:spPr>
        <a:xfrm>
          <a:off x="599775" y="796015"/>
          <a:ext cx="995019" cy="995019"/>
        </a:xfrm>
        <a:prstGeom prst="gear6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Model as a Service Integration</a:t>
          </a:r>
          <a:endParaRPr lang="en-GB" sz="700" b="1" kern="1200" dirty="0"/>
        </a:p>
      </dsp:txBody>
      <dsp:txXfrm>
        <a:off x="599775" y="796015"/>
        <a:ext cx="995019" cy="995019"/>
      </dsp:txXfrm>
    </dsp:sp>
    <dsp:sp modelId="{60A70857-9724-4636-AA0D-99E1A2AC3C42}">
      <dsp:nvSpPr>
        <dsp:cNvPr id="0" name=""/>
        <dsp:cNvSpPr/>
      </dsp:nvSpPr>
      <dsp:spPr>
        <a:xfrm rot="20700000">
          <a:off x="1157088" y="109553"/>
          <a:ext cx="974916" cy="974916"/>
        </a:xfrm>
        <a:prstGeom prst="gear6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Advanced Visualisation</a:t>
          </a:r>
          <a:endParaRPr lang="en-GB" sz="700" b="1" kern="1200" dirty="0"/>
        </a:p>
      </dsp:txBody>
      <dsp:txXfrm>
        <a:off x="1370916" y="323381"/>
        <a:ext cx="547260" cy="547260"/>
      </dsp:txXfrm>
    </dsp:sp>
    <dsp:sp modelId="{ADE0EE5B-2882-46DD-8D54-DC85020A0812}">
      <dsp:nvSpPr>
        <dsp:cNvPr id="0" name=""/>
        <dsp:cNvSpPr/>
      </dsp:nvSpPr>
      <dsp:spPr>
        <a:xfrm>
          <a:off x="1272921" y="922795"/>
          <a:ext cx="1751234" cy="1751234"/>
        </a:xfrm>
        <a:prstGeom prst="circularArrow">
          <a:avLst>
            <a:gd name="adj1" fmla="val 4687"/>
            <a:gd name="adj2" fmla="val 299029"/>
            <a:gd name="adj3" fmla="val 2453829"/>
            <a:gd name="adj4" fmla="val 16002769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5A36D-816B-4660-B43F-8B729CE07CF2}">
      <dsp:nvSpPr>
        <dsp:cNvPr id="0" name=""/>
        <dsp:cNvSpPr/>
      </dsp:nvSpPr>
      <dsp:spPr>
        <a:xfrm>
          <a:off x="423559" y="583180"/>
          <a:ext cx="1272381" cy="127238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5BFFD-DB40-4465-801A-76F1CA845F05}">
      <dsp:nvSpPr>
        <dsp:cNvPr id="0" name=""/>
        <dsp:cNvSpPr/>
      </dsp:nvSpPr>
      <dsp:spPr>
        <a:xfrm>
          <a:off x="931580" y="-96664"/>
          <a:ext cx="1371883" cy="137188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C4AAD4-C1E9-49F8-90DD-EC689CD85788}">
      <dsp:nvSpPr>
        <dsp:cNvPr id="0" name=""/>
        <dsp:cNvSpPr/>
      </dsp:nvSpPr>
      <dsp:spPr>
        <a:xfrm>
          <a:off x="1849313" y="1849313"/>
          <a:ext cx="1419473" cy="14194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300" b="1" i="0" u="none" strike="noStrike" kern="1200" cap="none" normalizeH="0" baseline="0" noProof="0" dirty="0" smtClean="0">
              <a:ln/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SUDPLAN Requirements</a:t>
          </a:r>
          <a:endParaRPr kumimoji="0" lang="en-GB" sz="1300" b="0" i="0" u="none" strike="noStrike" kern="1200" cap="none" normalizeH="0" baseline="0" noProof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1849313" y="1849313"/>
        <a:ext cx="1419473" cy="1419473"/>
      </dsp:txXfrm>
    </dsp:sp>
    <dsp:sp modelId="{A6521844-21BB-4CBE-82CE-AB2F3EABECA1}">
      <dsp:nvSpPr>
        <dsp:cNvPr id="0" name=""/>
        <dsp:cNvSpPr/>
      </dsp:nvSpPr>
      <dsp:spPr>
        <a:xfrm rot="16200000">
          <a:off x="2345285" y="1610588"/>
          <a:ext cx="427528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427528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6200000">
        <a:off x="2548361" y="1624861"/>
        <a:ext cx="21376" cy="21376"/>
      </dsp:txXfrm>
    </dsp:sp>
    <dsp:sp modelId="{B6C44603-9A68-4D2E-B569-15C7486300A9}">
      <dsp:nvSpPr>
        <dsp:cNvPr id="0" name=""/>
        <dsp:cNvSpPr/>
      </dsp:nvSpPr>
      <dsp:spPr>
        <a:xfrm>
          <a:off x="1849313" y="2312"/>
          <a:ext cx="1419473" cy="14194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500" b="1" i="0" u="none" strike="noStrike" kern="1200" cap="none" normalizeH="0" baseline="0" smtClean="0">
              <a:ln/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Description of Work</a:t>
          </a:r>
          <a:endParaRPr kumimoji="0" lang="en-GB" sz="1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1849313" y="2312"/>
        <a:ext cx="1419473" cy="1419473"/>
      </dsp:txXfrm>
    </dsp:sp>
    <dsp:sp modelId="{E00DFFDF-BBBD-45A4-8A0E-E465CBB9402D}">
      <dsp:nvSpPr>
        <dsp:cNvPr id="0" name=""/>
        <dsp:cNvSpPr/>
      </dsp:nvSpPr>
      <dsp:spPr>
        <a:xfrm>
          <a:off x="3268786" y="2534089"/>
          <a:ext cx="427528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427528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71862" y="2548361"/>
        <a:ext cx="21376" cy="21376"/>
      </dsp:txXfrm>
    </dsp:sp>
    <dsp:sp modelId="{55D7F619-2C75-46FE-B049-EB1390280D39}">
      <dsp:nvSpPr>
        <dsp:cNvPr id="0" name=""/>
        <dsp:cNvSpPr/>
      </dsp:nvSpPr>
      <dsp:spPr>
        <a:xfrm>
          <a:off x="3696314" y="1849313"/>
          <a:ext cx="1419473" cy="14194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sz="1500" b="1" i="0" u="none" strike="noStrike" kern="1200" cap="none" normalizeH="0" baseline="0" smtClean="0">
              <a:ln/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4 Pilot Applications</a:t>
          </a:r>
          <a:endParaRPr kumimoji="0" lang="de-DE" sz="1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3696314" y="1849313"/>
        <a:ext cx="1419473" cy="1419473"/>
      </dsp:txXfrm>
    </dsp:sp>
    <dsp:sp modelId="{409E9EEA-385F-43D0-80DB-127E43EA4E85}">
      <dsp:nvSpPr>
        <dsp:cNvPr id="0" name=""/>
        <dsp:cNvSpPr/>
      </dsp:nvSpPr>
      <dsp:spPr>
        <a:xfrm rot="5400000">
          <a:off x="2345285" y="3457589"/>
          <a:ext cx="427528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427528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5400000">
        <a:off x="2548361" y="3471862"/>
        <a:ext cx="21376" cy="21376"/>
      </dsp:txXfrm>
    </dsp:sp>
    <dsp:sp modelId="{E2AC3C13-910E-4187-A78A-BB88257DE694}">
      <dsp:nvSpPr>
        <dsp:cNvPr id="0" name=""/>
        <dsp:cNvSpPr/>
      </dsp:nvSpPr>
      <dsp:spPr>
        <a:xfrm>
          <a:off x="1849313" y="3696314"/>
          <a:ext cx="1419473" cy="14194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500" b="1" i="0" u="none" strike="noStrike" kern="1200" cap="none" normalizeH="0" baseline="0" smtClean="0">
              <a:ln/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Former Project Results</a:t>
          </a:r>
          <a:endParaRPr kumimoji="0" lang="en-GB" sz="1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1849313" y="3696314"/>
        <a:ext cx="1419473" cy="1419473"/>
      </dsp:txXfrm>
    </dsp:sp>
    <dsp:sp modelId="{8BD95E85-02EF-4874-8DD4-56F2F0424A27}">
      <dsp:nvSpPr>
        <dsp:cNvPr id="0" name=""/>
        <dsp:cNvSpPr/>
      </dsp:nvSpPr>
      <dsp:spPr>
        <a:xfrm rot="10800000">
          <a:off x="1421785" y="2534089"/>
          <a:ext cx="427528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427528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1624861" y="2548361"/>
        <a:ext cx="21376" cy="21376"/>
      </dsp:txXfrm>
    </dsp:sp>
    <dsp:sp modelId="{C4F3B0F2-1854-401B-A11B-4ABA7A88D53F}">
      <dsp:nvSpPr>
        <dsp:cNvPr id="0" name=""/>
        <dsp:cNvSpPr/>
      </dsp:nvSpPr>
      <dsp:spPr>
        <a:xfrm>
          <a:off x="2312" y="1849313"/>
          <a:ext cx="1419473" cy="14194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500" b="1" i="0" u="none" strike="noStrike" kern="1200" cap="none" normalizeH="0" baseline="0" dirty="0" smtClean="0">
              <a:ln/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Software Engineering Principles</a:t>
          </a:r>
          <a:endParaRPr kumimoji="0" lang="en-GB" sz="15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2312" y="1849313"/>
        <a:ext cx="1419473" cy="1419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45B2F8-F35F-446A-96A7-381C0A17C37C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027F34-EE83-44F5-A4DF-087DAC3F932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4ED0E1-FBE9-4A72-AAA6-CA136912EFB0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337DD-3FD4-461C-BC3A-40B69495071C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EF47B-B215-4436-99B6-7D9E5D481BF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66F2C-3597-4370-9BD1-924EB3CCFA53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BDCA5-F586-499A-AE5E-D4990809F13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5548F-9DC2-4983-A143-EEF5D35CB175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0C6A9-D90E-4655-8750-0AE21961883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B0981-9151-420E-99EE-9176A39AE6B7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20151-17E5-4723-A0F8-1185F5CAE02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073F0-ADC1-4C0C-8DEF-6720502F4B84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8D2E4-3B6A-4B09-8E9C-50693B4460C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E1A5-069C-46D0-AE61-361B7BB343A1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88B0B-7DD5-4158-84DC-855D4E40EA3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91615-290E-43D0-88BF-86EB21475B74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9EABD-8705-4E43-A01D-0BB9F797B9C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FEB83-4A7C-4255-BAF6-2A1060B9BCC2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8759B-D4D9-43A9-9539-DCA6F84B0E2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E571B-4EA3-4F29-909C-298F9F30F684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02EB9-3255-4195-A590-57CF3324770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B1871-D37F-40C4-9CAF-EA7743574CA2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5A74A-ACA0-4A3D-A2ED-C12BB7FFD0C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02C7C-0138-4309-8E1D-531AF2DA7FF9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EBB37-7DA0-49D2-8D5E-EE86960FBF1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en-GB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A67586-E860-4029-A171-AED4728D1FC5}" type="datetimeFigureOut">
              <a:rPr lang="en-GB"/>
              <a:pPr>
                <a:defRPr/>
              </a:pPr>
              <a:t>10/08/2011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1A167D-63F3-43EF-9998-AB9F2EF6094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6"/>
          <p:cNvSpPr>
            <a:spLocks noChangeArrowheads="1"/>
          </p:cNvSpPr>
          <p:nvPr/>
        </p:nvSpPr>
        <p:spPr bwMode="auto">
          <a:xfrm>
            <a:off x="-252413" y="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3167063" y="3573463"/>
            <a:ext cx="2160587" cy="9350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Requirements</a:t>
            </a:r>
          </a:p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Specification</a:t>
            </a:r>
          </a:p>
        </p:txBody>
      </p:sp>
      <p:sp>
        <p:nvSpPr>
          <p:cNvPr id="104" name="Rectangle 18"/>
          <p:cNvSpPr>
            <a:spLocks noChangeArrowheads="1"/>
          </p:cNvSpPr>
          <p:nvPr/>
        </p:nvSpPr>
        <p:spPr bwMode="auto">
          <a:xfrm>
            <a:off x="6154738" y="1700213"/>
            <a:ext cx="1441450" cy="925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5940425" y="1855788"/>
            <a:ext cx="1439863" cy="925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1865313" y="5049838"/>
            <a:ext cx="4795837" cy="15144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3224213" y="503238"/>
            <a:ext cx="2022475" cy="1152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User Needs Analysis</a:t>
            </a:r>
            <a:br>
              <a:rPr lang="en-GB" sz="12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8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sz="12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12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0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Pilot Interviews &amp; Workshops</a:t>
            </a:r>
          </a:p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Task Analysis</a:t>
            </a:r>
            <a:endParaRPr lang="en-GB" sz="1000" dirty="0">
              <a:latin typeface="Wingdings" pitchFamily="2" charset="2"/>
            </a:endParaRPr>
          </a:p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 Cases</a:t>
            </a:r>
          </a:p>
        </p:txBody>
      </p:sp>
      <p:cxnSp>
        <p:nvCxnSpPr>
          <p:cNvPr id="2056" name="AutoShape 21"/>
          <p:cNvCxnSpPr>
            <a:cxnSpLocks noChangeShapeType="1"/>
          </p:cNvCxnSpPr>
          <p:nvPr/>
        </p:nvCxnSpPr>
        <p:spPr bwMode="auto">
          <a:xfrm flipH="1">
            <a:off x="4264025" y="3100388"/>
            <a:ext cx="3175" cy="434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5724525" y="1987550"/>
            <a:ext cx="1441450" cy="9255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5513388" y="2155825"/>
            <a:ext cx="1441450" cy="923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Pilot Definition Plan</a:t>
            </a: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59" name="AutoShape 16"/>
          <p:cNvCxnSpPr>
            <a:cxnSpLocks noChangeShapeType="1"/>
          </p:cNvCxnSpPr>
          <p:nvPr/>
        </p:nvCxnSpPr>
        <p:spPr bwMode="auto">
          <a:xfrm rot="5400000">
            <a:off x="5432425" y="2963863"/>
            <a:ext cx="725487" cy="935038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2060" name="AutoShape 15"/>
          <p:cNvCxnSpPr>
            <a:cxnSpLocks noChangeShapeType="1"/>
          </p:cNvCxnSpPr>
          <p:nvPr/>
        </p:nvCxnSpPr>
        <p:spPr bwMode="auto">
          <a:xfrm flipH="1">
            <a:off x="4267200" y="1673225"/>
            <a:ext cx="1588" cy="4365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061" name="AutoShape 14"/>
          <p:cNvCxnSpPr>
            <a:cxnSpLocks noChangeShapeType="1"/>
            <a:endCxn id="104" idx="0"/>
          </p:cNvCxnSpPr>
          <p:nvPr/>
        </p:nvCxnSpPr>
        <p:spPr bwMode="auto">
          <a:xfrm>
            <a:off x="5246688" y="1089025"/>
            <a:ext cx="1628775" cy="611188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 type="none" w="med" len="med"/>
            <a:tailEnd type="triangle" w="med" len="med"/>
          </a:ln>
        </p:spPr>
      </p:cxn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574675" y="3384550"/>
            <a:ext cx="1928813" cy="1349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Existing Sources for Requirements</a:t>
            </a:r>
          </a:p>
          <a:p>
            <a:pPr algn="ctr">
              <a:defRPr/>
            </a:pPr>
            <a:endParaRPr lang="en-GB" sz="12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DoW &amp; ICT Objectives</a:t>
            </a:r>
          </a:p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Literature</a:t>
            </a:r>
          </a:p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Related Projects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503488" y="5434013"/>
            <a:ext cx="1441450" cy="923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WP3 Development</a:t>
            </a:r>
            <a:endParaRPr lang="en-GB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579938" y="5434013"/>
            <a:ext cx="1439862" cy="923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WP4 Development</a:t>
            </a:r>
            <a:endParaRPr lang="en-GB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74675" y="2132013"/>
            <a:ext cx="1585913" cy="9477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Product Conceptualisation </a:t>
            </a:r>
          </a:p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&amp;</a:t>
            </a:r>
          </a:p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Mockups</a:t>
            </a:r>
          </a:p>
        </p:txBody>
      </p:sp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5246688" y="5010150"/>
            <a:ext cx="1439862" cy="4238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GB" sz="1200" b="1" dirty="0">
                <a:cs typeface="Times New Roman" pitchFamily="18" charset="0"/>
              </a:rPr>
              <a:t>Product Vision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3482975" y="2144713"/>
            <a:ext cx="1568450" cy="93503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Requirements</a:t>
            </a:r>
          </a:p>
          <a:p>
            <a:pPr algn="ctr">
              <a:defRPr/>
            </a:pPr>
            <a:r>
              <a:rPr lang="en-GB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Analysis</a:t>
            </a:r>
            <a:endParaRPr lang="en-GB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17"/>
          <p:cNvSpPr>
            <a:spLocks noChangeArrowheads="1"/>
          </p:cNvSpPr>
          <p:nvPr/>
        </p:nvSpPr>
        <p:spPr bwMode="auto">
          <a:xfrm>
            <a:off x="6983413" y="3727450"/>
            <a:ext cx="1441450" cy="925513"/>
          </a:xfrm>
          <a:prstGeom prst="rect">
            <a:avLst/>
          </a:prstGeom>
          <a:ln>
            <a:prstDash val="dash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Product Validation and Evaluation</a:t>
            </a:r>
          </a:p>
        </p:txBody>
      </p:sp>
      <p:cxnSp>
        <p:nvCxnSpPr>
          <p:cNvPr id="2069" name="AutoShape 19"/>
          <p:cNvCxnSpPr>
            <a:cxnSpLocks noChangeShapeType="1"/>
          </p:cNvCxnSpPr>
          <p:nvPr/>
        </p:nvCxnSpPr>
        <p:spPr bwMode="auto">
          <a:xfrm flipV="1">
            <a:off x="5327650" y="4221163"/>
            <a:ext cx="165576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" name="AutoShape 19"/>
          <p:cNvCxnSpPr>
            <a:cxnSpLocks noChangeShapeType="1"/>
          </p:cNvCxnSpPr>
          <p:nvPr/>
        </p:nvCxnSpPr>
        <p:spPr bwMode="auto">
          <a:xfrm>
            <a:off x="2159000" y="2636838"/>
            <a:ext cx="129698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7" name="AutoShape 19"/>
          <p:cNvCxnSpPr>
            <a:cxnSpLocks noChangeShapeType="1"/>
          </p:cNvCxnSpPr>
          <p:nvPr/>
        </p:nvCxnSpPr>
        <p:spPr bwMode="auto">
          <a:xfrm>
            <a:off x="2503488" y="4076700"/>
            <a:ext cx="663575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3" name="Gewinkelte Verbindung 32"/>
          <p:cNvCxnSpPr>
            <a:stCxn id="36" idx="2"/>
            <a:endCxn id="5" idx="0"/>
          </p:cNvCxnSpPr>
          <p:nvPr/>
        </p:nvCxnSpPr>
        <p:spPr>
          <a:xfrm rot="5400000">
            <a:off x="3273425" y="4459288"/>
            <a:ext cx="925513" cy="1023937"/>
          </a:xfrm>
          <a:prstGeom prst="bentConnector3">
            <a:avLst>
              <a:gd name="adj1" fmla="val 7302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winkelte Verbindung 34"/>
          <p:cNvCxnSpPr>
            <a:stCxn id="36" idx="2"/>
            <a:endCxn id="6" idx="0"/>
          </p:cNvCxnSpPr>
          <p:nvPr/>
        </p:nvCxnSpPr>
        <p:spPr>
          <a:xfrm rot="16200000" flipH="1">
            <a:off x="4311650" y="4445000"/>
            <a:ext cx="925513" cy="1052513"/>
          </a:xfrm>
          <a:prstGeom prst="bentConnector3">
            <a:avLst>
              <a:gd name="adj1" fmla="val 7302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Form 42"/>
          <p:cNvCxnSpPr>
            <a:stCxn id="9" idx="0"/>
            <a:endCxn id="2070" idx="1"/>
          </p:cNvCxnSpPr>
          <p:nvPr/>
        </p:nvCxnSpPr>
        <p:spPr>
          <a:xfrm rot="5400000" flipH="1" flipV="1">
            <a:off x="1769269" y="677069"/>
            <a:ext cx="1052513" cy="1857375"/>
          </a:xfrm>
          <a:prstGeom prst="bentConnector2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5" name="AutoShape 19"/>
          <p:cNvCxnSpPr>
            <a:cxnSpLocks noChangeShapeType="1"/>
          </p:cNvCxnSpPr>
          <p:nvPr/>
        </p:nvCxnSpPr>
        <p:spPr bwMode="auto">
          <a:xfrm>
            <a:off x="5051425" y="2636838"/>
            <a:ext cx="461963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-252413" y="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3455988" y="3535363"/>
            <a:ext cx="2160587" cy="9350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Requirements</a:t>
            </a:r>
          </a:p>
          <a:p>
            <a:pPr algn="ctr">
              <a:defRPr/>
            </a:pPr>
            <a:r>
              <a:rPr lang="en-GB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Specification V2</a:t>
            </a:r>
            <a:endParaRPr lang="en-GB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6443663" y="1662113"/>
            <a:ext cx="1441450" cy="925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6229350" y="1817688"/>
            <a:ext cx="1439863" cy="925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2154238" y="5011738"/>
            <a:ext cx="4795837" cy="15144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22"/>
          <p:cNvSpPr>
            <a:spLocks noChangeArrowheads="1"/>
          </p:cNvSpPr>
          <p:nvPr/>
        </p:nvSpPr>
        <p:spPr bwMode="auto">
          <a:xfrm>
            <a:off x="3311860" y="465138"/>
            <a:ext cx="2490453" cy="11525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Product Implementation V1</a:t>
            </a:r>
            <a:r>
              <a:rPr lang="en-GB" sz="12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12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8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sz="12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12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Scenario Management System</a:t>
            </a:r>
            <a:endParaRPr lang="en-GB" sz="10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n-GB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Common Services</a:t>
            </a:r>
          </a:p>
          <a:p>
            <a:pPr algn="ctr">
              <a:defRPr/>
            </a:pPr>
            <a:r>
              <a:rPr lang="en-GB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Pilots</a:t>
            </a:r>
            <a:endParaRPr lang="en-GB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AutoShape 21"/>
          <p:cNvCxnSpPr>
            <a:cxnSpLocks noChangeShapeType="1"/>
          </p:cNvCxnSpPr>
          <p:nvPr/>
        </p:nvCxnSpPr>
        <p:spPr bwMode="auto">
          <a:xfrm flipH="1">
            <a:off x="4552950" y="3062288"/>
            <a:ext cx="3175" cy="434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6013450" y="1949450"/>
            <a:ext cx="1441450" cy="9255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5802313" y="2117725"/>
            <a:ext cx="1441450" cy="923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Pilot Definition </a:t>
            </a:r>
            <a:r>
              <a:rPr lang="en-GB" sz="12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Plan V2</a:t>
            </a: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AutoShape 15"/>
          <p:cNvCxnSpPr>
            <a:cxnSpLocks noChangeShapeType="1"/>
          </p:cNvCxnSpPr>
          <p:nvPr/>
        </p:nvCxnSpPr>
        <p:spPr bwMode="auto">
          <a:xfrm flipH="1">
            <a:off x="4556125" y="1635125"/>
            <a:ext cx="1588" cy="4365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5" name="AutoShape 14"/>
          <p:cNvCxnSpPr>
            <a:cxnSpLocks noChangeShapeType="1"/>
            <a:stCxn id="9" idx="3"/>
            <a:endCxn id="6" idx="0"/>
          </p:cNvCxnSpPr>
          <p:nvPr/>
        </p:nvCxnSpPr>
        <p:spPr bwMode="auto">
          <a:xfrm>
            <a:off x="5802313" y="1041401"/>
            <a:ext cx="1362075" cy="620712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 type="none" w="med" len="med"/>
            <a:tailEnd type="triangle" w="med" len="med"/>
          </a:ln>
        </p:spPr>
      </p:cxn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2792413" y="5395913"/>
            <a:ext cx="1441450" cy="923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WP3 </a:t>
            </a:r>
            <a:r>
              <a:rPr lang="en-GB" sz="1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Development</a:t>
            </a:r>
          </a:p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V2</a:t>
            </a:r>
            <a:endParaRPr lang="en-GB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4868863" y="5395913"/>
            <a:ext cx="1439862" cy="923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WP4 </a:t>
            </a:r>
            <a:r>
              <a:rPr lang="en-GB" sz="1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Development</a:t>
            </a:r>
          </a:p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V2</a:t>
            </a:r>
            <a:endParaRPr lang="en-GB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863600" y="2093913"/>
            <a:ext cx="1585913" cy="9477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Product Validation and Evaluation V1</a:t>
            </a:r>
            <a:endParaRPr lang="en-GB" sz="12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3771900" y="2106613"/>
            <a:ext cx="1568450" cy="93503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Requirements</a:t>
            </a:r>
          </a:p>
          <a:p>
            <a:pPr algn="ctr">
              <a:defRPr/>
            </a:pPr>
            <a:r>
              <a:rPr lang="en-GB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Refinement</a:t>
            </a:r>
            <a:endParaRPr lang="en-GB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881590" y="3535362"/>
            <a:ext cx="1584325" cy="935037"/>
          </a:xfrm>
          <a:prstGeom prst="rect">
            <a:avLst/>
          </a:prstGeom>
          <a:ln>
            <a:prstDash val="dash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Product Validation and </a:t>
            </a:r>
            <a:r>
              <a:rPr lang="en-GB" sz="12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Evaluation V2</a:t>
            </a:r>
            <a:endParaRPr lang="en-GB" sz="12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24" name="AutoShape 19"/>
          <p:cNvCxnSpPr>
            <a:cxnSpLocks noChangeShapeType="1"/>
          </p:cNvCxnSpPr>
          <p:nvPr/>
        </p:nvCxnSpPr>
        <p:spPr bwMode="auto">
          <a:xfrm>
            <a:off x="2447925" y="2598738"/>
            <a:ext cx="129698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</p:spPr>
      </p:cxnSp>
      <p:cxnSp>
        <p:nvCxnSpPr>
          <p:cNvPr id="26" name="Gewinkelte Verbindung 25"/>
          <p:cNvCxnSpPr>
            <a:stCxn id="5" idx="2"/>
            <a:endCxn id="17" idx="0"/>
          </p:cNvCxnSpPr>
          <p:nvPr/>
        </p:nvCxnSpPr>
        <p:spPr>
          <a:xfrm rot="5400000">
            <a:off x="3562350" y="4421188"/>
            <a:ext cx="925513" cy="1023937"/>
          </a:xfrm>
          <a:prstGeom prst="bentConnector3">
            <a:avLst>
              <a:gd name="adj1" fmla="val 7302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winkelte Verbindung 26"/>
          <p:cNvCxnSpPr>
            <a:stCxn id="5" idx="2"/>
            <a:endCxn id="18" idx="0"/>
          </p:cNvCxnSpPr>
          <p:nvPr/>
        </p:nvCxnSpPr>
        <p:spPr>
          <a:xfrm rot="16200000" flipH="1">
            <a:off x="4600575" y="4406900"/>
            <a:ext cx="925513" cy="1052513"/>
          </a:xfrm>
          <a:prstGeom prst="bentConnector3">
            <a:avLst>
              <a:gd name="adj1" fmla="val 7302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Form 27"/>
          <p:cNvCxnSpPr>
            <a:stCxn id="19" idx="0"/>
            <a:endCxn id="9" idx="1"/>
          </p:cNvCxnSpPr>
          <p:nvPr/>
        </p:nvCxnSpPr>
        <p:spPr>
          <a:xfrm rot="5400000" flipH="1" flipV="1">
            <a:off x="1957952" y="740006"/>
            <a:ext cx="1052512" cy="1655303"/>
          </a:xfrm>
          <a:prstGeom prst="bentConnector2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AutoShape 19"/>
          <p:cNvCxnSpPr>
            <a:cxnSpLocks noChangeShapeType="1"/>
          </p:cNvCxnSpPr>
          <p:nvPr/>
        </p:nvCxnSpPr>
        <p:spPr bwMode="auto">
          <a:xfrm>
            <a:off x="5340350" y="2598738"/>
            <a:ext cx="461963" cy="15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31" name="AutoShape 19"/>
          <p:cNvCxnSpPr>
            <a:cxnSpLocks noChangeShapeType="1"/>
            <a:stCxn id="22" idx="3"/>
            <a:endCxn id="5" idx="1"/>
          </p:cNvCxnSpPr>
          <p:nvPr/>
        </p:nvCxnSpPr>
        <p:spPr bwMode="auto">
          <a:xfrm>
            <a:off x="2465915" y="4002881"/>
            <a:ext cx="990073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89"/>
          <p:cNvSpPr txBox="1">
            <a:spLocks noChangeArrowheads="1"/>
          </p:cNvSpPr>
          <p:nvPr/>
        </p:nvSpPr>
        <p:spPr bwMode="auto">
          <a:xfrm>
            <a:off x="3897313" y="1683386"/>
            <a:ext cx="13493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800" b="1" dirty="0" smtClean="0">
                <a:latin typeface="Calibri" pitchFamily="34" charset="0"/>
              </a:rPr>
              <a:t>Pilot </a:t>
            </a:r>
            <a:r>
              <a:rPr lang="en-GB" sz="800" b="1" dirty="0">
                <a:latin typeface="Calibri" pitchFamily="34" charset="0"/>
              </a:rPr>
              <a:t>Requirements</a:t>
            </a:r>
          </a:p>
        </p:txBody>
      </p:sp>
      <p:sp>
        <p:nvSpPr>
          <p:cNvPr id="4" name="Rechteck 3"/>
          <p:cNvSpPr/>
          <p:nvPr/>
        </p:nvSpPr>
        <p:spPr bwMode="auto">
          <a:xfrm>
            <a:off x="3897313" y="2708275"/>
            <a:ext cx="1449387" cy="7207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/>
              <a:t>D3.1</a:t>
            </a:r>
            <a:r>
              <a:rPr lang="en-GB" sz="1200" b="1" dirty="0" smtClean="0"/>
              <a:t>.[1-2]</a:t>
            </a:r>
            <a:endParaRPr lang="en-GB" sz="1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/>
              <a:t>Requirements </a:t>
            </a:r>
            <a:r>
              <a:rPr lang="en-GB" sz="1200" b="1" dirty="0" smtClean="0"/>
              <a:t>Document</a:t>
            </a:r>
            <a:endParaRPr lang="en-GB" sz="1200" b="1" dirty="0"/>
          </a:p>
        </p:txBody>
      </p:sp>
      <p:sp>
        <p:nvSpPr>
          <p:cNvPr id="5" name="Rechteck 4"/>
          <p:cNvSpPr/>
          <p:nvPr/>
        </p:nvSpPr>
        <p:spPr bwMode="auto">
          <a:xfrm>
            <a:off x="2060575" y="620713"/>
            <a:ext cx="1152525" cy="5762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/>
              <a:t>D5.1.[1-2]</a:t>
            </a:r>
            <a:endParaRPr lang="en-US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Stockholm Pilot Definition </a:t>
            </a:r>
            <a:r>
              <a:rPr lang="en-US" sz="1000" dirty="0" smtClean="0"/>
              <a:t>Plan</a:t>
            </a:r>
            <a:endParaRPr lang="en-GB" sz="1000" b="1" dirty="0"/>
          </a:p>
        </p:txBody>
      </p:sp>
      <p:sp>
        <p:nvSpPr>
          <p:cNvPr id="6" name="Rechteck 5"/>
          <p:cNvSpPr/>
          <p:nvPr/>
        </p:nvSpPr>
        <p:spPr bwMode="auto">
          <a:xfrm>
            <a:off x="3321050" y="620713"/>
            <a:ext cx="1152525" cy="5762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/>
              <a:t>D6.1.[1-2]</a:t>
            </a:r>
            <a:endParaRPr lang="en-US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err="1"/>
              <a:t>Wuppertal</a:t>
            </a:r>
            <a:r>
              <a:rPr lang="en-GB" sz="1000" dirty="0"/>
              <a:t> Pilot Definition </a:t>
            </a:r>
            <a:r>
              <a:rPr lang="en-GB" sz="1000" dirty="0" smtClean="0"/>
              <a:t>Plan</a:t>
            </a:r>
            <a:endParaRPr lang="en-GB" sz="1000" b="1" dirty="0"/>
          </a:p>
        </p:txBody>
      </p:sp>
      <p:sp>
        <p:nvSpPr>
          <p:cNvPr id="7" name="Rechteck 6"/>
          <p:cNvSpPr/>
          <p:nvPr/>
        </p:nvSpPr>
        <p:spPr bwMode="auto">
          <a:xfrm>
            <a:off x="4670425" y="620713"/>
            <a:ext cx="1152525" cy="5762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/>
              <a:t>D7.1.[1-2]</a:t>
            </a:r>
            <a:endParaRPr lang="en-US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err="1"/>
              <a:t>Linz</a:t>
            </a:r>
            <a:r>
              <a:rPr lang="en-GB" sz="1000" dirty="0"/>
              <a:t> Pilot Definition </a:t>
            </a:r>
            <a:r>
              <a:rPr lang="en-GB" sz="1000" dirty="0" smtClean="0"/>
              <a:t>Plan</a:t>
            </a:r>
            <a:endParaRPr lang="en-GB" sz="1000" b="1" dirty="0"/>
          </a:p>
        </p:txBody>
      </p:sp>
      <p:sp>
        <p:nvSpPr>
          <p:cNvPr id="9" name="Rechteck 8"/>
          <p:cNvSpPr/>
          <p:nvPr/>
        </p:nvSpPr>
        <p:spPr bwMode="auto">
          <a:xfrm>
            <a:off x="5930900" y="620713"/>
            <a:ext cx="1152525" cy="5762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/>
              <a:t>D7.1.[1-2]</a:t>
            </a:r>
            <a:endParaRPr lang="en-US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err="1"/>
              <a:t>Linz</a:t>
            </a:r>
            <a:r>
              <a:rPr lang="en-GB" sz="1000" dirty="0"/>
              <a:t> Pilot Definition </a:t>
            </a:r>
            <a:r>
              <a:rPr lang="en-GB" sz="1000" dirty="0" smtClean="0"/>
              <a:t>Plan</a:t>
            </a:r>
            <a:endParaRPr lang="en-GB" sz="1000" b="1" dirty="0"/>
          </a:p>
        </p:txBody>
      </p:sp>
      <p:cxnSp>
        <p:nvCxnSpPr>
          <p:cNvPr id="13" name="Gewinkelte Verbindung 12"/>
          <p:cNvCxnSpPr>
            <a:stCxn id="7" idx="2"/>
            <a:endCxn id="4" idx="0"/>
          </p:cNvCxnSpPr>
          <p:nvPr/>
        </p:nvCxnSpPr>
        <p:spPr bwMode="auto">
          <a:xfrm rot="5400000">
            <a:off x="4178301" y="1639887"/>
            <a:ext cx="1511300" cy="6254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winkelte Verbindung 14"/>
          <p:cNvCxnSpPr>
            <a:stCxn id="6" idx="2"/>
            <a:endCxn id="4" idx="0"/>
          </p:cNvCxnSpPr>
          <p:nvPr/>
        </p:nvCxnSpPr>
        <p:spPr bwMode="auto">
          <a:xfrm rot="16200000" flipH="1">
            <a:off x="3503613" y="1590675"/>
            <a:ext cx="1511300" cy="7239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winkelte Verbindung 16"/>
          <p:cNvCxnSpPr>
            <a:stCxn id="5" idx="2"/>
            <a:endCxn id="4" idx="0"/>
          </p:cNvCxnSpPr>
          <p:nvPr/>
        </p:nvCxnSpPr>
        <p:spPr bwMode="auto">
          <a:xfrm rot="16200000" flipH="1">
            <a:off x="2873376" y="960437"/>
            <a:ext cx="1511300" cy="19843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winkelte Verbindung 18"/>
          <p:cNvCxnSpPr>
            <a:stCxn id="9" idx="2"/>
            <a:endCxn id="4" idx="0"/>
          </p:cNvCxnSpPr>
          <p:nvPr/>
        </p:nvCxnSpPr>
        <p:spPr bwMode="auto">
          <a:xfrm rot="5400000">
            <a:off x="4808538" y="1009650"/>
            <a:ext cx="1511300" cy="18859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hteck 56"/>
          <p:cNvSpPr/>
          <p:nvPr/>
        </p:nvSpPr>
        <p:spPr bwMode="auto">
          <a:xfrm>
            <a:off x="6358731" y="2259013"/>
            <a:ext cx="1449387" cy="7207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/>
              <a:t>D2.1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/>
              <a:t>Validation Plan</a:t>
            </a:r>
          </a:p>
        </p:txBody>
      </p:sp>
      <p:sp>
        <p:nvSpPr>
          <p:cNvPr id="98" name="Rechteck 97"/>
          <p:cNvSpPr/>
          <p:nvPr/>
        </p:nvSpPr>
        <p:spPr bwMode="auto">
          <a:xfrm>
            <a:off x="1336675" y="2259013"/>
            <a:ext cx="1449388" cy="719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/>
              <a:t>D3.2.</a:t>
            </a:r>
            <a:r>
              <a:rPr lang="en-US" sz="1000" dirty="0" smtClean="0"/>
              <a:t>[1-3]</a:t>
            </a:r>
            <a:endParaRPr lang="en-GB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/>
              <a:t>Product </a:t>
            </a:r>
            <a:r>
              <a:rPr lang="en-GB" sz="1000" dirty="0" smtClean="0"/>
              <a:t>Implementation</a:t>
            </a:r>
            <a:endParaRPr lang="en-GB" sz="1000" dirty="0"/>
          </a:p>
        </p:txBody>
      </p:sp>
      <p:sp>
        <p:nvSpPr>
          <p:cNvPr id="105" name="Rechteck 104"/>
          <p:cNvSpPr/>
          <p:nvPr/>
        </p:nvSpPr>
        <p:spPr bwMode="auto">
          <a:xfrm>
            <a:off x="1336675" y="3197225"/>
            <a:ext cx="1449388" cy="7207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 smtClean="0"/>
              <a:t>D3.3.</a:t>
            </a:r>
            <a:r>
              <a:rPr lang="en-US" sz="1000" dirty="0" smtClean="0"/>
              <a:t>[1-4]</a:t>
            </a:r>
            <a:endParaRPr lang="en-GB" sz="1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/>
              <a:t>Scenario Management </a:t>
            </a:r>
            <a:r>
              <a:rPr lang="en-GB" sz="1000" dirty="0" smtClean="0"/>
              <a:t>System</a:t>
            </a:r>
            <a:endParaRPr lang="en-GB" sz="1000" dirty="0"/>
          </a:p>
        </p:txBody>
      </p:sp>
      <p:cxnSp>
        <p:nvCxnSpPr>
          <p:cNvPr id="107" name="Gewinkelte Verbindung 106"/>
          <p:cNvCxnSpPr>
            <a:stCxn id="4" idx="1"/>
            <a:endCxn id="98" idx="3"/>
          </p:cNvCxnSpPr>
          <p:nvPr/>
        </p:nvCxnSpPr>
        <p:spPr bwMode="auto">
          <a:xfrm rot="10800000">
            <a:off x="2786063" y="2619375"/>
            <a:ext cx="1111250" cy="4492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winkelte Verbindung 108"/>
          <p:cNvCxnSpPr>
            <a:stCxn id="4" idx="1"/>
            <a:endCxn id="105" idx="3"/>
          </p:cNvCxnSpPr>
          <p:nvPr/>
        </p:nvCxnSpPr>
        <p:spPr bwMode="auto">
          <a:xfrm rot="10800000" flipV="1">
            <a:off x="2786063" y="3068638"/>
            <a:ext cx="1111250" cy="4889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hteck 114"/>
          <p:cNvSpPr/>
          <p:nvPr/>
        </p:nvSpPr>
        <p:spPr bwMode="auto">
          <a:xfrm>
            <a:off x="2060575" y="4876800"/>
            <a:ext cx="1152525" cy="666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/>
              <a:t>D4.1</a:t>
            </a:r>
            <a:r>
              <a:rPr lang="en-GB" sz="900" dirty="0" smtClean="0"/>
              <a:t>.</a:t>
            </a:r>
            <a:r>
              <a:rPr lang="en-US" sz="900" dirty="0" smtClean="0"/>
              <a:t>[1-3]</a:t>
            </a:r>
            <a:endParaRPr lang="en-US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/>
              <a:t>Concerted Approach Report </a:t>
            </a:r>
            <a:endParaRPr lang="en-GB" sz="900" b="1" dirty="0"/>
          </a:p>
        </p:txBody>
      </p:sp>
      <p:sp>
        <p:nvSpPr>
          <p:cNvPr id="116" name="Rechteck 115"/>
          <p:cNvSpPr/>
          <p:nvPr/>
        </p:nvSpPr>
        <p:spPr bwMode="auto">
          <a:xfrm>
            <a:off x="3321050" y="4876800"/>
            <a:ext cx="1152525" cy="666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/>
              <a:t>D4.2</a:t>
            </a:r>
            <a:r>
              <a:rPr lang="en-GB" sz="900" dirty="0" smtClean="0"/>
              <a:t>.</a:t>
            </a:r>
            <a:r>
              <a:rPr lang="en-US" sz="900" dirty="0" smtClean="0"/>
              <a:t>[1-3]</a:t>
            </a:r>
            <a:endParaRPr lang="en-US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/>
              <a:t>Rainfall Downscaling Service </a:t>
            </a:r>
            <a:endParaRPr lang="en-GB" sz="900" b="1" dirty="0"/>
          </a:p>
        </p:txBody>
      </p:sp>
      <p:sp>
        <p:nvSpPr>
          <p:cNvPr id="117" name="Rechteck 116"/>
          <p:cNvSpPr/>
          <p:nvPr/>
        </p:nvSpPr>
        <p:spPr bwMode="auto">
          <a:xfrm>
            <a:off x="4670425" y="4876800"/>
            <a:ext cx="1152525" cy="666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/>
              <a:t>D4.3</a:t>
            </a:r>
            <a:r>
              <a:rPr lang="en-GB" sz="900" dirty="0" smtClean="0"/>
              <a:t>.</a:t>
            </a:r>
            <a:r>
              <a:rPr lang="en-US" sz="900" dirty="0" smtClean="0"/>
              <a:t>[1-3]</a:t>
            </a:r>
            <a:endParaRPr lang="en-US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/>
              <a:t>Hydrological Downscaling Service </a:t>
            </a:r>
            <a:endParaRPr lang="en-GB" sz="900" b="1" dirty="0"/>
          </a:p>
        </p:txBody>
      </p:sp>
      <p:sp>
        <p:nvSpPr>
          <p:cNvPr id="118" name="Rechteck 117"/>
          <p:cNvSpPr/>
          <p:nvPr/>
        </p:nvSpPr>
        <p:spPr bwMode="auto">
          <a:xfrm>
            <a:off x="5930900" y="4876800"/>
            <a:ext cx="1152525" cy="666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/>
              <a:t>D4.4</a:t>
            </a:r>
            <a:r>
              <a:rPr lang="en-GB" sz="900" dirty="0" smtClean="0"/>
              <a:t>.</a:t>
            </a:r>
            <a:r>
              <a:rPr lang="en-US" sz="900" dirty="0" smtClean="0"/>
              <a:t>[1-3]</a:t>
            </a:r>
            <a:endParaRPr lang="en-US" sz="9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/>
              <a:t>Air Quality Downscaling Service </a:t>
            </a:r>
            <a:endParaRPr lang="en-GB" sz="900" b="1" dirty="0"/>
          </a:p>
        </p:txBody>
      </p:sp>
      <p:cxnSp>
        <p:nvCxnSpPr>
          <p:cNvPr id="120" name="Gewinkelte Verbindung 119"/>
          <p:cNvCxnSpPr>
            <a:stCxn id="4" idx="2"/>
            <a:endCxn id="116" idx="0"/>
          </p:cNvCxnSpPr>
          <p:nvPr/>
        </p:nvCxnSpPr>
        <p:spPr bwMode="auto">
          <a:xfrm rot="5400000">
            <a:off x="3535363" y="3790950"/>
            <a:ext cx="1447800" cy="7239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winkelte Verbindung 121"/>
          <p:cNvCxnSpPr>
            <a:stCxn id="4" idx="2"/>
            <a:endCxn id="117" idx="0"/>
          </p:cNvCxnSpPr>
          <p:nvPr/>
        </p:nvCxnSpPr>
        <p:spPr bwMode="auto">
          <a:xfrm rot="16200000" flipH="1">
            <a:off x="4210051" y="3840162"/>
            <a:ext cx="1447800" cy="6254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winkelte Verbindung 123"/>
          <p:cNvCxnSpPr>
            <a:stCxn id="4" idx="2"/>
            <a:endCxn id="115" idx="0"/>
          </p:cNvCxnSpPr>
          <p:nvPr/>
        </p:nvCxnSpPr>
        <p:spPr bwMode="auto">
          <a:xfrm rot="5400000">
            <a:off x="2905126" y="3160712"/>
            <a:ext cx="1447800" cy="19843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winkelte Verbindung 129"/>
          <p:cNvCxnSpPr>
            <a:stCxn id="4" idx="2"/>
            <a:endCxn id="118" idx="0"/>
          </p:cNvCxnSpPr>
          <p:nvPr/>
        </p:nvCxnSpPr>
        <p:spPr bwMode="auto">
          <a:xfrm rot="16200000" flipH="1">
            <a:off x="4840288" y="3209925"/>
            <a:ext cx="1447800" cy="18859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 bwMode="auto">
          <a:xfrm>
            <a:off x="6358731" y="3197226"/>
            <a:ext cx="1449387" cy="7207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D2.2.[1-3] Validation and Evaluation Report</a:t>
            </a:r>
            <a:endParaRPr lang="en-GB" sz="1200" dirty="0"/>
          </a:p>
        </p:txBody>
      </p:sp>
      <p:cxnSp>
        <p:nvCxnSpPr>
          <p:cNvPr id="30" name="Gewinkelte Verbindung 29"/>
          <p:cNvCxnSpPr>
            <a:stCxn id="4" idx="3"/>
            <a:endCxn id="57" idx="1"/>
          </p:cNvCxnSpPr>
          <p:nvPr/>
        </p:nvCxnSpPr>
        <p:spPr>
          <a:xfrm flipV="1">
            <a:off x="5346700" y="2619376"/>
            <a:ext cx="1012031" cy="4492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winkelte Verbindung 31"/>
          <p:cNvCxnSpPr>
            <a:stCxn id="4" idx="3"/>
            <a:endCxn id="27" idx="1"/>
          </p:cNvCxnSpPr>
          <p:nvPr/>
        </p:nvCxnSpPr>
        <p:spPr>
          <a:xfrm>
            <a:off x="5346700" y="3068638"/>
            <a:ext cx="1012031" cy="48895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2411760" y="189623"/>
            <a:ext cx="1449387" cy="7207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 smtClean="0"/>
              <a:t>D3.1.1</a:t>
            </a:r>
            <a:endParaRPr lang="en-GB" sz="1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/>
              <a:t>Requirements </a:t>
            </a:r>
            <a:r>
              <a:rPr lang="en-GB" sz="1200" b="1" dirty="0" smtClean="0"/>
              <a:t>Document V1</a:t>
            </a:r>
            <a:endParaRPr lang="en-GB" sz="1200" b="1" dirty="0"/>
          </a:p>
        </p:txBody>
      </p:sp>
      <p:sp>
        <p:nvSpPr>
          <p:cNvPr id="115" name="Rechteck 114"/>
          <p:cNvSpPr/>
          <p:nvPr/>
        </p:nvSpPr>
        <p:spPr bwMode="auto">
          <a:xfrm>
            <a:off x="2051720" y="2358148"/>
            <a:ext cx="1152525" cy="666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/>
              <a:t>D5.3.1 Stockholm Product Validation Report 1</a:t>
            </a:r>
            <a:endParaRPr lang="en-GB" sz="900" b="1" dirty="0"/>
          </a:p>
        </p:txBody>
      </p:sp>
      <p:sp>
        <p:nvSpPr>
          <p:cNvPr id="116" name="Rechteck 115"/>
          <p:cNvSpPr/>
          <p:nvPr/>
        </p:nvSpPr>
        <p:spPr bwMode="auto">
          <a:xfrm>
            <a:off x="3312195" y="2358148"/>
            <a:ext cx="1152525" cy="666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sz="900" dirty="0" smtClean="0"/>
              <a:t>D6.3.1 </a:t>
            </a:r>
            <a:r>
              <a:rPr lang="en-GB" sz="900" dirty="0" err="1" smtClean="0"/>
              <a:t>Wuppertal</a:t>
            </a:r>
            <a:r>
              <a:rPr lang="en-GB" sz="900" dirty="0" smtClean="0"/>
              <a:t> Product Validation Report 1</a:t>
            </a:r>
            <a:endParaRPr lang="en-GB" sz="900" b="1" dirty="0"/>
          </a:p>
        </p:txBody>
      </p:sp>
      <p:sp>
        <p:nvSpPr>
          <p:cNvPr id="117" name="Rechteck 116"/>
          <p:cNvSpPr/>
          <p:nvPr/>
        </p:nvSpPr>
        <p:spPr bwMode="auto">
          <a:xfrm>
            <a:off x="4661570" y="2358148"/>
            <a:ext cx="1152525" cy="666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/>
              <a:t>D7.3.1 Linz</a:t>
            </a:r>
            <a:br>
              <a:rPr lang="en-US" sz="900" dirty="0" smtClean="0"/>
            </a:br>
            <a:r>
              <a:rPr lang="en-US" sz="900" dirty="0" smtClean="0"/>
              <a:t>Product Validation Report 1</a:t>
            </a:r>
            <a:endParaRPr lang="en-GB" sz="900" b="1" dirty="0"/>
          </a:p>
        </p:txBody>
      </p:sp>
      <p:sp>
        <p:nvSpPr>
          <p:cNvPr id="118" name="Rechteck 117"/>
          <p:cNvSpPr/>
          <p:nvPr/>
        </p:nvSpPr>
        <p:spPr bwMode="auto">
          <a:xfrm>
            <a:off x="5922045" y="2358148"/>
            <a:ext cx="1152525" cy="666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/>
              <a:t>D8.3.1 Czech Product Validation Report 1</a:t>
            </a:r>
            <a:endParaRPr lang="en-GB" sz="900" b="1" dirty="0"/>
          </a:p>
        </p:txBody>
      </p:sp>
      <p:cxnSp>
        <p:nvCxnSpPr>
          <p:cNvPr id="120" name="Gewinkelte Verbindung 119"/>
          <p:cNvCxnSpPr>
            <a:stCxn id="4" idx="2"/>
            <a:endCxn id="116" idx="0"/>
          </p:cNvCxnSpPr>
          <p:nvPr/>
        </p:nvCxnSpPr>
        <p:spPr bwMode="auto">
          <a:xfrm rot="16200000" flipH="1">
            <a:off x="2788556" y="1258246"/>
            <a:ext cx="1447800" cy="752004"/>
          </a:xfrm>
          <a:prstGeom prst="bentConnector3">
            <a:avLst>
              <a:gd name="adj1" fmla="val 4900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winkelte Verbindung 121"/>
          <p:cNvCxnSpPr/>
          <p:nvPr/>
        </p:nvCxnSpPr>
        <p:spPr bwMode="auto">
          <a:xfrm rot="16200000" flipH="1">
            <a:off x="3463243" y="582874"/>
            <a:ext cx="1447800" cy="2101379"/>
          </a:xfrm>
          <a:prstGeom prst="bentConnector3">
            <a:avLst>
              <a:gd name="adj1" fmla="val 4933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winkelte Verbindung 123"/>
          <p:cNvCxnSpPr/>
          <p:nvPr/>
        </p:nvCxnSpPr>
        <p:spPr bwMode="auto">
          <a:xfrm rot="5400000">
            <a:off x="2158319" y="1379328"/>
            <a:ext cx="1447800" cy="508471"/>
          </a:xfrm>
          <a:prstGeom prst="bentConnector3">
            <a:avLst>
              <a:gd name="adj1" fmla="val 4933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winkelte Verbindung 129"/>
          <p:cNvCxnSpPr>
            <a:stCxn id="4" idx="2"/>
            <a:endCxn id="118" idx="0"/>
          </p:cNvCxnSpPr>
          <p:nvPr/>
        </p:nvCxnSpPr>
        <p:spPr bwMode="auto">
          <a:xfrm rot="16200000" flipH="1">
            <a:off x="4093481" y="-46679"/>
            <a:ext cx="1447800" cy="3361854"/>
          </a:xfrm>
          <a:prstGeom prst="bentConnector3">
            <a:avLst>
              <a:gd name="adj1" fmla="val 4900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 bwMode="auto">
          <a:xfrm>
            <a:off x="5282853" y="189623"/>
            <a:ext cx="1449387" cy="7207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/>
              <a:t>D2.1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/>
              <a:t>Validation Plan</a:t>
            </a:r>
          </a:p>
        </p:txBody>
      </p:sp>
      <p:cxnSp>
        <p:nvCxnSpPr>
          <p:cNvPr id="28" name="Gerade Verbindung mit Pfeil 27"/>
          <p:cNvCxnSpPr>
            <a:stCxn id="4" idx="3"/>
            <a:endCxn id="27" idx="1"/>
          </p:cNvCxnSpPr>
          <p:nvPr/>
        </p:nvCxnSpPr>
        <p:spPr bwMode="auto">
          <a:xfrm>
            <a:off x="3861147" y="549986"/>
            <a:ext cx="142170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winkelte Verbindung 46"/>
          <p:cNvCxnSpPr>
            <a:endCxn id="117" idx="0"/>
          </p:cNvCxnSpPr>
          <p:nvPr/>
        </p:nvCxnSpPr>
        <p:spPr bwMode="auto">
          <a:xfrm rot="5400000">
            <a:off x="4900755" y="1246742"/>
            <a:ext cx="1448485" cy="774327"/>
          </a:xfrm>
          <a:prstGeom prst="bentConnector3">
            <a:avLst>
              <a:gd name="adj1" fmla="val 4894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winkelte Verbindung 49"/>
          <p:cNvCxnSpPr/>
          <p:nvPr/>
        </p:nvCxnSpPr>
        <p:spPr bwMode="auto">
          <a:xfrm rot="5400000">
            <a:off x="4184941" y="3425374"/>
            <a:ext cx="1485165" cy="68421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winkelte Verbindung 50"/>
          <p:cNvCxnSpPr>
            <a:stCxn id="116" idx="2"/>
            <a:endCxn id="62" idx="0"/>
          </p:cNvCxnSpPr>
          <p:nvPr/>
        </p:nvCxnSpPr>
        <p:spPr bwMode="auto">
          <a:xfrm rot="16200000" flipH="1">
            <a:off x="3490748" y="3422608"/>
            <a:ext cx="1483577" cy="68815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winkelte Verbindung 51"/>
          <p:cNvCxnSpPr/>
          <p:nvPr/>
        </p:nvCxnSpPr>
        <p:spPr bwMode="auto">
          <a:xfrm rot="16200000" flipH="1">
            <a:off x="2869312" y="2792370"/>
            <a:ext cx="1483577" cy="194863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winkelte Verbindung 52"/>
          <p:cNvCxnSpPr>
            <a:stCxn id="118" idx="2"/>
            <a:endCxn id="62" idx="0"/>
          </p:cNvCxnSpPr>
          <p:nvPr/>
        </p:nvCxnSpPr>
        <p:spPr bwMode="auto">
          <a:xfrm rot="5400000">
            <a:off x="4795673" y="2805839"/>
            <a:ext cx="1483577" cy="19216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hteck 61"/>
          <p:cNvSpPr/>
          <p:nvPr/>
        </p:nvSpPr>
        <p:spPr bwMode="auto">
          <a:xfrm>
            <a:off x="3851920" y="4508475"/>
            <a:ext cx="1449387" cy="7207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D2.2.1 Validation and Evaluation Report 1</a:t>
            </a:r>
            <a:endParaRPr lang="en-GB" sz="1200" dirty="0"/>
          </a:p>
        </p:txBody>
      </p:sp>
      <p:sp>
        <p:nvSpPr>
          <p:cNvPr id="88" name="Rechteck 87"/>
          <p:cNvSpPr/>
          <p:nvPr/>
        </p:nvSpPr>
        <p:spPr bwMode="auto">
          <a:xfrm>
            <a:off x="3833466" y="5949280"/>
            <a:ext cx="1449387" cy="7207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 smtClean="0"/>
              <a:t>D3.1.2</a:t>
            </a:r>
            <a:endParaRPr lang="en-GB" sz="1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/>
              <a:t>Requirements </a:t>
            </a:r>
            <a:r>
              <a:rPr lang="en-GB" sz="1200" b="1" dirty="0" smtClean="0"/>
              <a:t>Document V2</a:t>
            </a:r>
            <a:endParaRPr lang="en-GB" sz="1200" b="1" dirty="0"/>
          </a:p>
        </p:txBody>
      </p:sp>
      <p:cxnSp>
        <p:nvCxnSpPr>
          <p:cNvPr id="89" name="Gerade Verbindung mit Pfeil 88"/>
          <p:cNvCxnSpPr>
            <a:endCxn id="88" idx="0"/>
          </p:cNvCxnSpPr>
          <p:nvPr/>
        </p:nvCxnSpPr>
        <p:spPr bwMode="auto">
          <a:xfrm rot="5400000">
            <a:off x="4198429" y="5588932"/>
            <a:ext cx="720080" cy="6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50825" y="549275"/>
            <a:ext cx="1395413" cy="711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Pilot Interviews</a:t>
            </a: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989138"/>
            <a:ext cx="1395413" cy="711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Task Analysis</a:t>
            </a: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250825" y="3429000"/>
            <a:ext cx="1395413" cy="7000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Use Case Analysis</a:t>
            </a: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411413" y="549275"/>
            <a:ext cx="1449387" cy="711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/>
              <a:t>Pilot Users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/>
              <a:t>(Pilot Definition Plans)</a:t>
            </a:r>
          </a:p>
        </p:txBody>
      </p:sp>
      <p:sp>
        <p:nvSpPr>
          <p:cNvPr id="11" name="Rechteck 10"/>
          <p:cNvSpPr/>
          <p:nvPr/>
        </p:nvSpPr>
        <p:spPr bwMode="auto">
          <a:xfrm>
            <a:off x="2411413" y="1989138"/>
            <a:ext cx="1449387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/>
              <a:t>User Tasks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/>
              <a:t>(Pilot Definition Plans)</a:t>
            </a:r>
          </a:p>
        </p:txBody>
      </p:sp>
      <p:sp>
        <p:nvSpPr>
          <p:cNvPr id="12" name="Rechteck 11"/>
          <p:cNvSpPr/>
          <p:nvPr/>
        </p:nvSpPr>
        <p:spPr bwMode="auto">
          <a:xfrm>
            <a:off x="2411413" y="3429000"/>
            <a:ext cx="1449387" cy="700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/>
              <a:t>Use Cases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/>
              <a:t>(Pilot Definition Plans)</a:t>
            </a:r>
            <a:endParaRPr lang="en-GB" sz="1200" dirty="0"/>
          </a:p>
        </p:txBody>
      </p:sp>
      <p:sp>
        <p:nvSpPr>
          <p:cNvPr id="13" name="Rechteck 12"/>
          <p:cNvSpPr/>
          <p:nvPr/>
        </p:nvSpPr>
        <p:spPr bwMode="auto">
          <a:xfrm>
            <a:off x="7451725" y="1997075"/>
            <a:ext cx="1449388" cy="711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/>
              <a:t>Detailed pilot specific user requirements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/>
              <a:t>(D3.1.1 Annex)</a:t>
            </a:r>
          </a:p>
        </p:txBody>
      </p:sp>
      <p:sp>
        <p:nvSpPr>
          <p:cNvPr id="18" name="Rechteck 17"/>
          <p:cNvSpPr/>
          <p:nvPr/>
        </p:nvSpPr>
        <p:spPr bwMode="auto">
          <a:xfrm>
            <a:off x="5246688" y="3429000"/>
            <a:ext cx="1449387" cy="700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/>
              <a:t>Generalised User Categories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/>
              <a:t>(</a:t>
            </a:r>
            <a:r>
              <a:rPr lang="en-GB" sz="1100" dirty="0" smtClean="0"/>
              <a:t>D3.1.1)</a:t>
            </a:r>
            <a:endParaRPr lang="en-GB" sz="1100" dirty="0"/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268913" y="1989138"/>
            <a:ext cx="1395412" cy="698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Requirements Analysis</a:t>
            </a:r>
            <a:endParaRPr lang="en-GB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5237163" y="536575"/>
            <a:ext cx="1449387" cy="700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/>
              <a:t>Generalised User Requirements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dirty="0"/>
              <a:t>(D3.1.1)</a:t>
            </a:r>
          </a:p>
        </p:txBody>
      </p:sp>
      <p:cxnSp>
        <p:nvCxnSpPr>
          <p:cNvPr id="36" name="Gerade Verbindung mit Pfeil 35"/>
          <p:cNvCxnSpPr/>
          <p:nvPr/>
        </p:nvCxnSpPr>
        <p:spPr>
          <a:xfrm>
            <a:off x="1646238" y="3789363"/>
            <a:ext cx="76517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>
            <a:off x="1646238" y="2303463"/>
            <a:ext cx="76517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1646238" y="908050"/>
            <a:ext cx="76517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4" idx="2"/>
            <a:endCxn id="6" idx="0"/>
          </p:cNvCxnSpPr>
          <p:nvPr/>
        </p:nvCxnSpPr>
        <p:spPr>
          <a:xfrm rot="5400000">
            <a:off x="584200" y="1624013"/>
            <a:ext cx="72866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stCxn id="6" idx="2"/>
            <a:endCxn id="7" idx="0"/>
          </p:cNvCxnSpPr>
          <p:nvPr/>
        </p:nvCxnSpPr>
        <p:spPr>
          <a:xfrm rot="5400000">
            <a:off x="584200" y="3065463"/>
            <a:ext cx="72866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 rot="10800000" flipV="1">
            <a:off x="1646238" y="1260475"/>
            <a:ext cx="765175" cy="7286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 rot="10800000" flipV="1">
            <a:off x="1646238" y="2687638"/>
            <a:ext cx="765175" cy="7286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winkelte Verbindung 51"/>
          <p:cNvCxnSpPr>
            <a:stCxn id="9" idx="3"/>
            <a:endCxn id="20" idx="1"/>
          </p:cNvCxnSpPr>
          <p:nvPr/>
        </p:nvCxnSpPr>
        <p:spPr>
          <a:xfrm>
            <a:off x="3860800" y="904875"/>
            <a:ext cx="1408113" cy="143351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winkelte Verbindung 53"/>
          <p:cNvCxnSpPr>
            <a:endCxn id="20" idx="1"/>
          </p:cNvCxnSpPr>
          <p:nvPr/>
        </p:nvCxnSpPr>
        <p:spPr>
          <a:xfrm>
            <a:off x="3860800" y="2338388"/>
            <a:ext cx="1408113" cy="158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winkelte Verbindung 57"/>
          <p:cNvCxnSpPr>
            <a:stCxn id="12" idx="3"/>
            <a:endCxn id="20" idx="1"/>
          </p:cNvCxnSpPr>
          <p:nvPr/>
        </p:nvCxnSpPr>
        <p:spPr>
          <a:xfrm flipV="1">
            <a:off x="3860800" y="2338388"/>
            <a:ext cx="1408113" cy="14398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22" idx="2"/>
            <a:endCxn id="20" idx="0"/>
          </p:cNvCxnSpPr>
          <p:nvPr/>
        </p:nvCxnSpPr>
        <p:spPr>
          <a:xfrm rot="16200000" flipH="1">
            <a:off x="5588794" y="1610519"/>
            <a:ext cx="752475" cy="476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>
            <a:stCxn id="20" idx="2"/>
            <a:endCxn id="18" idx="0"/>
          </p:cNvCxnSpPr>
          <p:nvPr/>
        </p:nvCxnSpPr>
        <p:spPr>
          <a:xfrm rot="16200000" flipH="1">
            <a:off x="5599113" y="3055938"/>
            <a:ext cx="741362" cy="47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>
            <a:off x="6664325" y="2305050"/>
            <a:ext cx="765175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/>
          <p:cNvSpPr/>
          <p:nvPr/>
        </p:nvSpPr>
        <p:spPr>
          <a:xfrm>
            <a:off x="6084168" y="1988840"/>
            <a:ext cx="1368152" cy="2880320"/>
          </a:xfrm>
          <a:custGeom>
            <a:avLst/>
            <a:gdLst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400257 w 2880320"/>
              <a:gd name="connsiteY2" fmla="*/ 0 h 2880320"/>
              <a:gd name="connsiteX3" fmla="*/ 2880319 w 2880320"/>
              <a:gd name="connsiteY3" fmla="*/ 480064 h 2880320"/>
              <a:gd name="connsiteX4" fmla="*/ 2880320 w 2880320"/>
              <a:gd name="connsiteY4" fmla="*/ 2400257 h 2880320"/>
              <a:gd name="connsiteX5" fmla="*/ 2400256 w 2880320"/>
              <a:gd name="connsiteY5" fmla="*/ 2880319 h 2880320"/>
              <a:gd name="connsiteX6" fmla="*/ 480063 w 2880320"/>
              <a:gd name="connsiteY6" fmla="*/ 2880320 h 2880320"/>
              <a:gd name="connsiteX7" fmla="*/ 0 w 2880320"/>
              <a:gd name="connsiteY7" fmla="*/ 2400257 h 2880320"/>
              <a:gd name="connsiteX8" fmla="*/ 0 w 2880320"/>
              <a:gd name="connsiteY8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19 w 2880320"/>
              <a:gd name="connsiteY2" fmla="*/ 480064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20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1368152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400256"/>
              <a:gd name="connsiteY0" fmla="*/ 480063 h 2880320"/>
              <a:gd name="connsiteX1" fmla="*/ 480063 w 2400256"/>
              <a:gd name="connsiteY1" fmla="*/ 0 h 2880320"/>
              <a:gd name="connsiteX2" fmla="*/ 1368152 w 2400256"/>
              <a:gd name="connsiteY2" fmla="*/ 0 h 2880320"/>
              <a:gd name="connsiteX3" fmla="*/ 2400256 w 2400256"/>
              <a:gd name="connsiteY3" fmla="*/ 2880319 h 2880320"/>
              <a:gd name="connsiteX4" fmla="*/ 480063 w 2400256"/>
              <a:gd name="connsiteY4" fmla="*/ 2880320 h 2880320"/>
              <a:gd name="connsiteX5" fmla="*/ 0 w 2400256"/>
              <a:gd name="connsiteY5" fmla="*/ 2400257 h 2880320"/>
              <a:gd name="connsiteX6" fmla="*/ 0 w 2400256"/>
              <a:gd name="connsiteY6" fmla="*/ 480063 h 2880320"/>
              <a:gd name="connsiteX0" fmla="*/ 0 w 1368152"/>
              <a:gd name="connsiteY0" fmla="*/ 480063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6" fmla="*/ 0 w 1368152"/>
              <a:gd name="connsiteY6" fmla="*/ 480063 h 288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8152" h="2880320">
                <a:moveTo>
                  <a:pt x="0" y="480063"/>
                </a:moveTo>
                <a:cubicBezTo>
                  <a:pt x="265131" y="480063"/>
                  <a:pt x="480063" y="265132"/>
                  <a:pt x="480063" y="0"/>
                </a:cubicBezTo>
                <a:lnTo>
                  <a:pt x="1368152" y="0"/>
                </a:lnTo>
                <a:lnTo>
                  <a:pt x="1368152" y="2880320"/>
                </a:lnTo>
                <a:lnTo>
                  <a:pt x="480063" y="2880320"/>
                </a:lnTo>
                <a:cubicBezTo>
                  <a:pt x="480063" y="2615189"/>
                  <a:pt x="265131" y="2400257"/>
                  <a:pt x="0" y="2400257"/>
                </a:cubicBezTo>
                <a:lnTo>
                  <a:pt x="0" y="480063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dirty="0" smtClean="0"/>
          </a:p>
          <a:p>
            <a:pPr algn="ctr"/>
            <a:r>
              <a:rPr lang="en-GB" dirty="0" smtClean="0"/>
              <a:t>Common Service</a:t>
            </a:r>
          </a:p>
          <a:p>
            <a:pPr algn="ctr"/>
            <a:r>
              <a:rPr lang="en-GB" dirty="0" smtClean="0"/>
              <a:t>Rainfall Downscaling</a:t>
            </a:r>
            <a:endParaRPr lang="en-GB" dirty="0"/>
          </a:p>
        </p:txBody>
      </p:sp>
      <p:sp>
        <p:nvSpPr>
          <p:cNvPr id="5" name="Zierrahmen 4"/>
          <p:cNvSpPr/>
          <p:nvPr/>
        </p:nvSpPr>
        <p:spPr>
          <a:xfrm>
            <a:off x="3131840" y="1988840"/>
            <a:ext cx="2880320" cy="2880320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" name="Freihandform 6"/>
          <p:cNvSpPr/>
          <p:nvPr/>
        </p:nvSpPr>
        <p:spPr>
          <a:xfrm rot="10800000">
            <a:off x="1691681" y="1988840"/>
            <a:ext cx="1368152" cy="2880320"/>
          </a:xfrm>
          <a:custGeom>
            <a:avLst/>
            <a:gdLst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400257 w 2880320"/>
              <a:gd name="connsiteY2" fmla="*/ 0 h 2880320"/>
              <a:gd name="connsiteX3" fmla="*/ 2880319 w 2880320"/>
              <a:gd name="connsiteY3" fmla="*/ 480064 h 2880320"/>
              <a:gd name="connsiteX4" fmla="*/ 2880320 w 2880320"/>
              <a:gd name="connsiteY4" fmla="*/ 2400257 h 2880320"/>
              <a:gd name="connsiteX5" fmla="*/ 2400256 w 2880320"/>
              <a:gd name="connsiteY5" fmla="*/ 2880319 h 2880320"/>
              <a:gd name="connsiteX6" fmla="*/ 480063 w 2880320"/>
              <a:gd name="connsiteY6" fmla="*/ 2880320 h 2880320"/>
              <a:gd name="connsiteX7" fmla="*/ 0 w 2880320"/>
              <a:gd name="connsiteY7" fmla="*/ 2400257 h 2880320"/>
              <a:gd name="connsiteX8" fmla="*/ 0 w 2880320"/>
              <a:gd name="connsiteY8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19 w 2880320"/>
              <a:gd name="connsiteY2" fmla="*/ 480064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20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1368152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400256"/>
              <a:gd name="connsiteY0" fmla="*/ 480063 h 2880320"/>
              <a:gd name="connsiteX1" fmla="*/ 480063 w 2400256"/>
              <a:gd name="connsiteY1" fmla="*/ 0 h 2880320"/>
              <a:gd name="connsiteX2" fmla="*/ 1368152 w 2400256"/>
              <a:gd name="connsiteY2" fmla="*/ 0 h 2880320"/>
              <a:gd name="connsiteX3" fmla="*/ 2400256 w 2400256"/>
              <a:gd name="connsiteY3" fmla="*/ 2880319 h 2880320"/>
              <a:gd name="connsiteX4" fmla="*/ 480063 w 2400256"/>
              <a:gd name="connsiteY4" fmla="*/ 2880320 h 2880320"/>
              <a:gd name="connsiteX5" fmla="*/ 0 w 2400256"/>
              <a:gd name="connsiteY5" fmla="*/ 2400257 h 2880320"/>
              <a:gd name="connsiteX6" fmla="*/ 0 w 2400256"/>
              <a:gd name="connsiteY6" fmla="*/ 480063 h 2880320"/>
              <a:gd name="connsiteX0" fmla="*/ 0 w 1368152"/>
              <a:gd name="connsiteY0" fmla="*/ 480063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6" fmla="*/ 0 w 1368152"/>
              <a:gd name="connsiteY6" fmla="*/ 480063 h 288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8152" h="2880320">
                <a:moveTo>
                  <a:pt x="0" y="480063"/>
                </a:moveTo>
                <a:cubicBezTo>
                  <a:pt x="265131" y="480063"/>
                  <a:pt x="480063" y="265132"/>
                  <a:pt x="480063" y="0"/>
                </a:cubicBezTo>
                <a:lnTo>
                  <a:pt x="1368152" y="0"/>
                </a:lnTo>
                <a:lnTo>
                  <a:pt x="1368152" y="2880320"/>
                </a:lnTo>
                <a:lnTo>
                  <a:pt x="480063" y="2880320"/>
                </a:lnTo>
                <a:cubicBezTo>
                  <a:pt x="480063" y="2615189"/>
                  <a:pt x="265131" y="2400257"/>
                  <a:pt x="0" y="2400257"/>
                </a:cubicBezTo>
                <a:lnTo>
                  <a:pt x="0" y="480063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 smtClean="0"/>
              <a:t> Common Service</a:t>
            </a:r>
          </a:p>
          <a:p>
            <a:pPr lvl="0" algn="ctr"/>
            <a:r>
              <a:rPr lang="en-GB" dirty="0" smtClean="0"/>
              <a:t>Air Quality Downscaling</a:t>
            </a:r>
          </a:p>
          <a:p>
            <a:pPr lvl="0"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" name="Freihandform 7"/>
          <p:cNvSpPr/>
          <p:nvPr/>
        </p:nvSpPr>
        <p:spPr>
          <a:xfrm rot="16200000">
            <a:off x="3887924" y="-207404"/>
            <a:ext cx="1368152" cy="2880320"/>
          </a:xfrm>
          <a:custGeom>
            <a:avLst/>
            <a:gdLst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400257 w 2880320"/>
              <a:gd name="connsiteY2" fmla="*/ 0 h 2880320"/>
              <a:gd name="connsiteX3" fmla="*/ 2880319 w 2880320"/>
              <a:gd name="connsiteY3" fmla="*/ 480064 h 2880320"/>
              <a:gd name="connsiteX4" fmla="*/ 2880320 w 2880320"/>
              <a:gd name="connsiteY4" fmla="*/ 2400257 h 2880320"/>
              <a:gd name="connsiteX5" fmla="*/ 2400256 w 2880320"/>
              <a:gd name="connsiteY5" fmla="*/ 2880319 h 2880320"/>
              <a:gd name="connsiteX6" fmla="*/ 480063 w 2880320"/>
              <a:gd name="connsiteY6" fmla="*/ 2880320 h 2880320"/>
              <a:gd name="connsiteX7" fmla="*/ 0 w 2880320"/>
              <a:gd name="connsiteY7" fmla="*/ 2400257 h 2880320"/>
              <a:gd name="connsiteX8" fmla="*/ 0 w 2880320"/>
              <a:gd name="connsiteY8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19 w 2880320"/>
              <a:gd name="connsiteY2" fmla="*/ 480064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20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1368152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400256"/>
              <a:gd name="connsiteY0" fmla="*/ 480063 h 2880320"/>
              <a:gd name="connsiteX1" fmla="*/ 480063 w 2400256"/>
              <a:gd name="connsiteY1" fmla="*/ 0 h 2880320"/>
              <a:gd name="connsiteX2" fmla="*/ 1368152 w 2400256"/>
              <a:gd name="connsiteY2" fmla="*/ 0 h 2880320"/>
              <a:gd name="connsiteX3" fmla="*/ 2400256 w 2400256"/>
              <a:gd name="connsiteY3" fmla="*/ 2880319 h 2880320"/>
              <a:gd name="connsiteX4" fmla="*/ 480063 w 2400256"/>
              <a:gd name="connsiteY4" fmla="*/ 2880320 h 2880320"/>
              <a:gd name="connsiteX5" fmla="*/ 0 w 2400256"/>
              <a:gd name="connsiteY5" fmla="*/ 2400257 h 2880320"/>
              <a:gd name="connsiteX6" fmla="*/ 0 w 2400256"/>
              <a:gd name="connsiteY6" fmla="*/ 480063 h 2880320"/>
              <a:gd name="connsiteX0" fmla="*/ 0 w 1368152"/>
              <a:gd name="connsiteY0" fmla="*/ 480063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6" fmla="*/ 0 w 1368152"/>
              <a:gd name="connsiteY6" fmla="*/ 480063 h 288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8152" h="2880320">
                <a:moveTo>
                  <a:pt x="0" y="480063"/>
                </a:moveTo>
                <a:cubicBezTo>
                  <a:pt x="265131" y="480063"/>
                  <a:pt x="480063" y="265132"/>
                  <a:pt x="480063" y="0"/>
                </a:cubicBezTo>
                <a:lnTo>
                  <a:pt x="1368152" y="0"/>
                </a:lnTo>
                <a:lnTo>
                  <a:pt x="1368152" y="2880320"/>
                </a:lnTo>
                <a:lnTo>
                  <a:pt x="480063" y="2880320"/>
                </a:lnTo>
                <a:cubicBezTo>
                  <a:pt x="480063" y="2615189"/>
                  <a:pt x="265131" y="2400257"/>
                  <a:pt x="0" y="2400257"/>
                </a:cubicBezTo>
                <a:lnTo>
                  <a:pt x="0" y="480063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Common Service</a:t>
            </a:r>
          </a:p>
          <a:p>
            <a:pPr algn="ctr"/>
            <a:r>
              <a:rPr lang="en-GB" dirty="0" smtClean="0"/>
              <a:t>Hydrological Runoff Downscaling</a:t>
            </a:r>
            <a:endParaRPr lang="en-GB" dirty="0"/>
          </a:p>
        </p:txBody>
      </p:sp>
      <p:sp>
        <p:nvSpPr>
          <p:cNvPr id="9" name="Freihandform 8"/>
          <p:cNvSpPr/>
          <p:nvPr/>
        </p:nvSpPr>
        <p:spPr>
          <a:xfrm rot="5400000">
            <a:off x="3887924" y="4185084"/>
            <a:ext cx="1368152" cy="2880320"/>
          </a:xfrm>
          <a:custGeom>
            <a:avLst/>
            <a:gdLst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400257 w 2880320"/>
              <a:gd name="connsiteY2" fmla="*/ 0 h 2880320"/>
              <a:gd name="connsiteX3" fmla="*/ 2880319 w 2880320"/>
              <a:gd name="connsiteY3" fmla="*/ 480064 h 2880320"/>
              <a:gd name="connsiteX4" fmla="*/ 2880320 w 2880320"/>
              <a:gd name="connsiteY4" fmla="*/ 2400257 h 2880320"/>
              <a:gd name="connsiteX5" fmla="*/ 2400256 w 2880320"/>
              <a:gd name="connsiteY5" fmla="*/ 2880319 h 2880320"/>
              <a:gd name="connsiteX6" fmla="*/ 480063 w 2880320"/>
              <a:gd name="connsiteY6" fmla="*/ 2880320 h 2880320"/>
              <a:gd name="connsiteX7" fmla="*/ 0 w 2880320"/>
              <a:gd name="connsiteY7" fmla="*/ 2400257 h 2880320"/>
              <a:gd name="connsiteX8" fmla="*/ 0 w 2880320"/>
              <a:gd name="connsiteY8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19 w 2880320"/>
              <a:gd name="connsiteY2" fmla="*/ 480064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20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1368152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400256"/>
              <a:gd name="connsiteY0" fmla="*/ 480063 h 2880320"/>
              <a:gd name="connsiteX1" fmla="*/ 480063 w 2400256"/>
              <a:gd name="connsiteY1" fmla="*/ 0 h 2880320"/>
              <a:gd name="connsiteX2" fmla="*/ 1368152 w 2400256"/>
              <a:gd name="connsiteY2" fmla="*/ 0 h 2880320"/>
              <a:gd name="connsiteX3" fmla="*/ 2400256 w 2400256"/>
              <a:gd name="connsiteY3" fmla="*/ 2880319 h 2880320"/>
              <a:gd name="connsiteX4" fmla="*/ 480063 w 2400256"/>
              <a:gd name="connsiteY4" fmla="*/ 2880320 h 2880320"/>
              <a:gd name="connsiteX5" fmla="*/ 0 w 2400256"/>
              <a:gd name="connsiteY5" fmla="*/ 2400257 h 2880320"/>
              <a:gd name="connsiteX6" fmla="*/ 0 w 2400256"/>
              <a:gd name="connsiteY6" fmla="*/ 480063 h 2880320"/>
              <a:gd name="connsiteX0" fmla="*/ 0 w 1368152"/>
              <a:gd name="connsiteY0" fmla="*/ 480063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6" fmla="*/ 0 w 1368152"/>
              <a:gd name="connsiteY6" fmla="*/ 480063 h 288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8152" h="2880320">
                <a:moveTo>
                  <a:pt x="0" y="480063"/>
                </a:moveTo>
                <a:cubicBezTo>
                  <a:pt x="265131" y="480063"/>
                  <a:pt x="480063" y="265132"/>
                  <a:pt x="480063" y="0"/>
                </a:cubicBezTo>
                <a:lnTo>
                  <a:pt x="1368152" y="0"/>
                </a:lnTo>
                <a:lnTo>
                  <a:pt x="1368152" y="2880320"/>
                </a:lnTo>
                <a:lnTo>
                  <a:pt x="480063" y="2880320"/>
                </a:lnTo>
                <a:cubicBezTo>
                  <a:pt x="480063" y="2615189"/>
                  <a:pt x="265131" y="2400257"/>
                  <a:pt x="0" y="2400257"/>
                </a:cubicBezTo>
                <a:lnTo>
                  <a:pt x="0" y="480063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Local Models</a:t>
            </a:r>
          </a:p>
          <a:p>
            <a:pPr algn="ctr"/>
            <a:r>
              <a:rPr lang="en-GB" dirty="0" smtClean="0"/>
              <a:t>and Data Sources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12" name="Freihandform 11"/>
          <p:cNvSpPr/>
          <p:nvPr/>
        </p:nvSpPr>
        <p:spPr>
          <a:xfrm>
            <a:off x="6084168" y="548680"/>
            <a:ext cx="1368152" cy="1368152"/>
          </a:xfrm>
          <a:custGeom>
            <a:avLst/>
            <a:gdLst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400257 w 2880320"/>
              <a:gd name="connsiteY2" fmla="*/ 0 h 2880320"/>
              <a:gd name="connsiteX3" fmla="*/ 2880319 w 2880320"/>
              <a:gd name="connsiteY3" fmla="*/ 480064 h 2880320"/>
              <a:gd name="connsiteX4" fmla="*/ 2880320 w 2880320"/>
              <a:gd name="connsiteY4" fmla="*/ 2400257 h 2880320"/>
              <a:gd name="connsiteX5" fmla="*/ 2400256 w 2880320"/>
              <a:gd name="connsiteY5" fmla="*/ 2880319 h 2880320"/>
              <a:gd name="connsiteX6" fmla="*/ 480063 w 2880320"/>
              <a:gd name="connsiteY6" fmla="*/ 2880320 h 2880320"/>
              <a:gd name="connsiteX7" fmla="*/ 0 w 2880320"/>
              <a:gd name="connsiteY7" fmla="*/ 2400257 h 2880320"/>
              <a:gd name="connsiteX8" fmla="*/ 0 w 2880320"/>
              <a:gd name="connsiteY8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19 w 2880320"/>
              <a:gd name="connsiteY2" fmla="*/ 480064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20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1368152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400256"/>
              <a:gd name="connsiteY0" fmla="*/ 480063 h 2880320"/>
              <a:gd name="connsiteX1" fmla="*/ 480063 w 2400256"/>
              <a:gd name="connsiteY1" fmla="*/ 0 h 2880320"/>
              <a:gd name="connsiteX2" fmla="*/ 1368152 w 2400256"/>
              <a:gd name="connsiteY2" fmla="*/ 0 h 2880320"/>
              <a:gd name="connsiteX3" fmla="*/ 2400256 w 2400256"/>
              <a:gd name="connsiteY3" fmla="*/ 2880319 h 2880320"/>
              <a:gd name="connsiteX4" fmla="*/ 480063 w 2400256"/>
              <a:gd name="connsiteY4" fmla="*/ 2880320 h 2880320"/>
              <a:gd name="connsiteX5" fmla="*/ 0 w 2400256"/>
              <a:gd name="connsiteY5" fmla="*/ 2400257 h 2880320"/>
              <a:gd name="connsiteX6" fmla="*/ 0 w 2400256"/>
              <a:gd name="connsiteY6" fmla="*/ 480063 h 2880320"/>
              <a:gd name="connsiteX0" fmla="*/ 0 w 1368152"/>
              <a:gd name="connsiteY0" fmla="*/ 480063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6" fmla="*/ 0 w 1368152"/>
              <a:gd name="connsiteY6" fmla="*/ 480063 h 2880320"/>
              <a:gd name="connsiteX0" fmla="*/ 0 w 1368152"/>
              <a:gd name="connsiteY0" fmla="*/ 2400257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0" fmla="*/ 0 w 1368152"/>
              <a:gd name="connsiteY0" fmla="*/ 2400257 h 2880320"/>
              <a:gd name="connsiteX1" fmla="*/ 0 w 1368152"/>
              <a:gd name="connsiteY1" fmla="*/ 1512168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0" fmla="*/ 0 w 1368152"/>
              <a:gd name="connsiteY0" fmla="*/ 888089 h 1368152"/>
              <a:gd name="connsiteX1" fmla="*/ 0 w 1368152"/>
              <a:gd name="connsiteY1" fmla="*/ 0 h 1368152"/>
              <a:gd name="connsiteX2" fmla="*/ 1368152 w 1368152"/>
              <a:gd name="connsiteY2" fmla="*/ 0 h 1368152"/>
              <a:gd name="connsiteX3" fmla="*/ 1368152 w 1368152"/>
              <a:gd name="connsiteY3" fmla="*/ 1368152 h 1368152"/>
              <a:gd name="connsiteX4" fmla="*/ 480063 w 1368152"/>
              <a:gd name="connsiteY4" fmla="*/ 1368152 h 1368152"/>
              <a:gd name="connsiteX5" fmla="*/ 0 w 1368152"/>
              <a:gd name="connsiteY5" fmla="*/ 888089 h 1368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8152" h="1368152">
                <a:moveTo>
                  <a:pt x="0" y="888089"/>
                </a:moveTo>
                <a:lnTo>
                  <a:pt x="0" y="0"/>
                </a:lnTo>
                <a:lnTo>
                  <a:pt x="1368152" y="0"/>
                </a:lnTo>
                <a:lnTo>
                  <a:pt x="1368152" y="1368152"/>
                </a:lnTo>
                <a:lnTo>
                  <a:pt x="480063" y="1368152"/>
                </a:lnTo>
                <a:cubicBezTo>
                  <a:pt x="480063" y="1103021"/>
                  <a:pt x="265131" y="888089"/>
                  <a:pt x="0" y="888089"/>
                </a:cubicBez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Stockholm</a:t>
            </a:r>
            <a:endParaRPr lang="en-GB" dirty="0"/>
          </a:p>
        </p:txBody>
      </p:sp>
      <p:grpSp>
        <p:nvGrpSpPr>
          <p:cNvPr id="15" name="Gruppieren 14"/>
          <p:cNvGrpSpPr/>
          <p:nvPr/>
        </p:nvGrpSpPr>
        <p:grpSpPr>
          <a:xfrm>
            <a:off x="4716016" y="5733256"/>
            <a:ext cx="432048" cy="432048"/>
            <a:chOff x="1220784" y="98778"/>
            <a:chExt cx="879025" cy="879025"/>
          </a:xfrm>
        </p:grpSpPr>
        <p:sp>
          <p:nvSpPr>
            <p:cNvPr id="25" name=" 3"/>
            <p:cNvSpPr/>
            <p:nvPr/>
          </p:nvSpPr>
          <p:spPr>
            <a:xfrm rot="20700000">
              <a:off x="1220784" y="98778"/>
              <a:ext cx="879025" cy="879025"/>
            </a:xfrm>
            <a:prstGeom prst="gear6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26" name=" 4"/>
            <p:cNvSpPr/>
            <p:nvPr/>
          </p:nvSpPr>
          <p:spPr>
            <a:xfrm>
              <a:off x="1413580" y="291574"/>
              <a:ext cx="493433" cy="4934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200" b="1" kern="1200" dirty="0"/>
            </a:p>
          </p:txBody>
        </p:sp>
      </p:grpSp>
      <p:sp>
        <p:nvSpPr>
          <p:cNvPr id="16" name="Freihandform 15"/>
          <p:cNvSpPr/>
          <p:nvPr/>
        </p:nvSpPr>
        <p:spPr>
          <a:xfrm rot="16200000">
            <a:off x="1691680" y="548680"/>
            <a:ext cx="1368152" cy="1368152"/>
          </a:xfrm>
          <a:custGeom>
            <a:avLst/>
            <a:gdLst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400257 w 2880320"/>
              <a:gd name="connsiteY2" fmla="*/ 0 h 2880320"/>
              <a:gd name="connsiteX3" fmla="*/ 2880319 w 2880320"/>
              <a:gd name="connsiteY3" fmla="*/ 480064 h 2880320"/>
              <a:gd name="connsiteX4" fmla="*/ 2880320 w 2880320"/>
              <a:gd name="connsiteY4" fmla="*/ 2400257 h 2880320"/>
              <a:gd name="connsiteX5" fmla="*/ 2400256 w 2880320"/>
              <a:gd name="connsiteY5" fmla="*/ 2880319 h 2880320"/>
              <a:gd name="connsiteX6" fmla="*/ 480063 w 2880320"/>
              <a:gd name="connsiteY6" fmla="*/ 2880320 h 2880320"/>
              <a:gd name="connsiteX7" fmla="*/ 0 w 2880320"/>
              <a:gd name="connsiteY7" fmla="*/ 2400257 h 2880320"/>
              <a:gd name="connsiteX8" fmla="*/ 0 w 2880320"/>
              <a:gd name="connsiteY8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19 w 2880320"/>
              <a:gd name="connsiteY2" fmla="*/ 480064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20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1368152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400256"/>
              <a:gd name="connsiteY0" fmla="*/ 480063 h 2880320"/>
              <a:gd name="connsiteX1" fmla="*/ 480063 w 2400256"/>
              <a:gd name="connsiteY1" fmla="*/ 0 h 2880320"/>
              <a:gd name="connsiteX2" fmla="*/ 1368152 w 2400256"/>
              <a:gd name="connsiteY2" fmla="*/ 0 h 2880320"/>
              <a:gd name="connsiteX3" fmla="*/ 2400256 w 2400256"/>
              <a:gd name="connsiteY3" fmla="*/ 2880319 h 2880320"/>
              <a:gd name="connsiteX4" fmla="*/ 480063 w 2400256"/>
              <a:gd name="connsiteY4" fmla="*/ 2880320 h 2880320"/>
              <a:gd name="connsiteX5" fmla="*/ 0 w 2400256"/>
              <a:gd name="connsiteY5" fmla="*/ 2400257 h 2880320"/>
              <a:gd name="connsiteX6" fmla="*/ 0 w 2400256"/>
              <a:gd name="connsiteY6" fmla="*/ 480063 h 2880320"/>
              <a:gd name="connsiteX0" fmla="*/ 0 w 1368152"/>
              <a:gd name="connsiteY0" fmla="*/ 480063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6" fmla="*/ 0 w 1368152"/>
              <a:gd name="connsiteY6" fmla="*/ 480063 h 2880320"/>
              <a:gd name="connsiteX0" fmla="*/ 0 w 1368152"/>
              <a:gd name="connsiteY0" fmla="*/ 2400257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0" fmla="*/ 0 w 1368152"/>
              <a:gd name="connsiteY0" fmla="*/ 2400257 h 2880320"/>
              <a:gd name="connsiteX1" fmla="*/ 0 w 1368152"/>
              <a:gd name="connsiteY1" fmla="*/ 1512168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0" fmla="*/ 0 w 1368152"/>
              <a:gd name="connsiteY0" fmla="*/ 888089 h 1368152"/>
              <a:gd name="connsiteX1" fmla="*/ 0 w 1368152"/>
              <a:gd name="connsiteY1" fmla="*/ 0 h 1368152"/>
              <a:gd name="connsiteX2" fmla="*/ 1368152 w 1368152"/>
              <a:gd name="connsiteY2" fmla="*/ 0 h 1368152"/>
              <a:gd name="connsiteX3" fmla="*/ 1368152 w 1368152"/>
              <a:gd name="connsiteY3" fmla="*/ 1368152 h 1368152"/>
              <a:gd name="connsiteX4" fmla="*/ 480063 w 1368152"/>
              <a:gd name="connsiteY4" fmla="*/ 1368152 h 1368152"/>
              <a:gd name="connsiteX5" fmla="*/ 0 w 1368152"/>
              <a:gd name="connsiteY5" fmla="*/ 888089 h 1368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8152" h="1368152">
                <a:moveTo>
                  <a:pt x="0" y="888089"/>
                </a:moveTo>
                <a:lnTo>
                  <a:pt x="0" y="0"/>
                </a:lnTo>
                <a:lnTo>
                  <a:pt x="1368152" y="0"/>
                </a:lnTo>
                <a:lnTo>
                  <a:pt x="1368152" y="1368152"/>
                </a:lnTo>
                <a:lnTo>
                  <a:pt x="480063" y="1368152"/>
                </a:lnTo>
                <a:cubicBezTo>
                  <a:pt x="480063" y="1103021"/>
                  <a:pt x="265131" y="888089"/>
                  <a:pt x="0" y="888089"/>
                </a:cubicBez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err="1" smtClean="0"/>
              <a:t>Wuppertal</a:t>
            </a:r>
            <a:endParaRPr lang="en-GB" dirty="0"/>
          </a:p>
        </p:txBody>
      </p:sp>
      <p:sp>
        <p:nvSpPr>
          <p:cNvPr id="17" name="Freihandform 16"/>
          <p:cNvSpPr/>
          <p:nvPr/>
        </p:nvSpPr>
        <p:spPr>
          <a:xfrm rot="5400000">
            <a:off x="6084168" y="4941168"/>
            <a:ext cx="1368152" cy="1368152"/>
          </a:xfrm>
          <a:custGeom>
            <a:avLst/>
            <a:gdLst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400257 w 2880320"/>
              <a:gd name="connsiteY2" fmla="*/ 0 h 2880320"/>
              <a:gd name="connsiteX3" fmla="*/ 2880319 w 2880320"/>
              <a:gd name="connsiteY3" fmla="*/ 480064 h 2880320"/>
              <a:gd name="connsiteX4" fmla="*/ 2880320 w 2880320"/>
              <a:gd name="connsiteY4" fmla="*/ 2400257 h 2880320"/>
              <a:gd name="connsiteX5" fmla="*/ 2400256 w 2880320"/>
              <a:gd name="connsiteY5" fmla="*/ 2880319 h 2880320"/>
              <a:gd name="connsiteX6" fmla="*/ 480063 w 2880320"/>
              <a:gd name="connsiteY6" fmla="*/ 2880320 h 2880320"/>
              <a:gd name="connsiteX7" fmla="*/ 0 w 2880320"/>
              <a:gd name="connsiteY7" fmla="*/ 2400257 h 2880320"/>
              <a:gd name="connsiteX8" fmla="*/ 0 w 2880320"/>
              <a:gd name="connsiteY8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19 w 2880320"/>
              <a:gd name="connsiteY2" fmla="*/ 480064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20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1368152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400256"/>
              <a:gd name="connsiteY0" fmla="*/ 480063 h 2880320"/>
              <a:gd name="connsiteX1" fmla="*/ 480063 w 2400256"/>
              <a:gd name="connsiteY1" fmla="*/ 0 h 2880320"/>
              <a:gd name="connsiteX2" fmla="*/ 1368152 w 2400256"/>
              <a:gd name="connsiteY2" fmla="*/ 0 h 2880320"/>
              <a:gd name="connsiteX3" fmla="*/ 2400256 w 2400256"/>
              <a:gd name="connsiteY3" fmla="*/ 2880319 h 2880320"/>
              <a:gd name="connsiteX4" fmla="*/ 480063 w 2400256"/>
              <a:gd name="connsiteY4" fmla="*/ 2880320 h 2880320"/>
              <a:gd name="connsiteX5" fmla="*/ 0 w 2400256"/>
              <a:gd name="connsiteY5" fmla="*/ 2400257 h 2880320"/>
              <a:gd name="connsiteX6" fmla="*/ 0 w 2400256"/>
              <a:gd name="connsiteY6" fmla="*/ 480063 h 2880320"/>
              <a:gd name="connsiteX0" fmla="*/ 0 w 1368152"/>
              <a:gd name="connsiteY0" fmla="*/ 480063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6" fmla="*/ 0 w 1368152"/>
              <a:gd name="connsiteY6" fmla="*/ 480063 h 2880320"/>
              <a:gd name="connsiteX0" fmla="*/ 0 w 1368152"/>
              <a:gd name="connsiteY0" fmla="*/ 2400257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0" fmla="*/ 0 w 1368152"/>
              <a:gd name="connsiteY0" fmla="*/ 2400257 h 2880320"/>
              <a:gd name="connsiteX1" fmla="*/ 0 w 1368152"/>
              <a:gd name="connsiteY1" fmla="*/ 1512168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0" fmla="*/ 0 w 1368152"/>
              <a:gd name="connsiteY0" fmla="*/ 888089 h 1368152"/>
              <a:gd name="connsiteX1" fmla="*/ 0 w 1368152"/>
              <a:gd name="connsiteY1" fmla="*/ 0 h 1368152"/>
              <a:gd name="connsiteX2" fmla="*/ 1368152 w 1368152"/>
              <a:gd name="connsiteY2" fmla="*/ 0 h 1368152"/>
              <a:gd name="connsiteX3" fmla="*/ 1368152 w 1368152"/>
              <a:gd name="connsiteY3" fmla="*/ 1368152 h 1368152"/>
              <a:gd name="connsiteX4" fmla="*/ 480063 w 1368152"/>
              <a:gd name="connsiteY4" fmla="*/ 1368152 h 1368152"/>
              <a:gd name="connsiteX5" fmla="*/ 0 w 1368152"/>
              <a:gd name="connsiteY5" fmla="*/ 888089 h 1368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8152" h="1368152">
                <a:moveTo>
                  <a:pt x="0" y="888089"/>
                </a:moveTo>
                <a:lnTo>
                  <a:pt x="0" y="0"/>
                </a:lnTo>
                <a:lnTo>
                  <a:pt x="1368152" y="0"/>
                </a:lnTo>
                <a:lnTo>
                  <a:pt x="1368152" y="1368152"/>
                </a:lnTo>
                <a:lnTo>
                  <a:pt x="480063" y="1368152"/>
                </a:lnTo>
                <a:cubicBezTo>
                  <a:pt x="480063" y="1103021"/>
                  <a:pt x="265131" y="888089"/>
                  <a:pt x="0" y="888089"/>
                </a:cubicBez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Czech</a:t>
            </a:r>
            <a:br>
              <a:rPr lang="en-GB" dirty="0" smtClean="0"/>
            </a:br>
            <a:r>
              <a:rPr lang="en-GB" dirty="0" smtClean="0"/>
              <a:t>Region</a:t>
            </a:r>
            <a:endParaRPr lang="en-GB" dirty="0"/>
          </a:p>
        </p:txBody>
      </p:sp>
      <p:sp>
        <p:nvSpPr>
          <p:cNvPr id="18" name="Freihandform 17"/>
          <p:cNvSpPr/>
          <p:nvPr/>
        </p:nvSpPr>
        <p:spPr>
          <a:xfrm rot="10800000">
            <a:off x="1691680" y="4941168"/>
            <a:ext cx="1368152" cy="1368152"/>
          </a:xfrm>
          <a:custGeom>
            <a:avLst/>
            <a:gdLst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400257 w 2880320"/>
              <a:gd name="connsiteY2" fmla="*/ 0 h 2880320"/>
              <a:gd name="connsiteX3" fmla="*/ 2880319 w 2880320"/>
              <a:gd name="connsiteY3" fmla="*/ 480064 h 2880320"/>
              <a:gd name="connsiteX4" fmla="*/ 2880320 w 2880320"/>
              <a:gd name="connsiteY4" fmla="*/ 2400257 h 2880320"/>
              <a:gd name="connsiteX5" fmla="*/ 2400256 w 2880320"/>
              <a:gd name="connsiteY5" fmla="*/ 2880319 h 2880320"/>
              <a:gd name="connsiteX6" fmla="*/ 480063 w 2880320"/>
              <a:gd name="connsiteY6" fmla="*/ 2880320 h 2880320"/>
              <a:gd name="connsiteX7" fmla="*/ 0 w 2880320"/>
              <a:gd name="connsiteY7" fmla="*/ 2400257 h 2880320"/>
              <a:gd name="connsiteX8" fmla="*/ 0 w 2880320"/>
              <a:gd name="connsiteY8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19 w 2880320"/>
              <a:gd name="connsiteY2" fmla="*/ 480064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2880320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880320"/>
              <a:gd name="connsiteY0" fmla="*/ 480063 h 2880320"/>
              <a:gd name="connsiteX1" fmla="*/ 480063 w 2880320"/>
              <a:gd name="connsiteY1" fmla="*/ 0 h 2880320"/>
              <a:gd name="connsiteX2" fmla="*/ 1368152 w 2880320"/>
              <a:gd name="connsiteY2" fmla="*/ 0 h 2880320"/>
              <a:gd name="connsiteX3" fmla="*/ 2880320 w 2880320"/>
              <a:gd name="connsiteY3" fmla="*/ 2400257 h 2880320"/>
              <a:gd name="connsiteX4" fmla="*/ 2400256 w 2880320"/>
              <a:gd name="connsiteY4" fmla="*/ 2880319 h 2880320"/>
              <a:gd name="connsiteX5" fmla="*/ 480063 w 2880320"/>
              <a:gd name="connsiteY5" fmla="*/ 2880320 h 2880320"/>
              <a:gd name="connsiteX6" fmla="*/ 0 w 2880320"/>
              <a:gd name="connsiteY6" fmla="*/ 2400257 h 2880320"/>
              <a:gd name="connsiteX7" fmla="*/ 0 w 2880320"/>
              <a:gd name="connsiteY7" fmla="*/ 480063 h 2880320"/>
              <a:gd name="connsiteX0" fmla="*/ 0 w 2400256"/>
              <a:gd name="connsiteY0" fmla="*/ 480063 h 2880320"/>
              <a:gd name="connsiteX1" fmla="*/ 480063 w 2400256"/>
              <a:gd name="connsiteY1" fmla="*/ 0 h 2880320"/>
              <a:gd name="connsiteX2" fmla="*/ 1368152 w 2400256"/>
              <a:gd name="connsiteY2" fmla="*/ 0 h 2880320"/>
              <a:gd name="connsiteX3" fmla="*/ 2400256 w 2400256"/>
              <a:gd name="connsiteY3" fmla="*/ 2880319 h 2880320"/>
              <a:gd name="connsiteX4" fmla="*/ 480063 w 2400256"/>
              <a:gd name="connsiteY4" fmla="*/ 2880320 h 2880320"/>
              <a:gd name="connsiteX5" fmla="*/ 0 w 2400256"/>
              <a:gd name="connsiteY5" fmla="*/ 2400257 h 2880320"/>
              <a:gd name="connsiteX6" fmla="*/ 0 w 2400256"/>
              <a:gd name="connsiteY6" fmla="*/ 480063 h 2880320"/>
              <a:gd name="connsiteX0" fmla="*/ 0 w 1368152"/>
              <a:gd name="connsiteY0" fmla="*/ 480063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6" fmla="*/ 0 w 1368152"/>
              <a:gd name="connsiteY6" fmla="*/ 480063 h 2880320"/>
              <a:gd name="connsiteX0" fmla="*/ 0 w 1368152"/>
              <a:gd name="connsiteY0" fmla="*/ 2400257 h 2880320"/>
              <a:gd name="connsiteX1" fmla="*/ 480063 w 1368152"/>
              <a:gd name="connsiteY1" fmla="*/ 0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0" fmla="*/ 0 w 1368152"/>
              <a:gd name="connsiteY0" fmla="*/ 2400257 h 2880320"/>
              <a:gd name="connsiteX1" fmla="*/ 0 w 1368152"/>
              <a:gd name="connsiteY1" fmla="*/ 1512168 h 2880320"/>
              <a:gd name="connsiteX2" fmla="*/ 1368152 w 1368152"/>
              <a:gd name="connsiteY2" fmla="*/ 0 h 2880320"/>
              <a:gd name="connsiteX3" fmla="*/ 1368152 w 1368152"/>
              <a:gd name="connsiteY3" fmla="*/ 2880320 h 2880320"/>
              <a:gd name="connsiteX4" fmla="*/ 480063 w 1368152"/>
              <a:gd name="connsiteY4" fmla="*/ 2880320 h 2880320"/>
              <a:gd name="connsiteX5" fmla="*/ 0 w 1368152"/>
              <a:gd name="connsiteY5" fmla="*/ 2400257 h 2880320"/>
              <a:gd name="connsiteX0" fmla="*/ 0 w 1368152"/>
              <a:gd name="connsiteY0" fmla="*/ 888089 h 1368152"/>
              <a:gd name="connsiteX1" fmla="*/ 0 w 1368152"/>
              <a:gd name="connsiteY1" fmla="*/ 0 h 1368152"/>
              <a:gd name="connsiteX2" fmla="*/ 1368152 w 1368152"/>
              <a:gd name="connsiteY2" fmla="*/ 0 h 1368152"/>
              <a:gd name="connsiteX3" fmla="*/ 1368152 w 1368152"/>
              <a:gd name="connsiteY3" fmla="*/ 1368152 h 1368152"/>
              <a:gd name="connsiteX4" fmla="*/ 480063 w 1368152"/>
              <a:gd name="connsiteY4" fmla="*/ 1368152 h 1368152"/>
              <a:gd name="connsiteX5" fmla="*/ 0 w 1368152"/>
              <a:gd name="connsiteY5" fmla="*/ 888089 h 1368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8152" h="1368152">
                <a:moveTo>
                  <a:pt x="0" y="888089"/>
                </a:moveTo>
                <a:lnTo>
                  <a:pt x="0" y="0"/>
                </a:lnTo>
                <a:lnTo>
                  <a:pt x="1368152" y="0"/>
                </a:lnTo>
                <a:lnTo>
                  <a:pt x="1368152" y="1368152"/>
                </a:lnTo>
                <a:lnTo>
                  <a:pt x="480063" y="1368152"/>
                </a:lnTo>
                <a:cubicBezTo>
                  <a:pt x="480063" y="1103021"/>
                  <a:pt x="265131" y="888089"/>
                  <a:pt x="0" y="888089"/>
                </a:cubicBez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dirty="0"/>
          </a:p>
        </p:txBody>
      </p:sp>
      <p:pic>
        <p:nvPicPr>
          <p:cNvPr id="19" name="Grafik 18" descr="Image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2519" y="5733256"/>
            <a:ext cx="47538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19" descr="Image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599" y="5733256"/>
            <a:ext cx="47538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" name="Gruppieren 20"/>
          <p:cNvGrpSpPr/>
          <p:nvPr/>
        </p:nvGrpSpPr>
        <p:grpSpPr>
          <a:xfrm>
            <a:off x="5436096" y="5733256"/>
            <a:ext cx="432048" cy="432048"/>
            <a:chOff x="1220784" y="98778"/>
            <a:chExt cx="879025" cy="879025"/>
          </a:xfrm>
        </p:grpSpPr>
        <p:sp>
          <p:nvSpPr>
            <p:cNvPr id="23" name=" 3"/>
            <p:cNvSpPr/>
            <p:nvPr/>
          </p:nvSpPr>
          <p:spPr>
            <a:xfrm rot="20700000">
              <a:off x="1220784" y="98778"/>
              <a:ext cx="879025" cy="879025"/>
            </a:xfrm>
            <a:prstGeom prst="gear6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24" name=" 4"/>
            <p:cNvSpPr/>
            <p:nvPr/>
          </p:nvSpPr>
          <p:spPr>
            <a:xfrm>
              <a:off x="1413580" y="291574"/>
              <a:ext cx="493433" cy="4934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200" b="1" kern="1200" dirty="0"/>
            </a:p>
          </p:txBody>
        </p:sp>
      </p:grpSp>
      <p:sp>
        <p:nvSpPr>
          <p:cNvPr id="22" name="Textfeld 43"/>
          <p:cNvSpPr txBox="1"/>
          <p:nvPr/>
        </p:nvSpPr>
        <p:spPr>
          <a:xfrm>
            <a:off x="1691680" y="537321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GB" dirty="0" err="1" smtClean="0"/>
              <a:t>Linz</a:t>
            </a:r>
            <a:endParaRPr lang="en-GB" dirty="0"/>
          </a:p>
        </p:txBody>
      </p:sp>
      <p:sp>
        <p:nvSpPr>
          <p:cNvPr id="27" name="Rechteck 26"/>
          <p:cNvSpPr/>
          <p:nvPr/>
        </p:nvSpPr>
        <p:spPr>
          <a:xfrm>
            <a:off x="1601670" y="458669"/>
            <a:ext cx="1485165" cy="598566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hteck 28"/>
          <p:cNvSpPr/>
          <p:nvPr/>
        </p:nvSpPr>
        <p:spPr>
          <a:xfrm>
            <a:off x="6084168" y="458670"/>
            <a:ext cx="1458162" cy="598566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hteck 29"/>
          <p:cNvSpPr/>
          <p:nvPr/>
        </p:nvSpPr>
        <p:spPr>
          <a:xfrm rot="16200000">
            <a:off x="3829425" y="-310916"/>
            <a:ext cx="1485164" cy="302433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dirty="0"/>
          </a:p>
        </p:txBody>
      </p:sp>
      <p:sp>
        <p:nvSpPr>
          <p:cNvPr id="31" name="Rechteck 30"/>
          <p:cNvSpPr/>
          <p:nvPr/>
        </p:nvSpPr>
        <p:spPr>
          <a:xfrm rot="16200000">
            <a:off x="3806920" y="4167083"/>
            <a:ext cx="1530170" cy="302433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dirty="0"/>
          </a:p>
        </p:txBody>
      </p:sp>
      <p:sp>
        <p:nvSpPr>
          <p:cNvPr id="6" name="Ellipse 5"/>
          <p:cNvSpPr/>
          <p:nvPr/>
        </p:nvSpPr>
        <p:spPr>
          <a:xfrm>
            <a:off x="5580112" y="1484784"/>
            <a:ext cx="936104" cy="9361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atin typeface="Arial Narrow" pitchFamily="34" charset="0"/>
              </a:rPr>
              <a:t>WMS</a:t>
            </a:r>
            <a:endParaRPr lang="en-GB" b="1" dirty="0">
              <a:latin typeface="Arial Narrow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5580112" y="4437112"/>
            <a:ext cx="936104" cy="9361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atin typeface="Arial Narrow" pitchFamily="34" charset="0"/>
              </a:rPr>
              <a:t>WFS</a:t>
            </a:r>
            <a:endParaRPr lang="en-GB" b="1" dirty="0">
              <a:latin typeface="Arial Narrow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627784" y="4437112"/>
            <a:ext cx="936104" cy="9361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atin typeface="Arial Narrow" pitchFamily="34" charset="0"/>
              </a:rPr>
              <a:t>SOS</a:t>
            </a:r>
            <a:endParaRPr lang="en-GB" b="1" dirty="0">
              <a:latin typeface="Arial Narrow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627784" y="1484784"/>
            <a:ext cx="936104" cy="9361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atin typeface="Arial Narrow" pitchFamily="34" charset="0"/>
              </a:rPr>
              <a:t>SPS</a:t>
            </a:r>
            <a:endParaRPr lang="en-GB" b="1" dirty="0">
              <a:latin typeface="Arial Narrow" pitchFamily="34" charset="0"/>
            </a:endParaRPr>
          </a:p>
        </p:txBody>
      </p:sp>
      <p:graphicFrame>
        <p:nvGraphicFramePr>
          <p:cNvPr id="14" name="Diagramm 13"/>
          <p:cNvGraphicFramePr/>
          <p:nvPr/>
        </p:nvGraphicFramePr>
        <p:xfrm>
          <a:off x="2827806" y="2132856"/>
          <a:ext cx="3040338" cy="2487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2" name="Ellipse 31"/>
          <p:cNvSpPr/>
          <p:nvPr/>
        </p:nvSpPr>
        <p:spPr>
          <a:xfrm>
            <a:off x="5566861" y="1451155"/>
            <a:ext cx="985359" cy="985359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b="1" dirty="0">
              <a:latin typeface="Arial Narrow" pitchFamily="34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5566861" y="4423861"/>
            <a:ext cx="985359" cy="985359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b="1" dirty="0">
              <a:latin typeface="Arial Narrow" pitchFamily="34" charset="0"/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2594155" y="4423861"/>
            <a:ext cx="985359" cy="985359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b="1" dirty="0">
              <a:latin typeface="Arial Narrow" pitchFamily="34" charset="0"/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2591780" y="1451156"/>
            <a:ext cx="1032740" cy="1032740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3131840" y="2573905"/>
            <a:ext cx="1800200" cy="103511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SUDPLAN</a:t>
            </a:r>
            <a:br>
              <a:rPr lang="en-GB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Platform Requirements</a:t>
            </a:r>
            <a:endParaRPr lang="en-GB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1520" y="548680"/>
            <a:ext cx="1485165" cy="720080"/>
          </a:xfrm>
          <a:prstGeom prst="rect">
            <a:avLst/>
          </a:prstGeom>
          <a:ln w="6350" cap="sq" cmpd="sng">
            <a:solidFill>
              <a:schemeClr val="tx1">
                <a:lumMod val="75000"/>
                <a:lumOff val="25000"/>
              </a:schemeClr>
            </a:solidFill>
            <a:prstDash val="lgDash"/>
            <a:round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 prstMaterial="matte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3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Pilot</a:t>
            </a:r>
            <a:br>
              <a:rPr lang="en-GB" sz="13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3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Use-Cases</a:t>
            </a:r>
            <a:endParaRPr lang="en-GB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251520" y="2708920"/>
            <a:ext cx="1485165" cy="7200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3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Pilot</a:t>
            </a:r>
            <a:br>
              <a:rPr lang="en-GB" sz="13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3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Requirements</a:t>
            </a:r>
            <a:endParaRPr lang="en-GB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826695" y="3070548"/>
            <a:ext cx="1260140" cy="1588"/>
          </a:xfrm>
          <a:prstGeom prst="straightConnector1">
            <a:avLst/>
          </a:prstGeom>
          <a:ln w="127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rot="5400000">
            <a:off x="365227" y="2033446"/>
            <a:ext cx="1259347" cy="1590"/>
          </a:xfrm>
          <a:prstGeom prst="straightConnector1">
            <a:avLst/>
          </a:prstGeom>
          <a:ln w="127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3311860" y="548680"/>
            <a:ext cx="1440160" cy="7200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Common Services</a:t>
            </a:r>
            <a:r>
              <a:rPr lang="en-GB" sz="1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1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3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Requirements</a:t>
            </a:r>
            <a:endParaRPr lang="en-GB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 flipV="1">
            <a:off x="1736684" y="1268760"/>
            <a:ext cx="1575176" cy="1440958"/>
          </a:xfrm>
          <a:prstGeom prst="straightConnector1">
            <a:avLst/>
          </a:prstGeom>
          <a:ln w="127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rot="16200000" flipH="1">
            <a:off x="3468980" y="1920936"/>
            <a:ext cx="1124332" cy="1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 rot="16200000">
            <a:off x="255549" y="1835347"/>
            <a:ext cx="1169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tx2"/>
                </a:solidFill>
                <a:latin typeface="+mj-lt"/>
              </a:rPr>
              <a:t>formalise</a:t>
            </a:r>
            <a:endParaRPr lang="en-GB" sz="1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826694" y="2762771"/>
            <a:ext cx="12601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tx2"/>
                </a:solidFill>
                <a:latin typeface="+mj-lt"/>
              </a:rPr>
              <a:t>generalise</a:t>
            </a:r>
            <a:endParaRPr lang="en-GB" sz="1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0" name="Textfeld 29"/>
          <p:cNvSpPr txBox="1"/>
          <p:nvPr/>
        </p:nvSpPr>
        <p:spPr>
          <a:xfrm rot="19034881">
            <a:off x="1375662" y="1727411"/>
            <a:ext cx="2111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tx2"/>
                </a:solidFill>
                <a:latin typeface="+mj-lt"/>
              </a:rPr>
              <a:t>generalise</a:t>
            </a:r>
            <a:endParaRPr lang="en-GB" sz="1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6" name="AutoShape 2"/>
          <p:cNvSpPr>
            <a:spLocks noChangeArrowheads="1"/>
          </p:cNvSpPr>
          <p:nvPr/>
        </p:nvSpPr>
        <p:spPr bwMode="auto">
          <a:xfrm>
            <a:off x="3310834" y="4869160"/>
            <a:ext cx="1485165" cy="7200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3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DoW &amp; ICT</a:t>
            </a:r>
            <a:br>
              <a:rPr lang="en-GB" sz="13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3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Requirements</a:t>
            </a:r>
            <a:endParaRPr lang="en-GB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 rot="16200000">
            <a:off x="3360099" y="4107308"/>
            <a:ext cx="1034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tx2"/>
                </a:solidFill>
                <a:latin typeface="+mj-lt"/>
              </a:rPr>
              <a:t>formalise</a:t>
            </a:r>
            <a:endParaRPr lang="en-GB" sz="14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43" name="Gerade Verbindung mit Pfeil 42"/>
          <p:cNvCxnSpPr/>
          <p:nvPr/>
        </p:nvCxnSpPr>
        <p:spPr>
          <a:xfrm rot="16200000" flipH="1">
            <a:off x="3468978" y="4216983"/>
            <a:ext cx="1124332" cy="1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/>
          <p:cNvSpPr txBox="1"/>
          <p:nvPr/>
        </p:nvSpPr>
        <p:spPr>
          <a:xfrm rot="16200000">
            <a:off x="3358610" y="1812052"/>
            <a:ext cx="1034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tx2"/>
                </a:solidFill>
                <a:latin typeface="+mj-lt"/>
              </a:rPr>
              <a:t>influence</a:t>
            </a:r>
            <a:endParaRPr lang="en-GB" sz="14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Diagramm 6"/>
          <p:cNvGraphicFramePr/>
          <p:nvPr/>
        </p:nvGraphicFramePr>
        <p:xfrm>
          <a:off x="2186735" y="683695"/>
          <a:ext cx="5118100" cy="5118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9" name="Group 5"/>
          <p:cNvGrpSpPr>
            <a:grpSpLocks noChangeAspect="1"/>
          </p:cNvGrpSpPr>
          <p:nvPr/>
        </p:nvGrpSpPr>
        <p:grpSpPr bwMode="auto">
          <a:xfrm>
            <a:off x="2232025" y="503238"/>
            <a:ext cx="4049713" cy="5726112"/>
            <a:chOff x="1406" y="317"/>
            <a:chExt cx="2551" cy="3607"/>
          </a:xfrm>
        </p:grpSpPr>
        <p:sp>
          <p:nvSpPr>
            <p:cNvPr id="2150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406" y="317"/>
              <a:ext cx="2551" cy="3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10" name="Freeform 6"/>
            <p:cNvSpPr>
              <a:spLocks/>
            </p:cNvSpPr>
            <p:nvPr/>
          </p:nvSpPr>
          <p:spPr bwMode="auto">
            <a:xfrm>
              <a:off x="1423" y="334"/>
              <a:ext cx="2517" cy="35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0"/>
                </a:cxn>
                <a:cxn ang="0">
                  <a:pos x="2517" y="3153"/>
                </a:cxn>
                <a:cxn ang="0">
                  <a:pos x="2097" y="3573"/>
                </a:cxn>
                <a:cxn ang="0">
                  <a:pos x="0" y="3573"/>
                </a:cxn>
                <a:cxn ang="0">
                  <a:pos x="0" y="0"/>
                </a:cxn>
              </a:cxnLst>
              <a:rect l="0" t="0" r="r" b="b"/>
              <a:pathLst>
                <a:path w="2517" h="3573">
                  <a:moveTo>
                    <a:pt x="0" y="0"/>
                  </a:moveTo>
                  <a:lnTo>
                    <a:pt x="2517" y="0"/>
                  </a:lnTo>
                  <a:lnTo>
                    <a:pt x="2517" y="3153"/>
                  </a:lnTo>
                  <a:lnTo>
                    <a:pt x="2097" y="3573"/>
                  </a:lnTo>
                  <a:lnTo>
                    <a:pt x="0" y="35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E6F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11" name="Freeform 7"/>
            <p:cNvSpPr>
              <a:spLocks/>
            </p:cNvSpPr>
            <p:nvPr/>
          </p:nvSpPr>
          <p:spPr bwMode="auto">
            <a:xfrm>
              <a:off x="3520" y="3487"/>
              <a:ext cx="420" cy="42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85" y="84"/>
                </a:cxn>
                <a:cxn ang="0">
                  <a:pos x="420" y="0"/>
                </a:cxn>
                <a:cxn ang="0">
                  <a:pos x="0" y="420"/>
                </a:cxn>
              </a:cxnLst>
              <a:rect l="0" t="0" r="r" b="b"/>
              <a:pathLst>
                <a:path w="420" h="420">
                  <a:moveTo>
                    <a:pt x="0" y="420"/>
                  </a:moveTo>
                  <a:lnTo>
                    <a:pt x="85" y="84"/>
                  </a:lnTo>
                  <a:lnTo>
                    <a:pt x="420" y="0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B1B9C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12" name="Freeform 8"/>
            <p:cNvSpPr>
              <a:spLocks/>
            </p:cNvSpPr>
            <p:nvPr/>
          </p:nvSpPr>
          <p:spPr bwMode="auto">
            <a:xfrm>
              <a:off x="1410" y="321"/>
              <a:ext cx="2544" cy="3599"/>
            </a:xfrm>
            <a:custGeom>
              <a:avLst/>
              <a:gdLst/>
              <a:ahLst/>
              <a:cxnLst>
                <a:cxn ang="0">
                  <a:pos x="3961" y="6755"/>
                </a:cxn>
                <a:cxn ang="0">
                  <a:pos x="4120" y="6121"/>
                </a:cxn>
                <a:cxn ang="0">
                  <a:pos x="4137" y="6104"/>
                </a:cxn>
                <a:cxn ang="0">
                  <a:pos x="4771" y="5945"/>
                </a:cxn>
                <a:cxn ang="0">
                  <a:pos x="4797" y="5957"/>
                </a:cxn>
                <a:cxn ang="0">
                  <a:pos x="4793" y="5985"/>
                </a:cxn>
                <a:cxn ang="0">
                  <a:pos x="4001" y="6777"/>
                </a:cxn>
                <a:cxn ang="0">
                  <a:pos x="3984" y="6784"/>
                </a:cxn>
                <a:cxn ang="0">
                  <a:pos x="24" y="6784"/>
                </a:cxn>
                <a:cxn ang="0">
                  <a:pos x="0" y="6760"/>
                </a:cxn>
                <a:cxn ang="0">
                  <a:pos x="0" y="24"/>
                </a:cxn>
                <a:cxn ang="0">
                  <a:pos x="24" y="0"/>
                </a:cxn>
                <a:cxn ang="0">
                  <a:pos x="4776" y="0"/>
                </a:cxn>
                <a:cxn ang="0">
                  <a:pos x="4800" y="24"/>
                </a:cxn>
                <a:cxn ang="0">
                  <a:pos x="4800" y="5968"/>
                </a:cxn>
                <a:cxn ang="0">
                  <a:pos x="4752" y="5968"/>
                </a:cxn>
                <a:cxn ang="0">
                  <a:pos x="4752" y="24"/>
                </a:cxn>
                <a:cxn ang="0">
                  <a:pos x="4776" y="48"/>
                </a:cxn>
                <a:cxn ang="0">
                  <a:pos x="24" y="48"/>
                </a:cxn>
                <a:cxn ang="0">
                  <a:pos x="48" y="24"/>
                </a:cxn>
                <a:cxn ang="0">
                  <a:pos x="48" y="6760"/>
                </a:cxn>
                <a:cxn ang="0">
                  <a:pos x="24" y="6736"/>
                </a:cxn>
                <a:cxn ang="0">
                  <a:pos x="3984" y="6736"/>
                </a:cxn>
                <a:cxn ang="0">
                  <a:pos x="3967" y="6743"/>
                </a:cxn>
                <a:cxn ang="0">
                  <a:pos x="4759" y="5951"/>
                </a:cxn>
                <a:cxn ang="0">
                  <a:pos x="4782" y="5992"/>
                </a:cxn>
                <a:cxn ang="0">
                  <a:pos x="4149" y="6150"/>
                </a:cxn>
                <a:cxn ang="0">
                  <a:pos x="4166" y="6133"/>
                </a:cxn>
                <a:cxn ang="0">
                  <a:pos x="4008" y="6766"/>
                </a:cxn>
                <a:cxn ang="0">
                  <a:pos x="3961" y="6755"/>
                </a:cxn>
              </a:cxnLst>
              <a:rect l="0" t="0" r="r" b="b"/>
              <a:pathLst>
                <a:path w="4803" h="6784">
                  <a:moveTo>
                    <a:pt x="3961" y="6755"/>
                  </a:moveTo>
                  <a:lnTo>
                    <a:pt x="4120" y="6121"/>
                  </a:lnTo>
                  <a:cubicBezTo>
                    <a:pt x="4122" y="6112"/>
                    <a:pt x="4128" y="6106"/>
                    <a:pt x="4137" y="6104"/>
                  </a:cubicBezTo>
                  <a:lnTo>
                    <a:pt x="4771" y="5945"/>
                  </a:lnTo>
                  <a:cubicBezTo>
                    <a:pt x="4781" y="5943"/>
                    <a:pt x="4792" y="5947"/>
                    <a:pt x="4797" y="5957"/>
                  </a:cubicBezTo>
                  <a:cubicBezTo>
                    <a:pt x="4803" y="5966"/>
                    <a:pt x="4801" y="5978"/>
                    <a:pt x="4793" y="5985"/>
                  </a:cubicBezTo>
                  <a:lnTo>
                    <a:pt x="4001" y="6777"/>
                  </a:lnTo>
                  <a:cubicBezTo>
                    <a:pt x="3997" y="6782"/>
                    <a:pt x="3991" y="6784"/>
                    <a:pt x="3984" y="6784"/>
                  </a:cubicBezTo>
                  <a:lnTo>
                    <a:pt x="24" y="6784"/>
                  </a:lnTo>
                  <a:cubicBezTo>
                    <a:pt x="11" y="6784"/>
                    <a:pt x="0" y="6774"/>
                    <a:pt x="0" y="6760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lnTo>
                    <a:pt x="4776" y="0"/>
                  </a:lnTo>
                  <a:cubicBezTo>
                    <a:pt x="4790" y="0"/>
                    <a:pt x="4800" y="11"/>
                    <a:pt x="4800" y="24"/>
                  </a:cubicBezTo>
                  <a:lnTo>
                    <a:pt x="4800" y="5968"/>
                  </a:lnTo>
                  <a:lnTo>
                    <a:pt x="4752" y="5968"/>
                  </a:lnTo>
                  <a:lnTo>
                    <a:pt x="4752" y="24"/>
                  </a:lnTo>
                  <a:lnTo>
                    <a:pt x="4776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6760"/>
                  </a:lnTo>
                  <a:lnTo>
                    <a:pt x="24" y="6736"/>
                  </a:lnTo>
                  <a:lnTo>
                    <a:pt x="3984" y="6736"/>
                  </a:lnTo>
                  <a:lnTo>
                    <a:pt x="3967" y="6743"/>
                  </a:lnTo>
                  <a:lnTo>
                    <a:pt x="4759" y="5951"/>
                  </a:lnTo>
                  <a:lnTo>
                    <a:pt x="4782" y="5992"/>
                  </a:lnTo>
                  <a:lnTo>
                    <a:pt x="4149" y="6150"/>
                  </a:lnTo>
                  <a:lnTo>
                    <a:pt x="4166" y="6133"/>
                  </a:lnTo>
                  <a:lnTo>
                    <a:pt x="4008" y="6766"/>
                  </a:lnTo>
                  <a:lnTo>
                    <a:pt x="3961" y="6755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21515" name="Picture 1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60" y="495"/>
              <a:ext cx="2085" cy="62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pic>
        <p:sp>
          <p:nvSpPr>
            <p:cNvPr id="21516" name="Freeform 12"/>
            <p:cNvSpPr>
              <a:spLocks noEditPoints="1"/>
            </p:cNvSpPr>
            <p:nvPr/>
          </p:nvSpPr>
          <p:spPr bwMode="auto">
            <a:xfrm>
              <a:off x="1656" y="491"/>
              <a:ext cx="2093" cy="637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944" y="0"/>
                </a:cxn>
                <a:cxn ang="0">
                  <a:pos x="3952" y="8"/>
                </a:cxn>
                <a:cxn ang="0">
                  <a:pos x="3952" y="1192"/>
                </a:cxn>
                <a:cxn ang="0">
                  <a:pos x="3944" y="1200"/>
                </a:cxn>
                <a:cxn ang="0">
                  <a:pos x="8" y="1200"/>
                </a:cxn>
                <a:cxn ang="0">
                  <a:pos x="0" y="1192"/>
                </a:cxn>
                <a:cxn ang="0">
                  <a:pos x="0" y="8"/>
                </a:cxn>
                <a:cxn ang="0">
                  <a:pos x="16" y="1192"/>
                </a:cxn>
                <a:cxn ang="0">
                  <a:pos x="8" y="1184"/>
                </a:cxn>
                <a:cxn ang="0">
                  <a:pos x="3944" y="1184"/>
                </a:cxn>
                <a:cxn ang="0">
                  <a:pos x="3936" y="1192"/>
                </a:cxn>
                <a:cxn ang="0">
                  <a:pos x="3936" y="8"/>
                </a:cxn>
                <a:cxn ang="0">
                  <a:pos x="394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192"/>
                </a:cxn>
              </a:cxnLst>
              <a:rect l="0" t="0" r="r" b="b"/>
              <a:pathLst>
                <a:path w="3952" h="120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944" y="0"/>
                  </a:lnTo>
                  <a:cubicBezTo>
                    <a:pt x="3949" y="0"/>
                    <a:pt x="3952" y="4"/>
                    <a:pt x="3952" y="8"/>
                  </a:cubicBezTo>
                  <a:lnTo>
                    <a:pt x="3952" y="1192"/>
                  </a:lnTo>
                  <a:cubicBezTo>
                    <a:pt x="3952" y="1197"/>
                    <a:pt x="3949" y="1200"/>
                    <a:pt x="3944" y="1200"/>
                  </a:cubicBezTo>
                  <a:lnTo>
                    <a:pt x="8" y="1200"/>
                  </a:lnTo>
                  <a:cubicBezTo>
                    <a:pt x="4" y="1200"/>
                    <a:pt x="0" y="1197"/>
                    <a:pt x="0" y="1192"/>
                  </a:cubicBezTo>
                  <a:lnTo>
                    <a:pt x="0" y="8"/>
                  </a:lnTo>
                  <a:close/>
                  <a:moveTo>
                    <a:pt x="16" y="1192"/>
                  </a:moveTo>
                  <a:lnTo>
                    <a:pt x="8" y="1184"/>
                  </a:lnTo>
                  <a:lnTo>
                    <a:pt x="3944" y="1184"/>
                  </a:lnTo>
                  <a:lnTo>
                    <a:pt x="3936" y="1192"/>
                  </a:lnTo>
                  <a:lnTo>
                    <a:pt x="3936" y="8"/>
                  </a:lnTo>
                  <a:lnTo>
                    <a:pt x="39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192"/>
                  </a:lnTo>
                  <a:close/>
                </a:path>
              </a:pathLst>
            </a:custGeom>
            <a:solidFill>
              <a:srgbClr val="4A7EBB"/>
            </a:solidFill>
            <a:ln w="1588" cap="flat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17" name="Rectangle 13"/>
            <p:cNvSpPr>
              <a:spLocks noChangeArrowheads="1"/>
            </p:cNvSpPr>
            <p:nvPr/>
          </p:nvSpPr>
          <p:spPr bwMode="auto">
            <a:xfrm>
              <a:off x="1888" y="613"/>
              <a:ext cx="466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DoW 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2244" y="613"/>
              <a:ext cx="237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&amp; 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2379" y="613"/>
              <a:ext cx="339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ICT 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/>
          </p:nvSpPr>
          <p:spPr bwMode="auto">
            <a:xfrm>
              <a:off x="2617" y="613"/>
              <a:ext cx="1051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Requirements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1884" y="778"/>
              <a:ext cx="162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22" name="Rectangle 18"/>
            <p:cNvSpPr>
              <a:spLocks noChangeArrowheads="1"/>
            </p:cNvSpPr>
            <p:nvPr/>
          </p:nvSpPr>
          <p:spPr bwMode="auto">
            <a:xfrm>
              <a:off x="2320" y="807"/>
              <a:ext cx="424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(REQ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/>
          </p:nvSpPr>
          <p:spPr bwMode="auto">
            <a:xfrm>
              <a:off x="2642" y="807"/>
              <a:ext cx="135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/>
          </p:nvSpPr>
          <p:spPr bwMode="auto">
            <a:xfrm>
              <a:off x="2693" y="807"/>
              <a:ext cx="500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DOW)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527" name="Picture 2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60" y="1259"/>
              <a:ext cx="2085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28" name="Freeform 24"/>
            <p:cNvSpPr>
              <a:spLocks noEditPoints="1"/>
            </p:cNvSpPr>
            <p:nvPr/>
          </p:nvSpPr>
          <p:spPr bwMode="auto">
            <a:xfrm>
              <a:off x="1656" y="1255"/>
              <a:ext cx="2093" cy="62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944" y="0"/>
                </a:cxn>
                <a:cxn ang="0">
                  <a:pos x="3952" y="8"/>
                </a:cxn>
                <a:cxn ang="0">
                  <a:pos x="3952" y="1176"/>
                </a:cxn>
                <a:cxn ang="0">
                  <a:pos x="3944" y="1184"/>
                </a:cxn>
                <a:cxn ang="0">
                  <a:pos x="8" y="1184"/>
                </a:cxn>
                <a:cxn ang="0">
                  <a:pos x="0" y="1176"/>
                </a:cxn>
                <a:cxn ang="0">
                  <a:pos x="0" y="8"/>
                </a:cxn>
                <a:cxn ang="0">
                  <a:pos x="16" y="1176"/>
                </a:cxn>
                <a:cxn ang="0">
                  <a:pos x="8" y="1168"/>
                </a:cxn>
                <a:cxn ang="0">
                  <a:pos x="3944" y="1168"/>
                </a:cxn>
                <a:cxn ang="0">
                  <a:pos x="3936" y="1176"/>
                </a:cxn>
                <a:cxn ang="0">
                  <a:pos x="3936" y="8"/>
                </a:cxn>
                <a:cxn ang="0">
                  <a:pos x="394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176"/>
                </a:cxn>
              </a:cxnLst>
              <a:rect l="0" t="0" r="r" b="b"/>
              <a:pathLst>
                <a:path w="3952" h="118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944" y="0"/>
                  </a:lnTo>
                  <a:cubicBezTo>
                    <a:pt x="3949" y="0"/>
                    <a:pt x="3952" y="4"/>
                    <a:pt x="3952" y="8"/>
                  </a:cubicBezTo>
                  <a:lnTo>
                    <a:pt x="3952" y="1176"/>
                  </a:lnTo>
                  <a:cubicBezTo>
                    <a:pt x="3952" y="1181"/>
                    <a:pt x="3949" y="1184"/>
                    <a:pt x="3944" y="1184"/>
                  </a:cubicBezTo>
                  <a:lnTo>
                    <a:pt x="8" y="1184"/>
                  </a:lnTo>
                  <a:cubicBezTo>
                    <a:pt x="4" y="1184"/>
                    <a:pt x="0" y="1181"/>
                    <a:pt x="0" y="1176"/>
                  </a:cubicBezTo>
                  <a:lnTo>
                    <a:pt x="0" y="8"/>
                  </a:lnTo>
                  <a:close/>
                  <a:moveTo>
                    <a:pt x="16" y="1176"/>
                  </a:moveTo>
                  <a:lnTo>
                    <a:pt x="8" y="1168"/>
                  </a:lnTo>
                  <a:lnTo>
                    <a:pt x="3944" y="1168"/>
                  </a:lnTo>
                  <a:lnTo>
                    <a:pt x="3936" y="1176"/>
                  </a:lnTo>
                  <a:lnTo>
                    <a:pt x="3936" y="8"/>
                  </a:lnTo>
                  <a:lnTo>
                    <a:pt x="39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176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29" name="Rectangle 25"/>
            <p:cNvSpPr>
              <a:spLocks noChangeArrowheads="1"/>
            </p:cNvSpPr>
            <p:nvPr/>
          </p:nvSpPr>
          <p:spPr bwMode="auto">
            <a:xfrm>
              <a:off x="2091" y="1372"/>
              <a:ext cx="1407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User Requirements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/>
          </p:nvSpPr>
          <p:spPr bwMode="auto">
            <a:xfrm>
              <a:off x="2087" y="1538"/>
              <a:ext cx="122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31" name="Rectangle 27"/>
            <p:cNvSpPr>
              <a:spLocks noChangeArrowheads="1"/>
            </p:cNvSpPr>
            <p:nvPr/>
          </p:nvSpPr>
          <p:spPr bwMode="auto">
            <a:xfrm>
              <a:off x="2354" y="1567"/>
              <a:ext cx="135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/>
          </p:nvSpPr>
          <p:spPr bwMode="auto">
            <a:xfrm>
              <a:off x="2405" y="1567"/>
              <a:ext cx="373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REQ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/>
          </p:nvSpPr>
          <p:spPr bwMode="auto">
            <a:xfrm>
              <a:off x="2676" y="1567"/>
              <a:ext cx="135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/>
          </p:nvSpPr>
          <p:spPr bwMode="auto">
            <a:xfrm>
              <a:off x="2727" y="1567"/>
              <a:ext cx="415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USR)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537" name="Picture 3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60" y="2065"/>
              <a:ext cx="2085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38" name="Freeform 34"/>
            <p:cNvSpPr>
              <a:spLocks noEditPoints="1"/>
            </p:cNvSpPr>
            <p:nvPr/>
          </p:nvSpPr>
          <p:spPr bwMode="auto">
            <a:xfrm>
              <a:off x="1656" y="2061"/>
              <a:ext cx="2093" cy="62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944" y="0"/>
                </a:cxn>
                <a:cxn ang="0">
                  <a:pos x="3952" y="8"/>
                </a:cxn>
                <a:cxn ang="0">
                  <a:pos x="3952" y="1176"/>
                </a:cxn>
                <a:cxn ang="0">
                  <a:pos x="3944" y="1184"/>
                </a:cxn>
                <a:cxn ang="0">
                  <a:pos x="8" y="1184"/>
                </a:cxn>
                <a:cxn ang="0">
                  <a:pos x="0" y="1176"/>
                </a:cxn>
                <a:cxn ang="0">
                  <a:pos x="0" y="8"/>
                </a:cxn>
                <a:cxn ang="0">
                  <a:pos x="16" y="1176"/>
                </a:cxn>
                <a:cxn ang="0">
                  <a:pos x="8" y="1168"/>
                </a:cxn>
                <a:cxn ang="0">
                  <a:pos x="3944" y="1168"/>
                </a:cxn>
                <a:cxn ang="0">
                  <a:pos x="3936" y="1176"/>
                </a:cxn>
                <a:cxn ang="0">
                  <a:pos x="3936" y="8"/>
                </a:cxn>
                <a:cxn ang="0">
                  <a:pos x="394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176"/>
                </a:cxn>
              </a:cxnLst>
              <a:rect l="0" t="0" r="r" b="b"/>
              <a:pathLst>
                <a:path w="3952" h="118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944" y="0"/>
                  </a:lnTo>
                  <a:cubicBezTo>
                    <a:pt x="3949" y="0"/>
                    <a:pt x="3952" y="4"/>
                    <a:pt x="3952" y="8"/>
                  </a:cubicBezTo>
                  <a:lnTo>
                    <a:pt x="3952" y="1176"/>
                  </a:lnTo>
                  <a:cubicBezTo>
                    <a:pt x="3952" y="1181"/>
                    <a:pt x="3949" y="1184"/>
                    <a:pt x="3944" y="1184"/>
                  </a:cubicBezTo>
                  <a:lnTo>
                    <a:pt x="8" y="1184"/>
                  </a:lnTo>
                  <a:cubicBezTo>
                    <a:pt x="4" y="1184"/>
                    <a:pt x="0" y="1181"/>
                    <a:pt x="0" y="1176"/>
                  </a:cubicBezTo>
                  <a:lnTo>
                    <a:pt x="0" y="8"/>
                  </a:lnTo>
                  <a:close/>
                  <a:moveTo>
                    <a:pt x="16" y="1176"/>
                  </a:moveTo>
                  <a:lnTo>
                    <a:pt x="8" y="1168"/>
                  </a:lnTo>
                  <a:lnTo>
                    <a:pt x="3944" y="1168"/>
                  </a:lnTo>
                  <a:lnTo>
                    <a:pt x="3936" y="1176"/>
                  </a:lnTo>
                  <a:lnTo>
                    <a:pt x="3936" y="8"/>
                  </a:lnTo>
                  <a:lnTo>
                    <a:pt x="39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176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39" name="Rectangle 35"/>
            <p:cNvSpPr>
              <a:spLocks noChangeArrowheads="1"/>
            </p:cNvSpPr>
            <p:nvPr/>
          </p:nvSpPr>
          <p:spPr bwMode="auto">
            <a:xfrm>
              <a:off x="1939" y="2177"/>
              <a:ext cx="1737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Technical Requirements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0" name="Rectangle 36"/>
            <p:cNvSpPr>
              <a:spLocks noChangeArrowheads="1"/>
            </p:cNvSpPr>
            <p:nvPr/>
          </p:nvSpPr>
          <p:spPr bwMode="auto">
            <a:xfrm>
              <a:off x="1935" y="2342"/>
              <a:ext cx="151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41" name="Rectangle 37"/>
            <p:cNvSpPr>
              <a:spLocks noChangeArrowheads="1"/>
            </p:cNvSpPr>
            <p:nvPr/>
          </p:nvSpPr>
          <p:spPr bwMode="auto">
            <a:xfrm>
              <a:off x="2371" y="2371"/>
              <a:ext cx="424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(REQ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2" name="Rectangle 38"/>
            <p:cNvSpPr>
              <a:spLocks noChangeArrowheads="1"/>
            </p:cNvSpPr>
            <p:nvPr/>
          </p:nvSpPr>
          <p:spPr bwMode="auto">
            <a:xfrm>
              <a:off x="2693" y="2371"/>
              <a:ext cx="135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3" name="Rectangle 39"/>
            <p:cNvSpPr>
              <a:spLocks noChangeArrowheads="1"/>
            </p:cNvSpPr>
            <p:nvPr/>
          </p:nvSpPr>
          <p:spPr bwMode="auto">
            <a:xfrm>
              <a:off x="2744" y="2371"/>
              <a:ext cx="390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TEC)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546" name="Picture 4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60" y="2906"/>
              <a:ext cx="2085" cy="6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47" name="Freeform 43"/>
            <p:cNvSpPr>
              <a:spLocks noEditPoints="1"/>
            </p:cNvSpPr>
            <p:nvPr/>
          </p:nvSpPr>
          <p:spPr bwMode="auto">
            <a:xfrm>
              <a:off x="1656" y="2901"/>
              <a:ext cx="2093" cy="62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944" y="0"/>
                </a:cxn>
                <a:cxn ang="0">
                  <a:pos x="3952" y="8"/>
                </a:cxn>
                <a:cxn ang="0">
                  <a:pos x="3952" y="1176"/>
                </a:cxn>
                <a:cxn ang="0">
                  <a:pos x="3944" y="1184"/>
                </a:cxn>
                <a:cxn ang="0">
                  <a:pos x="8" y="1184"/>
                </a:cxn>
                <a:cxn ang="0">
                  <a:pos x="0" y="1176"/>
                </a:cxn>
                <a:cxn ang="0">
                  <a:pos x="0" y="8"/>
                </a:cxn>
                <a:cxn ang="0">
                  <a:pos x="16" y="1176"/>
                </a:cxn>
                <a:cxn ang="0">
                  <a:pos x="8" y="1168"/>
                </a:cxn>
                <a:cxn ang="0">
                  <a:pos x="3944" y="1168"/>
                </a:cxn>
                <a:cxn ang="0">
                  <a:pos x="3936" y="1176"/>
                </a:cxn>
                <a:cxn ang="0">
                  <a:pos x="3936" y="8"/>
                </a:cxn>
                <a:cxn ang="0">
                  <a:pos x="3944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1176"/>
                </a:cxn>
              </a:cxnLst>
              <a:rect l="0" t="0" r="r" b="b"/>
              <a:pathLst>
                <a:path w="3952" h="118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3944" y="0"/>
                  </a:lnTo>
                  <a:cubicBezTo>
                    <a:pt x="3949" y="0"/>
                    <a:pt x="3952" y="4"/>
                    <a:pt x="3952" y="8"/>
                  </a:cubicBezTo>
                  <a:lnTo>
                    <a:pt x="3952" y="1176"/>
                  </a:lnTo>
                  <a:cubicBezTo>
                    <a:pt x="3952" y="1181"/>
                    <a:pt x="3949" y="1184"/>
                    <a:pt x="3944" y="1184"/>
                  </a:cubicBezTo>
                  <a:lnTo>
                    <a:pt x="8" y="1184"/>
                  </a:lnTo>
                  <a:cubicBezTo>
                    <a:pt x="4" y="1184"/>
                    <a:pt x="0" y="1181"/>
                    <a:pt x="0" y="1176"/>
                  </a:cubicBezTo>
                  <a:lnTo>
                    <a:pt x="0" y="8"/>
                  </a:lnTo>
                  <a:close/>
                  <a:moveTo>
                    <a:pt x="16" y="1176"/>
                  </a:moveTo>
                  <a:lnTo>
                    <a:pt x="8" y="1168"/>
                  </a:lnTo>
                  <a:lnTo>
                    <a:pt x="3944" y="1168"/>
                  </a:lnTo>
                  <a:lnTo>
                    <a:pt x="3936" y="1176"/>
                  </a:lnTo>
                  <a:lnTo>
                    <a:pt x="3936" y="8"/>
                  </a:lnTo>
                  <a:lnTo>
                    <a:pt x="39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176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48" name="Rectangle 44"/>
            <p:cNvSpPr>
              <a:spLocks noChangeArrowheads="1"/>
            </p:cNvSpPr>
            <p:nvPr/>
          </p:nvSpPr>
          <p:spPr bwMode="auto">
            <a:xfrm>
              <a:off x="1905" y="3018"/>
              <a:ext cx="1796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Developer Requirements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9" name="Rectangle 45"/>
            <p:cNvSpPr>
              <a:spLocks noChangeArrowheads="1"/>
            </p:cNvSpPr>
            <p:nvPr/>
          </p:nvSpPr>
          <p:spPr bwMode="auto">
            <a:xfrm>
              <a:off x="1901" y="3184"/>
              <a:ext cx="1593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50" name="Rectangle 46"/>
            <p:cNvSpPr>
              <a:spLocks noChangeArrowheads="1"/>
            </p:cNvSpPr>
            <p:nvPr/>
          </p:nvSpPr>
          <p:spPr bwMode="auto">
            <a:xfrm>
              <a:off x="2354" y="3213"/>
              <a:ext cx="424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(REQ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51" name="Rectangle 47"/>
            <p:cNvSpPr>
              <a:spLocks noChangeArrowheads="1"/>
            </p:cNvSpPr>
            <p:nvPr/>
          </p:nvSpPr>
          <p:spPr bwMode="auto">
            <a:xfrm>
              <a:off x="2676" y="3213"/>
              <a:ext cx="135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52" name="Rectangle 48"/>
            <p:cNvSpPr>
              <a:spLocks noChangeArrowheads="1"/>
            </p:cNvSpPr>
            <p:nvPr/>
          </p:nvSpPr>
          <p:spPr bwMode="auto">
            <a:xfrm>
              <a:off x="2727" y="3213"/>
              <a:ext cx="457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DEV) 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Bildschirmpräsentation (4:3)</PresentationFormat>
  <Paragraphs>144</Paragraphs>
  <Slides>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Pascal Dihé</dc:creator>
  <cp:lastModifiedBy>Pascal Dihé</cp:lastModifiedBy>
  <cp:revision>111</cp:revision>
  <dcterms:created xsi:type="dcterms:W3CDTF">2011-05-23T12:22:36Z</dcterms:created>
  <dcterms:modified xsi:type="dcterms:W3CDTF">2011-08-10T09:45:03Z</dcterms:modified>
</cp:coreProperties>
</file>