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7/4/2020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7/4/2020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8522" y="1997075"/>
            <a:ext cx="10318418" cy="1443644"/>
          </a:xfrm>
        </p:spPr>
        <p:txBody>
          <a:bodyPr/>
          <a:lstStyle/>
          <a:p>
            <a:r>
              <a:rPr lang="de-DE" dirty="0" smtClean="0"/>
              <a:t>Exposé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1600" dirty="0" smtClean="0"/>
              <a:t>Irawan </a:t>
            </a:r>
            <a:r>
              <a:rPr lang="de-DE" sz="1600" dirty="0" err="1" smtClean="0"/>
              <a:t>nurhas</a:t>
            </a:r>
            <a:endParaRPr lang="de-DE" sz="1600" dirty="0" smtClean="0"/>
          </a:p>
          <a:p>
            <a:r>
              <a:rPr lang="de-DE" sz="1600" dirty="0" smtClean="0"/>
              <a:t>Hochschule </a:t>
            </a:r>
            <a:r>
              <a:rPr lang="de-DE" sz="1600" dirty="0" err="1" smtClean="0"/>
              <a:t>ruhr</a:t>
            </a:r>
            <a:r>
              <a:rPr lang="de-DE" sz="1600" dirty="0" smtClean="0"/>
              <a:t> west</a:t>
            </a:r>
            <a:endParaRPr lang="de-DE" sz="1600" dirty="0"/>
          </a:p>
        </p:txBody>
      </p:sp>
      <p:sp>
        <p:nvSpPr>
          <p:cNvPr id="4" name="Untertitel 2"/>
          <p:cNvSpPr txBox="1">
            <a:spLocks/>
          </p:cNvSpPr>
          <p:nvPr/>
        </p:nvSpPr>
        <p:spPr>
          <a:xfrm>
            <a:off x="2215044" y="3324388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 smtClean="0"/>
              <a:t>Sharing </a:t>
            </a:r>
            <a:r>
              <a:rPr lang="de-DE" sz="2400" dirty="0" err="1" smtClean="0"/>
              <a:t>tentang</a:t>
            </a:r>
            <a:r>
              <a:rPr lang="de-DE" sz="2400" dirty="0" smtClean="0"/>
              <a:t> </a:t>
            </a:r>
          </a:p>
          <a:p>
            <a:r>
              <a:rPr lang="de-DE" sz="2400" dirty="0" err="1" smtClean="0"/>
              <a:t>pembuatan</a:t>
            </a:r>
            <a:r>
              <a:rPr lang="de-DE" sz="2400" dirty="0" smtClean="0"/>
              <a:t> </a:t>
            </a:r>
          </a:p>
          <a:p>
            <a:r>
              <a:rPr lang="de-DE" sz="2400" dirty="0" err="1" smtClean="0"/>
              <a:t>Proposal</a:t>
            </a:r>
            <a:r>
              <a:rPr lang="de-DE" sz="2400" dirty="0" smtClean="0"/>
              <a:t> </a:t>
            </a:r>
          </a:p>
          <a:p>
            <a:r>
              <a:rPr lang="de-DE" sz="2400" dirty="0" err="1" smtClean="0"/>
              <a:t>penelitian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4582576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3242079"/>
          </a:xfrm>
        </p:spPr>
        <p:txBody>
          <a:bodyPr/>
          <a:lstStyle/>
          <a:p>
            <a:r>
              <a:rPr lang="de-DE" dirty="0" err="1" smtClean="0"/>
              <a:t>Apa</a:t>
            </a:r>
            <a:r>
              <a:rPr lang="de-DE" dirty="0" smtClean="0"/>
              <a:t> </a:t>
            </a:r>
            <a:r>
              <a:rPr lang="de-DE" dirty="0" err="1" smtClean="0"/>
              <a:t>dan</a:t>
            </a:r>
            <a:r>
              <a:rPr lang="de-DE" dirty="0" smtClean="0"/>
              <a:t> </a:t>
            </a:r>
            <a:r>
              <a:rPr lang="de-DE" dirty="0" err="1" smtClean="0"/>
              <a:t>kenapa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8430768" y="1708135"/>
            <a:ext cx="322783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 err="1"/>
              <a:t>Berisi</a:t>
            </a:r>
            <a:r>
              <a:rPr lang="de-DE" sz="2000" dirty="0"/>
              <a:t> </a:t>
            </a:r>
            <a:r>
              <a:rPr lang="de-DE" sz="2000" dirty="0" err="1"/>
              <a:t>tentang</a:t>
            </a:r>
            <a:r>
              <a:rPr lang="de-DE" sz="2000" dirty="0"/>
              <a:t> </a:t>
            </a:r>
            <a:r>
              <a:rPr lang="de-DE" sz="2000" dirty="0" err="1"/>
              <a:t>rencana</a:t>
            </a:r>
            <a:r>
              <a:rPr lang="de-DE" sz="2000" dirty="0"/>
              <a:t> </a:t>
            </a:r>
            <a:r>
              <a:rPr lang="de-DE" sz="2000" dirty="0" err="1"/>
              <a:t>penelitian</a:t>
            </a:r>
            <a:r>
              <a:rPr lang="de-DE" sz="2000" dirty="0"/>
              <a:t> </a:t>
            </a:r>
            <a:r>
              <a:rPr lang="de-DE" sz="2000" dirty="0" err="1"/>
              <a:t>yang</a:t>
            </a:r>
            <a:r>
              <a:rPr lang="de-DE" sz="2000" dirty="0"/>
              <a:t> </a:t>
            </a:r>
            <a:r>
              <a:rPr lang="de-DE" sz="2000" dirty="0" err="1"/>
              <a:t>akan</a:t>
            </a:r>
            <a:r>
              <a:rPr lang="de-DE" sz="2000" dirty="0"/>
              <a:t> </a:t>
            </a:r>
            <a:r>
              <a:rPr lang="de-DE" sz="2000" dirty="0" err="1"/>
              <a:t>dilakukan</a:t>
            </a:r>
            <a:r>
              <a:rPr lang="de-DE" sz="2000" dirty="0"/>
              <a:t> </a:t>
            </a:r>
            <a:r>
              <a:rPr lang="de-DE" sz="2000" dirty="0" err="1"/>
              <a:t>selama</a:t>
            </a:r>
            <a:r>
              <a:rPr lang="de-DE" sz="2000" dirty="0"/>
              <a:t> </a:t>
            </a:r>
            <a:r>
              <a:rPr lang="de-DE" sz="2000" dirty="0" err="1" smtClean="0"/>
              <a:t>studi</a:t>
            </a:r>
            <a:r>
              <a:rPr lang="de-DE" sz="2000" dirty="0" smtClean="0"/>
              <a:t> </a:t>
            </a:r>
            <a:r>
              <a:rPr lang="de-DE" sz="2000" dirty="0"/>
              <a:t>S3</a:t>
            </a:r>
            <a:r>
              <a:rPr lang="de-DE" sz="2000" dirty="0" smtClean="0"/>
              <a:t>.</a:t>
            </a:r>
          </a:p>
          <a:p>
            <a:pPr algn="r"/>
            <a:endParaRPr lang="de-DE" sz="2000" dirty="0"/>
          </a:p>
          <a:p>
            <a:pPr algn="r"/>
            <a:r>
              <a:rPr lang="de-DE" sz="2000" dirty="0" err="1"/>
              <a:t>Sebagai</a:t>
            </a:r>
            <a:r>
              <a:rPr lang="de-DE" sz="2000" dirty="0"/>
              <a:t> </a:t>
            </a:r>
            <a:r>
              <a:rPr lang="de-DE" sz="2000" dirty="0" err="1"/>
              <a:t>syarat</a:t>
            </a:r>
            <a:r>
              <a:rPr lang="de-DE" sz="2000" dirty="0"/>
              <a:t> </a:t>
            </a:r>
            <a:r>
              <a:rPr lang="de-DE" sz="2000" dirty="0" err="1"/>
              <a:t>administrasi</a:t>
            </a:r>
            <a:r>
              <a:rPr lang="de-DE" sz="2000" dirty="0"/>
              <a:t> </a:t>
            </a:r>
            <a:r>
              <a:rPr lang="de-DE" sz="2000" dirty="0" err="1"/>
              <a:t>untuk</a:t>
            </a:r>
            <a:r>
              <a:rPr lang="de-DE" sz="2000" dirty="0"/>
              <a:t> </a:t>
            </a:r>
            <a:r>
              <a:rPr lang="de-DE" sz="2000" dirty="0" err="1"/>
              <a:t>program</a:t>
            </a:r>
            <a:r>
              <a:rPr lang="de-DE" sz="2000" dirty="0"/>
              <a:t> S3 </a:t>
            </a:r>
            <a:r>
              <a:rPr lang="de-DE" sz="2000" dirty="0" err="1"/>
              <a:t>baik</a:t>
            </a:r>
            <a:r>
              <a:rPr lang="de-DE" sz="2000" dirty="0"/>
              <a:t> </a:t>
            </a:r>
            <a:r>
              <a:rPr lang="de-DE" sz="2000" dirty="0" err="1"/>
              <a:t>melalui</a:t>
            </a:r>
            <a:r>
              <a:rPr lang="de-DE" sz="2000" dirty="0"/>
              <a:t> </a:t>
            </a:r>
            <a:r>
              <a:rPr lang="de-DE" sz="2000" dirty="0" err="1" smtClean="0"/>
              <a:t>beasiswa</a:t>
            </a:r>
            <a:r>
              <a:rPr lang="de-DE" sz="2000" dirty="0" smtClean="0"/>
              <a:t> </a:t>
            </a:r>
            <a:r>
              <a:rPr lang="de-DE" sz="2000" dirty="0" err="1"/>
              <a:t>ikatan</a:t>
            </a:r>
            <a:r>
              <a:rPr lang="de-DE" sz="2000" dirty="0"/>
              <a:t> </a:t>
            </a:r>
            <a:r>
              <a:rPr lang="de-DE" sz="2000" dirty="0" err="1"/>
              <a:t>kerja</a:t>
            </a:r>
            <a:r>
              <a:rPr lang="de-DE" sz="2000" dirty="0" smtClean="0"/>
              <a:t>.</a:t>
            </a:r>
          </a:p>
          <a:p>
            <a:pPr algn="r"/>
            <a:endParaRPr lang="de-DE" sz="2000" dirty="0"/>
          </a:p>
          <a:p>
            <a:pPr algn="r"/>
            <a:r>
              <a:rPr lang="de-DE" sz="2000" dirty="0" err="1"/>
              <a:t>Gerbang</a:t>
            </a:r>
            <a:r>
              <a:rPr lang="de-DE" sz="2000" dirty="0"/>
              <a:t> </a:t>
            </a:r>
            <a:r>
              <a:rPr lang="de-DE" sz="2000" dirty="0" err="1"/>
              <a:t>awal</a:t>
            </a:r>
            <a:r>
              <a:rPr lang="de-DE" sz="2000" dirty="0"/>
              <a:t> </a:t>
            </a:r>
            <a:r>
              <a:rPr lang="de-DE" sz="2000" dirty="0" err="1"/>
              <a:t>diskusi</a:t>
            </a:r>
            <a:r>
              <a:rPr lang="de-DE" sz="2000" dirty="0"/>
              <a:t> </a:t>
            </a:r>
            <a:r>
              <a:rPr lang="de-DE" sz="2000" dirty="0" err="1"/>
              <a:t>lanjut</a:t>
            </a:r>
            <a:r>
              <a:rPr lang="de-DE" sz="2000" dirty="0"/>
              <a:t> </a:t>
            </a:r>
            <a:r>
              <a:rPr lang="de-DE" sz="2000" dirty="0" err="1"/>
              <a:t>dan</a:t>
            </a:r>
            <a:r>
              <a:rPr lang="de-DE" sz="2000" dirty="0"/>
              <a:t> </a:t>
            </a:r>
            <a:r>
              <a:rPr lang="de-DE" sz="2000" dirty="0" err="1"/>
              <a:t>detain</a:t>
            </a:r>
            <a:r>
              <a:rPr lang="de-DE" sz="2000" dirty="0"/>
              <a:t> </a:t>
            </a:r>
            <a:r>
              <a:rPr lang="de-DE" sz="2000" dirty="0" err="1"/>
              <a:t>penelitian</a:t>
            </a:r>
            <a:r>
              <a:rPr lang="de-DE" sz="2000" dirty="0"/>
              <a:t> </a:t>
            </a:r>
            <a:r>
              <a:rPr lang="de-DE" sz="2000" dirty="0" err="1"/>
              <a:t>dengan</a:t>
            </a:r>
            <a:r>
              <a:rPr lang="de-DE" sz="2000" dirty="0"/>
              <a:t> </a:t>
            </a:r>
            <a:r>
              <a:rPr lang="de-DE" sz="2000" dirty="0" err="1"/>
              <a:t>calon</a:t>
            </a:r>
            <a:r>
              <a:rPr lang="de-DE" sz="2000" dirty="0"/>
              <a:t> </a:t>
            </a:r>
            <a:r>
              <a:rPr lang="de-DE" sz="2000" dirty="0" err="1"/>
              <a:t>pembimbing</a:t>
            </a:r>
            <a:r>
              <a:rPr lang="de-DE" sz="2000" dirty="0"/>
              <a:t> S3</a:t>
            </a:r>
            <a:r>
              <a:rPr lang="de-DE" sz="2000" dirty="0" smtClean="0"/>
              <a:t>.</a:t>
            </a:r>
            <a:endParaRPr lang="de-DE" sz="20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>
          <a:xfrm>
            <a:off x="3242929" y="4451212"/>
            <a:ext cx="7017488" cy="951135"/>
          </a:xfrm>
        </p:spPr>
        <p:txBody>
          <a:bodyPr/>
          <a:lstStyle/>
          <a:p>
            <a:r>
              <a:rPr lang="de-DE" dirty="0" err="1" smtClean="0"/>
              <a:t>Kunci</a:t>
            </a:r>
            <a:r>
              <a:rPr lang="de-DE" dirty="0" smtClean="0"/>
              <a:t> </a:t>
            </a:r>
            <a:r>
              <a:rPr lang="de-DE" dirty="0" err="1" smtClean="0"/>
              <a:t>komunikasi</a:t>
            </a:r>
            <a:r>
              <a:rPr lang="de-DE" dirty="0" smtClean="0"/>
              <a:t> </a:t>
            </a:r>
            <a:r>
              <a:rPr lang="de-DE" dirty="0" err="1" smtClean="0"/>
              <a:t>awal</a:t>
            </a:r>
            <a:endParaRPr lang="de-DE" dirty="0" smtClean="0"/>
          </a:p>
          <a:p>
            <a:r>
              <a:rPr lang="de-DE" dirty="0" smtClean="0"/>
              <a:t>5-25 </a:t>
            </a:r>
            <a:r>
              <a:rPr lang="de-DE" dirty="0" err="1" smtClean="0"/>
              <a:t>halaman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6869702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Bagaimana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7618" y="1432441"/>
            <a:ext cx="6385557" cy="4959215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Contents:</a:t>
            </a:r>
          </a:p>
          <a:p>
            <a:r>
              <a:rPr lang="de-DE" dirty="0" smtClean="0"/>
              <a:t>Title</a:t>
            </a:r>
            <a:endParaRPr lang="de-DE" dirty="0"/>
          </a:p>
          <a:p>
            <a:r>
              <a:rPr lang="de-DE" dirty="0" smtClean="0"/>
              <a:t>Field </a:t>
            </a:r>
            <a:r>
              <a:rPr lang="de-DE" dirty="0" err="1" smtClean="0"/>
              <a:t>of</a:t>
            </a:r>
            <a:r>
              <a:rPr lang="de-DE" dirty="0" smtClean="0"/>
              <a:t> Study/Topic</a:t>
            </a:r>
            <a:endParaRPr lang="de-DE" dirty="0"/>
          </a:p>
          <a:p>
            <a:r>
              <a:rPr lang="de-DE" dirty="0" err="1" smtClean="0"/>
              <a:t>Introduction</a:t>
            </a:r>
            <a:r>
              <a:rPr lang="de-DE" dirty="0" smtClean="0"/>
              <a:t>/</a:t>
            </a:r>
            <a:r>
              <a:rPr lang="de-DE" dirty="0" err="1" smtClean="0"/>
              <a:t>motivation</a:t>
            </a:r>
            <a:endParaRPr lang="de-DE" dirty="0"/>
          </a:p>
          <a:p>
            <a:r>
              <a:rPr lang="de-DE" dirty="0"/>
              <a:t>State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art</a:t>
            </a:r>
            <a:endParaRPr lang="de-DE" dirty="0"/>
          </a:p>
          <a:p>
            <a:r>
              <a:rPr lang="de-DE" dirty="0"/>
              <a:t>Scientific </a:t>
            </a:r>
            <a:r>
              <a:rPr lang="de-DE" dirty="0" err="1"/>
              <a:t>Issue</a:t>
            </a:r>
            <a:r>
              <a:rPr lang="de-DE" dirty="0"/>
              <a:t>/</a:t>
            </a:r>
            <a:r>
              <a:rPr lang="de-DE" dirty="0" err="1"/>
              <a:t>research</a:t>
            </a:r>
            <a:r>
              <a:rPr lang="de-DE" dirty="0"/>
              <a:t> </a:t>
            </a:r>
            <a:r>
              <a:rPr lang="de-DE" dirty="0" err="1"/>
              <a:t>question</a:t>
            </a:r>
            <a:r>
              <a:rPr lang="de-DE" dirty="0"/>
              <a:t> (s</a:t>
            </a:r>
            <a:r>
              <a:rPr lang="de-DE" dirty="0" smtClean="0"/>
              <a:t>)</a:t>
            </a:r>
          </a:p>
          <a:p>
            <a:r>
              <a:rPr lang="de-DE" dirty="0" err="1"/>
              <a:t>Planned</a:t>
            </a:r>
            <a:r>
              <a:rPr lang="de-DE" dirty="0"/>
              <a:t>/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 </a:t>
            </a:r>
            <a:r>
              <a:rPr lang="de-DE" dirty="0" err="1" smtClean="0"/>
              <a:t>methods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650320"/>
          </a:xfrm>
        </p:spPr>
        <p:txBody>
          <a:bodyPr anchor="b">
            <a:normAutofit/>
          </a:bodyPr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dirty="0" err="1" smtClean="0"/>
              <a:t>Pilih</a:t>
            </a:r>
            <a:r>
              <a:rPr lang="de-DE" dirty="0" smtClean="0"/>
              <a:t> </a:t>
            </a:r>
            <a:r>
              <a:rPr lang="de-DE" dirty="0" err="1" smtClean="0"/>
              <a:t>dua</a:t>
            </a:r>
            <a:r>
              <a:rPr lang="de-DE" dirty="0" smtClean="0"/>
              <a:t>/</a:t>
            </a:r>
            <a:r>
              <a:rPr lang="de-DE" dirty="0" err="1" smtClean="0"/>
              <a:t>tiga</a:t>
            </a:r>
            <a:r>
              <a:rPr lang="de-DE" dirty="0" smtClean="0"/>
              <a:t> </a:t>
            </a:r>
            <a:r>
              <a:rPr lang="de-DE" dirty="0" err="1" smtClean="0"/>
              <a:t>keywords</a:t>
            </a:r>
            <a:endParaRPr lang="de-DE" dirty="0" smtClean="0"/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dirty="0" err="1" smtClean="0"/>
              <a:t>Identifikasi</a:t>
            </a:r>
            <a:r>
              <a:rPr lang="de-DE" dirty="0" smtClean="0"/>
              <a:t> top </a:t>
            </a:r>
            <a:r>
              <a:rPr lang="de-DE" dirty="0" err="1" smtClean="0"/>
              <a:t>kanal</a:t>
            </a:r>
            <a:r>
              <a:rPr lang="de-DE" dirty="0" smtClean="0"/>
              <a:t>/outlet </a:t>
            </a:r>
            <a:r>
              <a:rPr lang="de-DE" dirty="0" err="1" smtClean="0"/>
              <a:t>publikasi</a:t>
            </a:r>
            <a:endParaRPr lang="de-DE" dirty="0" smtClean="0"/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dirty="0" err="1" smtClean="0"/>
              <a:t>Awali</a:t>
            </a:r>
            <a:r>
              <a:rPr lang="de-DE" dirty="0" smtClean="0"/>
              <a:t> </a:t>
            </a:r>
            <a:r>
              <a:rPr lang="de-DE" dirty="0" err="1" smtClean="0"/>
              <a:t>dengan</a:t>
            </a:r>
            <a:r>
              <a:rPr lang="de-DE" dirty="0" smtClean="0"/>
              <a:t> </a:t>
            </a:r>
            <a:r>
              <a:rPr lang="de-DE" dirty="0" err="1" smtClean="0"/>
              <a:t>masalah</a:t>
            </a:r>
            <a:endParaRPr lang="de-DE" dirty="0" smtClean="0"/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dirty="0" err="1" smtClean="0"/>
              <a:t>Perhatikan</a:t>
            </a:r>
            <a:r>
              <a:rPr lang="de-DE" dirty="0" smtClean="0"/>
              <a:t> </a:t>
            </a:r>
            <a:r>
              <a:rPr lang="de-DE" dirty="0" err="1" smtClean="0"/>
              <a:t>dan</a:t>
            </a:r>
            <a:r>
              <a:rPr lang="de-DE" dirty="0" smtClean="0"/>
              <a:t> </a:t>
            </a:r>
            <a:r>
              <a:rPr lang="de-DE" dirty="0" err="1" smtClean="0"/>
              <a:t>referensi</a:t>
            </a:r>
            <a:r>
              <a:rPr lang="de-DE" dirty="0" smtClean="0"/>
              <a:t> </a:t>
            </a:r>
            <a:r>
              <a:rPr lang="de-DE" dirty="0" err="1" smtClean="0"/>
              <a:t>penelitian</a:t>
            </a:r>
            <a:r>
              <a:rPr lang="de-DE" dirty="0" smtClean="0"/>
              <a:t> </a:t>
            </a:r>
            <a:r>
              <a:rPr lang="de-DE" dirty="0" err="1" smtClean="0"/>
              <a:t>calon</a:t>
            </a:r>
            <a:r>
              <a:rPr lang="de-DE" dirty="0" smtClean="0"/>
              <a:t> </a:t>
            </a:r>
            <a:r>
              <a:rPr lang="de-DE" dirty="0" err="1" smtClean="0"/>
              <a:t>pembimbing</a:t>
            </a:r>
            <a:r>
              <a:rPr lang="de-DE" dirty="0" smtClean="0"/>
              <a:t>/</a:t>
            </a:r>
            <a:r>
              <a:rPr lang="de-DE" dirty="0" err="1" smtClean="0"/>
              <a:t>riset</a:t>
            </a:r>
            <a:r>
              <a:rPr lang="de-DE" dirty="0" smtClean="0"/>
              <a:t> </a:t>
            </a:r>
            <a:r>
              <a:rPr lang="de-DE" dirty="0" err="1" smtClean="0"/>
              <a:t>group</a:t>
            </a:r>
            <a:r>
              <a:rPr lang="de-DE" dirty="0" smtClean="0"/>
              <a:t> </a:t>
            </a:r>
            <a:r>
              <a:rPr lang="de-DE" dirty="0" err="1" smtClean="0"/>
              <a:t>pembimbing</a:t>
            </a:r>
            <a:endParaRPr lang="de-DE" dirty="0" smtClean="0"/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dirty="0" err="1" smtClean="0"/>
              <a:t>Penelitian</a:t>
            </a:r>
            <a:r>
              <a:rPr lang="de-DE" dirty="0" smtClean="0"/>
              <a:t> </a:t>
            </a:r>
            <a:r>
              <a:rPr lang="de-DE" dirty="0" err="1" smtClean="0"/>
              <a:t>terkini</a:t>
            </a:r>
            <a:r>
              <a:rPr lang="de-DE" dirty="0" smtClean="0"/>
              <a:t> </a:t>
            </a:r>
            <a:r>
              <a:rPr lang="de-DE" dirty="0" err="1" smtClean="0"/>
              <a:t>dari</a:t>
            </a:r>
            <a:r>
              <a:rPr lang="de-DE" dirty="0" smtClean="0"/>
              <a:t> top </a:t>
            </a:r>
            <a:r>
              <a:rPr lang="de-DE" dirty="0" err="1" smtClean="0"/>
              <a:t>jurnal</a:t>
            </a:r>
            <a:r>
              <a:rPr lang="de-DE" dirty="0" smtClean="0"/>
              <a:t> </a:t>
            </a:r>
            <a:r>
              <a:rPr lang="de-DE" dirty="0" err="1" smtClean="0"/>
              <a:t>bidang</a:t>
            </a:r>
            <a:r>
              <a:rPr lang="de-DE" dirty="0" smtClean="0"/>
              <a:t> </a:t>
            </a:r>
            <a:r>
              <a:rPr lang="de-DE" dirty="0" err="1" smtClean="0"/>
              <a:t>yang</a:t>
            </a:r>
            <a:r>
              <a:rPr lang="de-DE" dirty="0" smtClean="0"/>
              <a:t> </a:t>
            </a:r>
            <a:r>
              <a:rPr lang="de-DE" dirty="0" err="1" smtClean="0"/>
              <a:t>diteliti</a:t>
            </a:r>
            <a:endParaRPr lang="de-DE" dirty="0" smtClean="0"/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dirty="0" smtClean="0"/>
              <a:t>RQ (W+H&amp;W)?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dirty="0" err="1" smtClean="0"/>
              <a:t>Identifikasi</a:t>
            </a:r>
            <a:r>
              <a:rPr lang="de-DE" dirty="0" smtClean="0"/>
              <a:t> </a:t>
            </a:r>
            <a:r>
              <a:rPr lang="de-DE" dirty="0" err="1" smtClean="0"/>
              <a:t>core</a:t>
            </a:r>
            <a:r>
              <a:rPr lang="de-DE" dirty="0" smtClean="0"/>
              <a:t> </a:t>
            </a:r>
            <a:r>
              <a:rPr lang="de-DE" dirty="0" err="1" smtClean="0"/>
              <a:t>theory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346002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Bagaimana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7619" y="832102"/>
            <a:ext cx="6158418" cy="58155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Contents</a:t>
            </a:r>
            <a:r>
              <a:rPr lang="de-DE" b="1" dirty="0" smtClean="0"/>
              <a:t>:</a:t>
            </a:r>
            <a:endParaRPr lang="de-DE" dirty="0" smtClean="0"/>
          </a:p>
          <a:p>
            <a:r>
              <a:rPr lang="de-DE" dirty="0" err="1"/>
              <a:t>Planned</a:t>
            </a:r>
            <a:r>
              <a:rPr lang="de-DE" dirty="0"/>
              <a:t>/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methods</a:t>
            </a:r>
            <a:endParaRPr lang="de-DE" dirty="0"/>
          </a:p>
          <a:p>
            <a:r>
              <a:rPr lang="de-DE" dirty="0" smtClean="0"/>
              <a:t>AIM/</a:t>
            </a:r>
            <a:r>
              <a:rPr lang="de-DE" dirty="0" err="1" smtClean="0"/>
              <a:t>Contributions</a:t>
            </a:r>
            <a:endParaRPr lang="de-DE" dirty="0"/>
          </a:p>
          <a:p>
            <a:r>
              <a:rPr lang="de-DE" dirty="0"/>
              <a:t>Work </a:t>
            </a:r>
            <a:r>
              <a:rPr lang="de-DE" dirty="0" err="1"/>
              <a:t>program</a:t>
            </a:r>
            <a:r>
              <a:rPr lang="de-DE" dirty="0"/>
              <a:t>/time </a:t>
            </a:r>
            <a:r>
              <a:rPr lang="de-DE" dirty="0" err="1"/>
              <a:t>table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research</a:t>
            </a:r>
            <a:endParaRPr lang="de-DE" dirty="0"/>
          </a:p>
          <a:p>
            <a:pPr lvl="1"/>
            <a:r>
              <a:rPr lang="de-DE" dirty="0"/>
              <a:t>Total </a:t>
            </a:r>
            <a:r>
              <a:rPr lang="de-DE" dirty="0" err="1"/>
              <a:t>duration</a:t>
            </a:r>
            <a:endParaRPr lang="de-DE" dirty="0"/>
          </a:p>
          <a:p>
            <a:pPr lvl="1"/>
            <a:r>
              <a:rPr lang="de-DE" dirty="0"/>
              <a:t>Work breakdown </a:t>
            </a:r>
            <a:r>
              <a:rPr lang="de-DE" dirty="0" err="1"/>
              <a:t>structure</a:t>
            </a:r>
            <a:endParaRPr lang="de-DE" dirty="0"/>
          </a:p>
          <a:p>
            <a:r>
              <a:rPr lang="de-DE" dirty="0" err="1"/>
              <a:t>Funding</a:t>
            </a:r>
            <a:endParaRPr lang="de-DE" dirty="0"/>
          </a:p>
          <a:p>
            <a:r>
              <a:rPr lang="de-DE" dirty="0"/>
              <a:t>References</a:t>
            </a:r>
          </a:p>
          <a:p>
            <a:endParaRPr lang="de-DE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650320"/>
          </a:xfrm>
        </p:spPr>
        <p:txBody>
          <a:bodyPr anchor="b">
            <a:normAutofit fontScale="92500"/>
          </a:bodyPr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dirty="0" err="1" smtClean="0"/>
              <a:t>Pakai</a:t>
            </a:r>
            <a:r>
              <a:rPr lang="de-DE" dirty="0" smtClean="0"/>
              <a:t> </a:t>
            </a:r>
            <a:r>
              <a:rPr lang="de-DE" dirty="0" err="1" smtClean="0"/>
              <a:t>metode</a:t>
            </a:r>
            <a:r>
              <a:rPr lang="de-DE" dirty="0" smtClean="0"/>
              <a:t> </a:t>
            </a:r>
            <a:r>
              <a:rPr lang="de-DE" dirty="0" err="1" smtClean="0"/>
              <a:t>yang</a:t>
            </a:r>
            <a:r>
              <a:rPr lang="de-DE" dirty="0" smtClean="0"/>
              <a:t> </a:t>
            </a:r>
            <a:r>
              <a:rPr lang="de-DE" dirty="0" err="1" smtClean="0"/>
              <a:t>umum</a:t>
            </a:r>
            <a:r>
              <a:rPr lang="de-DE" dirty="0" smtClean="0"/>
              <a:t> </a:t>
            </a:r>
            <a:r>
              <a:rPr lang="de-DE" dirty="0" err="1" smtClean="0"/>
              <a:t>dan</a:t>
            </a:r>
            <a:r>
              <a:rPr lang="de-DE" dirty="0" smtClean="0"/>
              <a:t> flexible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dirty="0" err="1" smtClean="0"/>
              <a:t>Artefacts</a:t>
            </a:r>
            <a:r>
              <a:rPr lang="de-DE" dirty="0" smtClean="0"/>
              <a:t>? (</a:t>
            </a:r>
            <a:r>
              <a:rPr lang="de-DE" dirty="0" err="1" smtClean="0"/>
              <a:t>knowledge</a:t>
            </a:r>
            <a:r>
              <a:rPr lang="de-DE" dirty="0" smtClean="0"/>
              <a:t>-, </a:t>
            </a:r>
            <a:r>
              <a:rPr lang="de-DE" dirty="0" err="1" smtClean="0"/>
              <a:t>practical</a:t>
            </a:r>
            <a:r>
              <a:rPr lang="de-DE" dirty="0" smtClean="0"/>
              <a:t>-, </a:t>
            </a:r>
            <a:r>
              <a:rPr lang="de-DE" dirty="0" err="1" smtClean="0"/>
              <a:t>managerial</a:t>
            </a:r>
            <a:r>
              <a:rPr lang="de-DE" dirty="0" smtClean="0"/>
              <a:t>, </a:t>
            </a:r>
            <a:r>
              <a:rPr lang="de-DE" dirty="0" err="1" smtClean="0"/>
              <a:t>social-implications</a:t>
            </a:r>
            <a:r>
              <a:rPr lang="de-DE" dirty="0" smtClean="0"/>
              <a:t>)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dirty="0" err="1" smtClean="0"/>
              <a:t>Feasibility</a:t>
            </a:r>
            <a:r>
              <a:rPr lang="de-DE" dirty="0" smtClean="0"/>
              <a:t> </a:t>
            </a:r>
            <a:r>
              <a:rPr lang="de-DE" dirty="0" err="1" smtClean="0"/>
              <a:t>dalam</a:t>
            </a:r>
            <a:r>
              <a:rPr lang="de-DE" dirty="0" smtClean="0"/>
              <a:t> 3-4 </a:t>
            </a:r>
            <a:r>
              <a:rPr lang="de-DE" dirty="0" err="1" smtClean="0"/>
              <a:t>tahun</a:t>
            </a:r>
            <a:r>
              <a:rPr lang="de-DE" dirty="0" smtClean="0"/>
              <a:t>? (RQ </a:t>
            </a:r>
            <a:r>
              <a:rPr lang="de-DE" dirty="0" err="1" smtClean="0"/>
              <a:t>dan</a:t>
            </a:r>
            <a:r>
              <a:rPr lang="de-DE" dirty="0" smtClean="0"/>
              <a:t> </a:t>
            </a:r>
            <a:r>
              <a:rPr lang="de-DE" dirty="0" err="1" smtClean="0"/>
              <a:t>rencana</a:t>
            </a:r>
            <a:r>
              <a:rPr lang="de-DE" dirty="0" smtClean="0"/>
              <a:t> </a:t>
            </a:r>
            <a:r>
              <a:rPr lang="de-DE" dirty="0" err="1" smtClean="0"/>
              <a:t>publikasi</a:t>
            </a:r>
            <a:r>
              <a:rPr lang="de-DE" dirty="0" smtClean="0"/>
              <a:t>)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dirty="0" err="1" smtClean="0"/>
              <a:t>Beasiswa</a:t>
            </a:r>
            <a:r>
              <a:rPr lang="de-DE" dirty="0" smtClean="0"/>
              <a:t> </a:t>
            </a:r>
            <a:r>
              <a:rPr lang="de-DE" dirty="0" err="1" smtClean="0"/>
              <a:t>sendiri</a:t>
            </a:r>
            <a:r>
              <a:rPr lang="de-DE" dirty="0" smtClean="0"/>
              <a:t>?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dirty="0" err="1" smtClean="0"/>
              <a:t>Citasi</a:t>
            </a:r>
            <a:r>
              <a:rPr lang="de-DE" dirty="0" smtClean="0"/>
              <a:t> </a:t>
            </a:r>
            <a:r>
              <a:rPr lang="de-DE" dirty="0" err="1" smtClean="0"/>
              <a:t>publikasi</a:t>
            </a:r>
            <a:r>
              <a:rPr lang="de-DE" dirty="0" smtClean="0"/>
              <a:t> </a:t>
            </a:r>
            <a:r>
              <a:rPr lang="de-DE" dirty="0" err="1" smtClean="0"/>
              <a:t>terbaru</a:t>
            </a:r>
            <a:r>
              <a:rPr lang="de-DE" dirty="0" smtClean="0"/>
              <a:t>, </a:t>
            </a:r>
            <a:r>
              <a:rPr lang="de-DE" dirty="0" err="1" smtClean="0"/>
              <a:t>dari</a:t>
            </a:r>
            <a:r>
              <a:rPr lang="de-DE" dirty="0" smtClean="0"/>
              <a:t> </a:t>
            </a:r>
            <a:r>
              <a:rPr lang="de-DE" dirty="0" err="1" smtClean="0"/>
              <a:t>jurnal</a:t>
            </a:r>
            <a:r>
              <a:rPr lang="de-DE" dirty="0" smtClean="0"/>
              <a:t> </a:t>
            </a:r>
            <a:r>
              <a:rPr lang="de-DE" dirty="0" err="1" smtClean="0"/>
              <a:t>yang</a:t>
            </a:r>
            <a:r>
              <a:rPr lang="de-DE" dirty="0" smtClean="0"/>
              <a:t> </a:t>
            </a:r>
            <a:r>
              <a:rPr lang="de-DE" dirty="0" err="1" smtClean="0"/>
              <a:t>sudah</a:t>
            </a:r>
            <a:r>
              <a:rPr lang="de-DE" dirty="0" smtClean="0"/>
              <a:t> </a:t>
            </a:r>
            <a:r>
              <a:rPr lang="de-DE" dirty="0" err="1" smtClean="0"/>
              <a:t>dikenal</a:t>
            </a:r>
            <a:r>
              <a:rPr lang="de-DE" dirty="0" smtClean="0"/>
              <a:t> di </a:t>
            </a:r>
            <a:r>
              <a:rPr lang="de-DE" dirty="0" err="1" smtClean="0"/>
              <a:t>bidang</a:t>
            </a:r>
            <a:r>
              <a:rPr lang="de-DE" dirty="0" smtClean="0"/>
              <a:t> </a:t>
            </a:r>
            <a:r>
              <a:rPr lang="de-DE" dirty="0" err="1" smtClean="0"/>
              <a:t>studinya</a:t>
            </a:r>
            <a:r>
              <a:rPr lang="de-DE" dirty="0" smtClean="0"/>
              <a:t>, </a:t>
            </a:r>
            <a:r>
              <a:rPr lang="de-DE" dirty="0" err="1" smtClean="0"/>
              <a:t>dan</a:t>
            </a:r>
            <a:r>
              <a:rPr lang="de-DE" dirty="0" smtClean="0"/>
              <a:t> </a:t>
            </a:r>
            <a:r>
              <a:rPr lang="de-DE" dirty="0" err="1" smtClean="0"/>
              <a:t>dari</a:t>
            </a:r>
            <a:r>
              <a:rPr lang="de-DE" dirty="0" smtClean="0"/>
              <a:t> </a:t>
            </a:r>
            <a:r>
              <a:rPr lang="de-DE" dirty="0" err="1" smtClean="0"/>
              <a:t>grup</a:t>
            </a:r>
            <a:r>
              <a:rPr lang="de-DE" dirty="0" smtClean="0"/>
              <a:t>/</a:t>
            </a:r>
            <a:r>
              <a:rPr lang="de-DE" dirty="0" err="1" smtClean="0"/>
              <a:t>calon</a:t>
            </a:r>
            <a:r>
              <a:rPr lang="de-DE" dirty="0" smtClean="0"/>
              <a:t> </a:t>
            </a:r>
            <a:r>
              <a:rPr lang="de-DE" dirty="0" err="1" smtClean="0"/>
              <a:t>pembimbing</a:t>
            </a:r>
            <a:endParaRPr lang="de-DE" dirty="0" smtClean="0"/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e-DE" dirty="0" err="1" smtClean="0"/>
              <a:t>Hindari</a:t>
            </a:r>
            <a:r>
              <a:rPr lang="de-DE" dirty="0" smtClean="0"/>
              <a:t> </a:t>
            </a:r>
            <a:r>
              <a:rPr lang="de-DE" dirty="0" err="1" smtClean="0"/>
              <a:t>citasi</a:t>
            </a:r>
            <a:r>
              <a:rPr lang="de-DE" dirty="0" smtClean="0"/>
              <a:t> </a:t>
            </a:r>
            <a:r>
              <a:rPr lang="de-DE" dirty="0" err="1" smtClean="0"/>
              <a:t>wikipedia</a:t>
            </a:r>
            <a:r>
              <a:rPr lang="de-DE" dirty="0" smtClean="0"/>
              <a:t>/</a:t>
            </a:r>
            <a:r>
              <a:rPr lang="de-DE" dirty="0" err="1" smtClean="0"/>
              <a:t>halaman</a:t>
            </a:r>
            <a:r>
              <a:rPr lang="de-DE" dirty="0" smtClean="0"/>
              <a:t> web </a:t>
            </a:r>
            <a:r>
              <a:rPr lang="de-DE" dirty="0" err="1" smtClean="0"/>
              <a:t>yang</a:t>
            </a:r>
            <a:r>
              <a:rPr lang="de-DE" dirty="0" smtClean="0"/>
              <a:t> </a:t>
            </a:r>
            <a:r>
              <a:rPr lang="de-DE" dirty="0" err="1" smtClean="0"/>
              <a:t>tidak</a:t>
            </a:r>
            <a:r>
              <a:rPr lang="de-DE" dirty="0" smtClean="0"/>
              <a:t> </a:t>
            </a:r>
            <a:r>
              <a:rPr lang="de-DE" dirty="0" err="1" smtClean="0"/>
              <a:t>persisten</a:t>
            </a:r>
            <a:r>
              <a:rPr lang="de-DE" dirty="0" smtClean="0"/>
              <a:t>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765539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Pertanyaan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2973324" y="5934670"/>
            <a:ext cx="6528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irawan.nurhas@hs-ruhrwest.de</a:t>
            </a:r>
          </a:p>
          <a:p>
            <a:pPr algn="ctr"/>
            <a:r>
              <a:rPr lang="de-DE" dirty="0" smtClean="0"/>
              <a:t>Institute </a:t>
            </a:r>
            <a:r>
              <a:rPr lang="de-DE" dirty="0" err="1" smtClean="0"/>
              <a:t>of</a:t>
            </a:r>
            <a:r>
              <a:rPr lang="de-DE" dirty="0" smtClean="0"/>
              <a:t> Positive Computing</a:t>
            </a:r>
          </a:p>
          <a:p>
            <a:pPr algn="ctr"/>
            <a:r>
              <a:rPr lang="de-DE" dirty="0" smtClean="0"/>
              <a:t>Hochschule Ruhr West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84236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TM10001106[[fn=Abzeichen]]</Template>
  <TotalTime>0</TotalTime>
  <Words>195</Words>
  <Application>Microsoft Office PowerPoint</Application>
  <PresentationFormat>Breitbild</PresentationFormat>
  <Paragraphs>49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Impact</vt:lpstr>
      <vt:lpstr>Badge</vt:lpstr>
      <vt:lpstr>Exposé</vt:lpstr>
      <vt:lpstr>Apa dan kenapa?</vt:lpstr>
      <vt:lpstr>Bagaimana?</vt:lpstr>
      <vt:lpstr>Bagaimana?</vt:lpstr>
      <vt:lpstr>Pertanyaan?</vt:lpstr>
    </vt:vector>
  </TitlesOfParts>
  <Company>Hochschule Ruhr West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Exposé</dc:title>
  <dc:creator>Nurhas, Irawan</dc:creator>
  <cp:lastModifiedBy>Nurhas, Irawan</cp:lastModifiedBy>
  <cp:revision>15</cp:revision>
  <dcterms:created xsi:type="dcterms:W3CDTF">2020-07-04T08:30:41Z</dcterms:created>
  <dcterms:modified xsi:type="dcterms:W3CDTF">2020-07-04T19:02:18Z</dcterms:modified>
</cp:coreProperties>
</file>