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65" r:id="rId3"/>
    <p:sldId id="258" r:id="rId4"/>
    <p:sldId id="266" r:id="rId5"/>
    <p:sldId id="267" r:id="rId6"/>
    <p:sldId id="279" r:id="rId7"/>
    <p:sldId id="268" r:id="rId8"/>
    <p:sldId id="270" r:id="rId9"/>
    <p:sldId id="271" r:id="rId10"/>
    <p:sldId id="272" r:id="rId11"/>
    <p:sldId id="273" r:id="rId12"/>
    <p:sldId id="274" r:id="rId13"/>
    <p:sldId id="276" r:id="rId14"/>
    <p:sldId id="275" r:id="rId15"/>
    <p:sldId id="277" r:id="rId16"/>
    <p:sldId id="278" r:id="rId17"/>
    <p:sldId id="28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1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00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EE9BF-6F49-3B4C-ACDB-97D8069366F8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F11DF6C-A1CF-F04D-AE98-EA0A622399F3}">
      <dgm:prSet phldrT="[Texto]"/>
      <dgm:spPr/>
      <dgm:t>
        <a:bodyPr/>
        <a:lstStyle/>
        <a:p>
          <a:r>
            <a:rPr lang="es-ES" dirty="0"/>
            <a:t>Matemáticas</a:t>
          </a:r>
        </a:p>
      </dgm:t>
    </dgm:pt>
    <dgm:pt modelId="{7658E84A-2685-1243-8130-A2027956B9D1}" type="parTrans" cxnId="{CBDA4D1E-0FF1-744F-97C3-F09F00E6CFD8}">
      <dgm:prSet/>
      <dgm:spPr/>
      <dgm:t>
        <a:bodyPr/>
        <a:lstStyle/>
        <a:p>
          <a:endParaRPr lang="es-ES"/>
        </a:p>
      </dgm:t>
    </dgm:pt>
    <dgm:pt modelId="{D9161AE9-3E81-CD4E-B005-77C64720A287}" type="sibTrans" cxnId="{CBDA4D1E-0FF1-744F-97C3-F09F00E6CFD8}">
      <dgm:prSet/>
      <dgm:spPr/>
      <dgm:t>
        <a:bodyPr/>
        <a:lstStyle/>
        <a:p>
          <a:endParaRPr lang="es-ES"/>
        </a:p>
      </dgm:t>
    </dgm:pt>
    <dgm:pt modelId="{5100CA34-37B3-CF4A-B6B4-6D8688E013BE}">
      <dgm:prSet phldrT="[Texto]"/>
      <dgm:spPr/>
      <dgm:t>
        <a:bodyPr/>
        <a:lstStyle/>
        <a:p>
          <a:r>
            <a:rPr lang="es-ES" dirty="0"/>
            <a:t>Carácter formativo</a:t>
          </a:r>
        </a:p>
      </dgm:t>
    </dgm:pt>
    <dgm:pt modelId="{A6E1A855-7B1E-B04C-97B9-DE6E14E6C72B}" type="parTrans" cxnId="{5AF746C2-85EE-014A-90C8-16C495BE9CFC}">
      <dgm:prSet/>
      <dgm:spPr/>
      <dgm:t>
        <a:bodyPr/>
        <a:lstStyle/>
        <a:p>
          <a:endParaRPr lang="es-ES"/>
        </a:p>
      </dgm:t>
    </dgm:pt>
    <dgm:pt modelId="{28391320-EB16-354F-A993-D18AE6CD4299}" type="sibTrans" cxnId="{5AF746C2-85EE-014A-90C8-16C495BE9CFC}">
      <dgm:prSet/>
      <dgm:spPr/>
      <dgm:t>
        <a:bodyPr/>
        <a:lstStyle/>
        <a:p>
          <a:endParaRPr lang="es-ES"/>
        </a:p>
      </dgm:t>
    </dgm:pt>
    <dgm:pt modelId="{9E9BE91E-8E7F-B24B-9FF0-989A532B6DBF}">
      <dgm:prSet phldrT="[Texto]"/>
      <dgm:spPr/>
      <dgm:t>
        <a:bodyPr/>
        <a:lstStyle/>
        <a:p>
          <a:r>
            <a:rPr lang="es-ES" dirty="0"/>
            <a:t>Utilidad práctica</a:t>
          </a:r>
        </a:p>
      </dgm:t>
    </dgm:pt>
    <dgm:pt modelId="{09C39BDD-43CD-C045-AFF7-3A4C150F6218}" type="parTrans" cxnId="{7DB4EC2F-4810-9A42-AB12-822E4357C6E1}">
      <dgm:prSet/>
      <dgm:spPr/>
      <dgm:t>
        <a:bodyPr/>
        <a:lstStyle/>
        <a:p>
          <a:endParaRPr lang="es-ES"/>
        </a:p>
      </dgm:t>
    </dgm:pt>
    <dgm:pt modelId="{79BBC96A-072C-6D49-AC4A-9BC54A2B85BA}" type="sibTrans" cxnId="{7DB4EC2F-4810-9A42-AB12-822E4357C6E1}">
      <dgm:prSet/>
      <dgm:spPr/>
      <dgm:t>
        <a:bodyPr/>
        <a:lstStyle/>
        <a:p>
          <a:endParaRPr lang="es-ES"/>
        </a:p>
      </dgm:t>
    </dgm:pt>
    <dgm:pt modelId="{2B602101-71F3-4749-A666-AAFAD1FBE87E}">
      <dgm:prSet phldrT="[Texto]"/>
      <dgm:spPr/>
      <dgm:t>
        <a:bodyPr/>
        <a:lstStyle/>
        <a:p>
          <a:r>
            <a:rPr lang="es-ES" dirty="0"/>
            <a:t>Utilización sistemática</a:t>
          </a:r>
        </a:p>
      </dgm:t>
    </dgm:pt>
    <dgm:pt modelId="{0783219F-E012-4441-B617-C51998A27DE8}" type="parTrans" cxnId="{95C82F9F-92FE-AA42-9E9E-D25DE00983E0}">
      <dgm:prSet/>
      <dgm:spPr/>
      <dgm:t>
        <a:bodyPr/>
        <a:lstStyle/>
        <a:p>
          <a:endParaRPr lang="es-ES"/>
        </a:p>
      </dgm:t>
    </dgm:pt>
    <dgm:pt modelId="{28293F85-6D20-E742-8C40-D260378BE40D}" type="sibTrans" cxnId="{95C82F9F-92FE-AA42-9E9E-D25DE00983E0}">
      <dgm:prSet/>
      <dgm:spPr/>
      <dgm:t>
        <a:bodyPr/>
        <a:lstStyle/>
        <a:p>
          <a:endParaRPr lang="es-ES"/>
        </a:p>
      </dgm:t>
    </dgm:pt>
    <dgm:pt modelId="{0AC4A63A-2693-DF4C-84E3-DB603DB0DDE0}">
      <dgm:prSet/>
      <dgm:spPr/>
      <dgm:t>
        <a:bodyPr/>
        <a:lstStyle/>
        <a:p>
          <a:r>
            <a:rPr lang="es-ES" dirty="0"/>
            <a:t>Desarrollo intelectual de la persona</a:t>
          </a:r>
        </a:p>
      </dgm:t>
    </dgm:pt>
    <dgm:pt modelId="{D7FB7A8F-1FFB-FF4D-9092-2CD43B41888C}" type="parTrans" cxnId="{A73FCA08-0C71-A64D-93C0-C2344C2BDA76}">
      <dgm:prSet/>
      <dgm:spPr/>
      <dgm:t>
        <a:bodyPr/>
        <a:lstStyle/>
        <a:p>
          <a:endParaRPr lang="es-ES"/>
        </a:p>
      </dgm:t>
    </dgm:pt>
    <dgm:pt modelId="{A2A79807-58B0-5941-9AAC-E56E1C05FB5F}" type="sibTrans" cxnId="{A73FCA08-0C71-A64D-93C0-C2344C2BDA76}">
      <dgm:prSet/>
      <dgm:spPr/>
      <dgm:t>
        <a:bodyPr/>
        <a:lstStyle/>
        <a:p>
          <a:endParaRPr lang="es-ES"/>
        </a:p>
      </dgm:t>
    </dgm:pt>
    <dgm:pt modelId="{A463E422-D0F1-0E46-806E-47FC7B046B5E}">
      <dgm:prSet/>
      <dgm:spPr/>
      <dgm:t>
        <a:bodyPr/>
        <a:lstStyle/>
        <a:p>
          <a:r>
            <a:rPr lang="es-ES" dirty="0"/>
            <a:t>Desenvolverse en la sociedad</a:t>
          </a:r>
        </a:p>
      </dgm:t>
    </dgm:pt>
    <dgm:pt modelId="{C074D150-B18E-2641-BAF3-131E5545B0B1}" type="parTrans" cxnId="{68EA3758-58EA-8A4F-A7AB-2B9FC430F495}">
      <dgm:prSet/>
      <dgm:spPr/>
      <dgm:t>
        <a:bodyPr/>
        <a:lstStyle/>
        <a:p>
          <a:endParaRPr lang="es-ES"/>
        </a:p>
      </dgm:t>
    </dgm:pt>
    <dgm:pt modelId="{DC573E2D-80E2-1846-990E-68EBE21DD52E}" type="sibTrans" cxnId="{68EA3758-58EA-8A4F-A7AB-2B9FC430F495}">
      <dgm:prSet/>
      <dgm:spPr/>
      <dgm:t>
        <a:bodyPr/>
        <a:lstStyle/>
        <a:p>
          <a:endParaRPr lang="es-ES"/>
        </a:p>
      </dgm:t>
    </dgm:pt>
    <dgm:pt modelId="{3A2D0F93-BDE6-A945-9891-A4C0FEA1E37E}">
      <dgm:prSet/>
      <dgm:spPr/>
      <dgm:t>
        <a:bodyPr/>
        <a:lstStyle/>
        <a:p>
          <a:r>
            <a:rPr lang="es-ES" dirty="0"/>
            <a:t>Estructura de las ciencias</a:t>
          </a:r>
        </a:p>
      </dgm:t>
    </dgm:pt>
    <dgm:pt modelId="{3FAB6640-2250-6544-B574-1179683766E3}" type="parTrans" cxnId="{38E5F57F-67A1-4648-9B95-969499F1477E}">
      <dgm:prSet/>
      <dgm:spPr/>
      <dgm:t>
        <a:bodyPr/>
        <a:lstStyle/>
        <a:p>
          <a:endParaRPr lang="es-ES"/>
        </a:p>
      </dgm:t>
    </dgm:pt>
    <dgm:pt modelId="{898FE175-57CC-4941-BD6E-B5EEBC58E558}" type="sibTrans" cxnId="{38E5F57F-67A1-4648-9B95-969499F1477E}">
      <dgm:prSet/>
      <dgm:spPr/>
      <dgm:t>
        <a:bodyPr/>
        <a:lstStyle/>
        <a:p>
          <a:endParaRPr lang="es-ES"/>
        </a:p>
      </dgm:t>
    </dgm:pt>
    <dgm:pt modelId="{35A85428-B8C1-A84C-AF0E-E73DFCA18F68}" type="pres">
      <dgm:prSet presAssocID="{91FEE9BF-6F49-3B4C-ACDB-97D8069366F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93AC8AC-5B8E-8D40-8997-45065D778C16}" type="pres">
      <dgm:prSet presAssocID="{0F11DF6C-A1CF-F04D-AE98-EA0A622399F3}" presName="root1" presStyleCnt="0"/>
      <dgm:spPr/>
    </dgm:pt>
    <dgm:pt modelId="{57847F99-A520-E24D-8671-035CDD2EA249}" type="pres">
      <dgm:prSet presAssocID="{0F11DF6C-A1CF-F04D-AE98-EA0A622399F3}" presName="LevelOneTextNode" presStyleLbl="node0" presStyleIdx="0" presStyleCnt="1">
        <dgm:presLayoutVars>
          <dgm:chPref val="3"/>
        </dgm:presLayoutVars>
      </dgm:prSet>
      <dgm:spPr/>
    </dgm:pt>
    <dgm:pt modelId="{484C0B18-22B5-E74F-9883-75FAEE9D227E}" type="pres">
      <dgm:prSet presAssocID="{0F11DF6C-A1CF-F04D-AE98-EA0A622399F3}" presName="level2hierChild" presStyleCnt="0"/>
      <dgm:spPr/>
    </dgm:pt>
    <dgm:pt modelId="{DDEB1361-1A24-8147-81F9-71E024B989D1}" type="pres">
      <dgm:prSet presAssocID="{A6E1A855-7B1E-B04C-97B9-DE6E14E6C72B}" presName="conn2-1" presStyleLbl="parChTrans1D2" presStyleIdx="0" presStyleCnt="3"/>
      <dgm:spPr/>
    </dgm:pt>
    <dgm:pt modelId="{2BD1CA73-AC79-CB46-B760-D50458147615}" type="pres">
      <dgm:prSet presAssocID="{A6E1A855-7B1E-B04C-97B9-DE6E14E6C72B}" presName="connTx" presStyleLbl="parChTrans1D2" presStyleIdx="0" presStyleCnt="3"/>
      <dgm:spPr/>
    </dgm:pt>
    <dgm:pt modelId="{852F1A96-4679-0E4F-BBB3-0EFA643E3CD0}" type="pres">
      <dgm:prSet presAssocID="{5100CA34-37B3-CF4A-B6B4-6D8688E013BE}" presName="root2" presStyleCnt="0"/>
      <dgm:spPr/>
    </dgm:pt>
    <dgm:pt modelId="{89752DD6-843C-CA47-8E0B-7C61F3CEC658}" type="pres">
      <dgm:prSet presAssocID="{5100CA34-37B3-CF4A-B6B4-6D8688E013BE}" presName="LevelTwoTextNode" presStyleLbl="node2" presStyleIdx="0" presStyleCnt="3">
        <dgm:presLayoutVars>
          <dgm:chPref val="3"/>
        </dgm:presLayoutVars>
      </dgm:prSet>
      <dgm:spPr/>
    </dgm:pt>
    <dgm:pt modelId="{C074B48D-3838-5844-BA95-B0ECFF7AB760}" type="pres">
      <dgm:prSet presAssocID="{5100CA34-37B3-CF4A-B6B4-6D8688E013BE}" presName="level3hierChild" presStyleCnt="0"/>
      <dgm:spPr/>
    </dgm:pt>
    <dgm:pt modelId="{675D8341-7B2E-1A45-A11B-BF9C90C4911B}" type="pres">
      <dgm:prSet presAssocID="{D7FB7A8F-1FFB-FF4D-9092-2CD43B41888C}" presName="conn2-1" presStyleLbl="parChTrans1D3" presStyleIdx="0" presStyleCnt="3"/>
      <dgm:spPr/>
    </dgm:pt>
    <dgm:pt modelId="{B923B418-A4CC-A644-A764-5B2A627069FA}" type="pres">
      <dgm:prSet presAssocID="{D7FB7A8F-1FFB-FF4D-9092-2CD43B41888C}" presName="connTx" presStyleLbl="parChTrans1D3" presStyleIdx="0" presStyleCnt="3"/>
      <dgm:spPr/>
    </dgm:pt>
    <dgm:pt modelId="{9FE500B4-49BF-C04E-B6D4-166DEFDFB512}" type="pres">
      <dgm:prSet presAssocID="{0AC4A63A-2693-DF4C-84E3-DB603DB0DDE0}" presName="root2" presStyleCnt="0"/>
      <dgm:spPr/>
    </dgm:pt>
    <dgm:pt modelId="{C4565E03-1988-8341-B2F9-CFA4472AD294}" type="pres">
      <dgm:prSet presAssocID="{0AC4A63A-2693-DF4C-84E3-DB603DB0DDE0}" presName="LevelTwoTextNode" presStyleLbl="node3" presStyleIdx="0" presStyleCnt="3" custScaleX="147809">
        <dgm:presLayoutVars>
          <dgm:chPref val="3"/>
        </dgm:presLayoutVars>
      </dgm:prSet>
      <dgm:spPr/>
    </dgm:pt>
    <dgm:pt modelId="{1BF0FF90-899F-DB47-8540-FFC78EF0F5AF}" type="pres">
      <dgm:prSet presAssocID="{0AC4A63A-2693-DF4C-84E3-DB603DB0DDE0}" presName="level3hierChild" presStyleCnt="0"/>
      <dgm:spPr/>
    </dgm:pt>
    <dgm:pt modelId="{81956430-627C-D549-9460-D15A5E0B8E5F}" type="pres">
      <dgm:prSet presAssocID="{09C39BDD-43CD-C045-AFF7-3A4C150F6218}" presName="conn2-1" presStyleLbl="parChTrans1D2" presStyleIdx="1" presStyleCnt="3"/>
      <dgm:spPr/>
    </dgm:pt>
    <dgm:pt modelId="{9399D422-CD82-CE4C-A791-C144D9DCBA2D}" type="pres">
      <dgm:prSet presAssocID="{09C39BDD-43CD-C045-AFF7-3A4C150F6218}" presName="connTx" presStyleLbl="parChTrans1D2" presStyleIdx="1" presStyleCnt="3"/>
      <dgm:spPr/>
    </dgm:pt>
    <dgm:pt modelId="{51F3294B-086E-F34A-B8AE-702A0E00525F}" type="pres">
      <dgm:prSet presAssocID="{9E9BE91E-8E7F-B24B-9FF0-989A532B6DBF}" presName="root2" presStyleCnt="0"/>
      <dgm:spPr/>
    </dgm:pt>
    <dgm:pt modelId="{414F7B39-0E93-6E4F-AF18-02877CD59A9D}" type="pres">
      <dgm:prSet presAssocID="{9E9BE91E-8E7F-B24B-9FF0-989A532B6DBF}" presName="LevelTwoTextNode" presStyleLbl="node2" presStyleIdx="1" presStyleCnt="3">
        <dgm:presLayoutVars>
          <dgm:chPref val="3"/>
        </dgm:presLayoutVars>
      </dgm:prSet>
      <dgm:spPr/>
    </dgm:pt>
    <dgm:pt modelId="{AA8D8672-7793-9640-9A1C-19C15D7982BB}" type="pres">
      <dgm:prSet presAssocID="{9E9BE91E-8E7F-B24B-9FF0-989A532B6DBF}" presName="level3hierChild" presStyleCnt="0"/>
      <dgm:spPr/>
    </dgm:pt>
    <dgm:pt modelId="{9AE04D40-2827-8E49-A65A-A7E28D787E55}" type="pres">
      <dgm:prSet presAssocID="{C074D150-B18E-2641-BAF3-131E5545B0B1}" presName="conn2-1" presStyleLbl="parChTrans1D3" presStyleIdx="1" presStyleCnt="3"/>
      <dgm:spPr/>
    </dgm:pt>
    <dgm:pt modelId="{86932D09-A0DB-C84D-8675-C0510288EB43}" type="pres">
      <dgm:prSet presAssocID="{C074D150-B18E-2641-BAF3-131E5545B0B1}" presName="connTx" presStyleLbl="parChTrans1D3" presStyleIdx="1" presStyleCnt="3"/>
      <dgm:spPr/>
    </dgm:pt>
    <dgm:pt modelId="{0C326EE1-4344-3641-8C13-19670D54E5C4}" type="pres">
      <dgm:prSet presAssocID="{A463E422-D0F1-0E46-806E-47FC7B046B5E}" presName="root2" presStyleCnt="0"/>
      <dgm:spPr/>
    </dgm:pt>
    <dgm:pt modelId="{4B8A5A75-D3C3-7445-8BB1-3383AEB8B212}" type="pres">
      <dgm:prSet presAssocID="{A463E422-D0F1-0E46-806E-47FC7B046B5E}" presName="LevelTwoTextNode" presStyleLbl="node3" presStyleIdx="1" presStyleCnt="3" custScaleX="146823">
        <dgm:presLayoutVars>
          <dgm:chPref val="3"/>
        </dgm:presLayoutVars>
      </dgm:prSet>
      <dgm:spPr/>
    </dgm:pt>
    <dgm:pt modelId="{9F2118E6-132A-8E4F-A9F9-F527711CFBD9}" type="pres">
      <dgm:prSet presAssocID="{A463E422-D0F1-0E46-806E-47FC7B046B5E}" presName="level3hierChild" presStyleCnt="0"/>
      <dgm:spPr/>
    </dgm:pt>
    <dgm:pt modelId="{A572A459-53FF-F442-838E-05693D7A28DF}" type="pres">
      <dgm:prSet presAssocID="{0783219F-E012-4441-B617-C51998A27DE8}" presName="conn2-1" presStyleLbl="parChTrans1D2" presStyleIdx="2" presStyleCnt="3"/>
      <dgm:spPr/>
    </dgm:pt>
    <dgm:pt modelId="{DF917D08-8EF7-F944-808A-CDA240D1B65F}" type="pres">
      <dgm:prSet presAssocID="{0783219F-E012-4441-B617-C51998A27DE8}" presName="connTx" presStyleLbl="parChTrans1D2" presStyleIdx="2" presStyleCnt="3"/>
      <dgm:spPr/>
    </dgm:pt>
    <dgm:pt modelId="{6F9A3E7C-22F1-B846-99ED-7A6135EDC427}" type="pres">
      <dgm:prSet presAssocID="{2B602101-71F3-4749-A666-AAFAD1FBE87E}" presName="root2" presStyleCnt="0"/>
      <dgm:spPr/>
    </dgm:pt>
    <dgm:pt modelId="{ED2C76B7-B0FD-4F46-801C-B278D28111AE}" type="pres">
      <dgm:prSet presAssocID="{2B602101-71F3-4749-A666-AAFAD1FBE87E}" presName="LevelTwoTextNode" presStyleLbl="node2" presStyleIdx="2" presStyleCnt="3">
        <dgm:presLayoutVars>
          <dgm:chPref val="3"/>
        </dgm:presLayoutVars>
      </dgm:prSet>
      <dgm:spPr/>
    </dgm:pt>
    <dgm:pt modelId="{4B204E18-CEFB-AB4D-A690-531C114C931F}" type="pres">
      <dgm:prSet presAssocID="{2B602101-71F3-4749-A666-AAFAD1FBE87E}" presName="level3hierChild" presStyleCnt="0"/>
      <dgm:spPr/>
    </dgm:pt>
    <dgm:pt modelId="{F90794E0-6B0E-A54D-B090-0EC738A5C982}" type="pres">
      <dgm:prSet presAssocID="{3FAB6640-2250-6544-B574-1179683766E3}" presName="conn2-1" presStyleLbl="parChTrans1D3" presStyleIdx="2" presStyleCnt="3"/>
      <dgm:spPr/>
    </dgm:pt>
    <dgm:pt modelId="{294B80C8-E76D-3B4A-B6C5-1F7D1AE4AC1D}" type="pres">
      <dgm:prSet presAssocID="{3FAB6640-2250-6544-B574-1179683766E3}" presName="connTx" presStyleLbl="parChTrans1D3" presStyleIdx="2" presStyleCnt="3"/>
      <dgm:spPr/>
    </dgm:pt>
    <dgm:pt modelId="{6D409059-8B44-E643-A54B-3F20BC145E46}" type="pres">
      <dgm:prSet presAssocID="{3A2D0F93-BDE6-A945-9891-A4C0FEA1E37E}" presName="root2" presStyleCnt="0"/>
      <dgm:spPr/>
    </dgm:pt>
    <dgm:pt modelId="{E26580FE-867A-FE4B-A111-772AD12A8DD3}" type="pres">
      <dgm:prSet presAssocID="{3A2D0F93-BDE6-A945-9891-A4C0FEA1E37E}" presName="LevelTwoTextNode" presStyleLbl="node3" presStyleIdx="2" presStyleCnt="3" custScaleX="146747">
        <dgm:presLayoutVars>
          <dgm:chPref val="3"/>
        </dgm:presLayoutVars>
      </dgm:prSet>
      <dgm:spPr/>
    </dgm:pt>
    <dgm:pt modelId="{F38E4CEF-2693-9B4A-B410-CA377750C97A}" type="pres">
      <dgm:prSet presAssocID="{3A2D0F93-BDE6-A945-9891-A4C0FEA1E37E}" presName="level3hierChild" presStyleCnt="0"/>
      <dgm:spPr/>
    </dgm:pt>
  </dgm:ptLst>
  <dgm:cxnLst>
    <dgm:cxn modelId="{A73FCA08-0C71-A64D-93C0-C2344C2BDA76}" srcId="{5100CA34-37B3-CF4A-B6B4-6D8688E013BE}" destId="{0AC4A63A-2693-DF4C-84E3-DB603DB0DDE0}" srcOrd="0" destOrd="0" parTransId="{D7FB7A8F-1FFB-FF4D-9092-2CD43B41888C}" sibTransId="{A2A79807-58B0-5941-9AAC-E56E1C05FB5F}"/>
    <dgm:cxn modelId="{22BA0E0E-F776-E142-8A3B-BB145C7869EC}" type="presOf" srcId="{3FAB6640-2250-6544-B574-1179683766E3}" destId="{294B80C8-E76D-3B4A-B6C5-1F7D1AE4AC1D}" srcOrd="1" destOrd="0" presId="urn:microsoft.com/office/officeart/2008/layout/HorizontalMultiLevelHierarchy"/>
    <dgm:cxn modelId="{5D02811A-2A57-9945-882C-A99AC3EF42F1}" type="presOf" srcId="{0AC4A63A-2693-DF4C-84E3-DB603DB0DDE0}" destId="{C4565E03-1988-8341-B2F9-CFA4472AD294}" srcOrd="0" destOrd="0" presId="urn:microsoft.com/office/officeart/2008/layout/HorizontalMultiLevelHierarchy"/>
    <dgm:cxn modelId="{CBDA4D1E-0FF1-744F-97C3-F09F00E6CFD8}" srcId="{91FEE9BF-6F49-3B4C-ACDB-97D8069366F8}" destId="{0F11DF6C-A1CF-F04D-AE98-EA0A622399F3}" srcOrd="0" destOrd="0" parTransId="{7658E84A-2685-1243-8130-A2027956B9D1}" sibTransId="{D9161AE9-3E81-CD4E-B005-77C64720A287}"/>
    <dgm:cxn modelId="{91EAF425-8D18-0742-BDA9-CD84BE535C1D}" type="presOf" srcId="{A6E1A855-7B1E-B04C-97B9-DE6E14E6C72B}" destId="{DDEB1361-1A24-8147-81F9-71E024B989D1}" srcOrd="0" destOrd="0" presId="urn:microsoft.com/office/officeart/2008/layout/HorizontalMultiLevelHierarchy"/>
    <dgm:cxn modelId="{7DB4EC2F-4810-9A42-AB12-822E4357C6E1}" srcId="{0F11DF6C-A1CF-F04D-AE98-EA0A622399F3}" destId="{9E9BE91E-8E7F-B24B-9FF0-989A532B6DBF}" srcOrd="1" destOrd="0" parTransId="{09C39BDD-43CD-C045-AFF7-3A4C150F6218}" sibTransId="{79BBC96A-072C-6D49-AC4A-9BC54A2B85BA}"/>
    <dgm:cxn modelId="{68EA3758-58EA-8A4F-A7AB-2B9FC430F495}" srcId="{9E9BE91E-8E7F-B24B-9FF0-989A532B6DBF}" destId="{A463E422-D0F1-0E46-806E-47FC7B046B5E}" srcOrd="0" destOrd="0" parTransId="{C074D150-B18E-2641-BAF3-131E5545B0B1}" sibTransId="{DC573E2D-80E2-1846-990E-68EBE21DD52E}"/>
    <dgm:cxn modelId="{9B71C158-6CEC-9F43-85C7-A028F66644CE}" type="presOf" srcId="{A6E1A855-7B1E-B04C-97B9-DE6E14E6C72B}" destId="{2BD1CA73-AC79-CB46-B760-D50458147615}" srcOrd="1" destOrd="0" presId="urn:microsoft.com/office/officeart/2008/layout/HorizontalMultiLevelHierarchy"/>
    <dgm:cxn modelId="{52F8245B-DEB5-404C-8C55-F208F1F81B3E}" type="presOf" srcId="{C074D150-B18E-2641-BAF3-131E5545B0B1}" destId="{86932D09-A0DB-C84D-8675-C0510288EB43}" srcOrd="1" destOrd="0" presId="urn:microsoft.com/office/officeart/2008/layout/HorizontalMultiLevelHierarchy"/>
    <dgm:cxn modelId="{F2D8045D-189A-6D43-B55C-3F9F68889D36}" type="presOf" srcId="{0F11DF6C-A1CF-F04D-AE98-EA0A622399F3}" destId="{57847F99-A520-E24D-8671-035CDD2EA249}" srcOrd="0" destOrd="0" presId="urn:microsoft.com/office/officeart/2008/layout/HorizontalMultiLevelHierarchy"/>
    <dgm:cxn modelId="{AE9BF665-28FC-A24C-A445-F4666E810D09}" type="presOf" srcId="{9E9BE91E-8E7F-B24B-9FF0-989A532B6DBF}" destId="{414F7B39-0E93-6E4F-AF18-02877CD59A9D}" srcOrd="0" destOrd="0" presId="urn:microsoft.com/office/officeart/2008/layout/HorizontalMultiLevelHierarchy"/>
    <dgm:cxn modelId="{EEF9E67E-8478-184C-99D2-D76350D69403}" type="presOf" srcId="{C074D150-B18E-2641-BAF3-131E5545B0B1}" destId="{9AE04D40-2827-8E49-A65A-A7E28D787E55}" srcOrd="0" destOrd="0" presId="urn:microsoft.com/office/officeart/2008/layout/HorizontalMultiLevelHierarchy"/>
    <dgm:cxn modelId="{38E5F57F-67A1-4648-9B95-969499F1477E}" srcId="{2B602101-71F3-4749-A666-AAFAD1FBE87E}" destId="{3A2D0F93-BDE6-A945-9891-A4C0FEA1E37E}" srcOrd="0" destOrd="0" parTransId="{3FAB6640-2250-6544-B574-1179683766E3}" sibTransId="{898FE175-57CC-4941-BD6E-B5EEBC58E558}"/>
    <dgm:cxn modelId="{BBC55A82-27C0-624B-83E5-25E2267B0241}" type="presOf" srcId="{0783219F-E012-4441-B617-C51998A27DE8}" destId="{DF917D08-8EF7-F944-808A-CDA240D1B65F}" srcOrd="1" destOrd="0" presId="urn:microsoft.com/office/officeart/2008/layout/HorizontalMultiLevelHierarchy"/>
    <dgm:cxn modelId="{4C929C90-1C90-F449-A7B9-804E3DDCEC3F}" type="presOf" srcId="{D7FB7A8F-1FFB-FF4D-9092-2CD43B41888C}" destId="{B923B418-A4CC-A644-A764-5B2A627069FA}" srcOrd="1" destOrd="0" presId="urn:microsoft.com/office/officeart/2008/layout/HorizontalMultiLevelHierarchy"/>
    <dgm:cxn modelId="{B6353696-4A19-234A-861B-ED2029B20FE1}" type="presOf" srcId="{D7FB7A8F-1FFB-FF4D-9092-2CD43B41888C}" destId="{675D8341-7B2E-1A45-A11B-BF9C90C4911B}" srcOrd="0" destOrd="0" presId="urn:microsoft.com/office/officeart/2008/layout/HorizontalMultiLevelHierarchy"/>
    <dgm:cxn modelId="{95C82F9F-92FE-AA42-9E9E-D25DE00983E0}" srcId="{0F11DF6C-A1CF-F04D-AE98-EA0A622399F3}" destId="{2B602101-71F3-4749-A666-AAFAD1FBE87E}" srcOrd="2" destOrd="0" parTransId="{0783219F-E012-4441-B617-C51998A27DE8}" sibTransId="{28293F85-6D20-E742-8C40-D260378BE40D}"/>
    <dgm:cxn modelId="{ED4761AB-08EC-C843-A0F0-295754C74ABB}" type="presOf" srcId="{91FEE9BF-6F49-3B4C-ACDB-97D8069366F8}" destId="{35A85428-B8C1-A84C-AF0E-E73DFCA18F68}" srcOrd="0" destOrd="0" presId="urn:microsoft.com/office/officeart/2008/layout/HorizontalMultiLevelHierarchy"/>
    <dgm:cxn modelId="{1AC6CDAF-69FF-0942-AC48-D128F787279D}" type="presOf" srcId="{A463E422-D0F1-0E46-806E-47FC7B046B5E}" destId="{4B8A5A75-D3C3-7445-8BB1-3383AEB8B212}" srcOrd="0" destOrd="0" presId="urn:microsoft.com/office/officeart/2008/layout/HorizontalMultiLevelHierarchy"/>
    <dgm:cxn modelId="{5AF746C2-85EE-014A-90C8-16C495BE9CFC}" srcId="{0F11DF6C-A1CF-F04D-AE98-EA0A622399F3}" destId="{5100CA34-37B3-CF4A-B6B4-6D8688E013BE}" srcOrd="0" destOrd="0" parTransId="{A6E1A855-7B1E-B04C-97B9-DE6E14E6C72B}" sibTransId="{28391320-EB16-354F-A993-D18AE6CD4299}"/>
    <dgm:cxn modelId="{D63DDAC9-1DC3-B749-B811-20B671E60091}" type="presOf" srcId="{2B602101-71F3-4749-A666-AAFAD1FBE87E}" destId="{ED2C76B7-B0FD-4F46-801C-B278D28111AE}" srcOrd="0" destOrd="0" presId="urn:microsoft.com/office/officeart/2008/layout/HorizontalMultiLevelHierarchy"/>
    <dgm:cxn modelId="{067E07CE-6578-5C4C-A7D1-0F271F19F31F}" type="presOf" srcId="{5100CA34-37B3-CF4A-B6B4-6D8688E013BE}" destId="{89752DD6-843C-CA47-8E0B-7C61F3CEC658}" srcOrd="0" destOrd="0" presId="urn:microsoft.com/office/officeart/2008/layout/HorizontalMultiLevelHierarchy"/>
    <dgm:cxn modelId="{E52B98CF-C962-6A46-A22C-82C7A281983D}" type="presOf" srcId="{3FAB6640-2250-6544-B574-1179683766E3}" destId="{F90794E0-6B0E-A54D-B090-0EC738A5C982}" srcOrd="0" destOrd="0" presId="urn:microsoft.com/office/officeart/2008/layout/HorizontalMultiLevelHierarchy"/>
    <dgm:cxn modelId="{89C2CAD3-073D-AC4A-ADDC-BC0BE83EEAAE}" type="presOf" srcId="{09C39BDD-43CD-C045-AFF7-3A4C150F6218}" destId="{9399D422-CD82-CE4C-A791-C144D9DCBA2D}" srcOrd="1" destOrd="0" presId="urn:microsoft.com/office/officeart/2008/layout/HorizontalMultiLevelHierarchy"/>
    <dgm:cxn modelId="{E96906E9-3A03-044B-B435-4A1D289AFE05}" type="presOf" srcId="{0783219F-E012-4441-B617-C51998A27DE8}" destId="{A572A459-53FF-F442-838E-05693D7A28DF}" srcOrd="0" destOrd="0" presId="urn:microsoft.com/office/officeart/2008/layout/HorizontalMultiLevelHierarchy"/>
    <dgm:cxn modelId="{F1D3CEEE-A491-0049-B978-273C69848895}" type="presOf" srcId="{3A2D0F93-BDE6-A945-9891-A4C0FEA1E37E}" destId="{E26580FE-867A-FE4B-A111-772AD12A8DD3}" srcOrd="0" destOrd="0" presId="urn:microsoft.com/office/officeart/2008/layout/HorizontalMultiLevelHierarchy"/>
    <dgm:cxn modelId="{60794CF6-4B21-004D-97AD-9BB487A2A267}" type="presOf" srcId="{09C39BDD-43CD-C045-AFF7-3A4C150F6218}" destId="{81956430-627C-D549-9460-D15A5E0B8E5F}" srcOrd="0" destOrd="0" presId="urn:microsoft.com/office/officeart/2008/layout/HorizontalMultiLevelHierarchy"/>
    <dgm:cxn modelId="{3A58A440-92B1-EB45-93A4-7CB530777556}" type="presParOf" srcId="{35A85428-B8C1-A84C-AF0E-E73DFCA18F68}" destId="{D93AC8AC-5B8E-8D40-8997-45065D778C16}" srcOrd="0" destOrd="0" presId="urn:microsoft.com/office/officeart/2008/layout/HorizontalMultiLevelHierarchy"/>
    <dgm:cxn modelId="{983ED450-82F2-D347-A939-34C1BF7755AF}" type="presParOf" srcId="{D93AC8AC-5B8E-8D40-8997-45065D778C16}" destId="{57847F99-A520-E24D-8671-035CDD2EA249}" srcOrd="0" destOrd="0" presId="urn:microsoft.com/office/officeart/2008/layout/HorizontalMultiLevelHierarchy"/>
    <dgm:cxn modelId="{B28F009A-1D30-5A4F-9F82-01C85BB0A98B}" type="presParOf" srcId="{D93AC8AC-5B8E-8D40-8997-45065D778C16}" destId="{484C0B18-22B5-E74F-9883-75FAEE9D227E}" srcOrd="1" destOrd="0" presId="urn:microsoft.com/office/officeart/2008/layout/HorizontalMultiLevelHierarchy"/>
    <dgm:cxn modelId="{DB404090-1C46-1C4E-B67F-0DECC3469954}" type="presParOf" srcId="{484C0B18-22B5-E74F-9883-75FAEE9D227E}" destId="{DDEB1361-1A24-8147-81F9-71E024B989D1}" srcOrd="0" destOrd="0" presId="urn:microsoft.com/office/officeart/2008/layout/HorizontalMultiLevelHierarchy"/>
    <dgm:cxn modelId="{AE545AD9-7CEF-2C4E-B344-CA94AD7D45F2}" type="presParOf" srcId="{DDEB1361-1A24-8147-81F9-71E024B989D1}" destId="{2BD1CA73-AC79-CB46-B760-D50458147615}" srcOrd="0" destOrd="0" presId="urn:microsoft.com/office/officeart/2008/layout/HorizontalMultiLevelHierarchy"/>
    <dgm:cxn modelId="{2F4822AC-B1A0-D74E-A37B-222026FC3422}" type="presParOf" srcId="{484C0B18-22B5-E74F-9883-75FAEE9D227E}" destId="{852F1A96-4679-0E4F-BBB3-0EFA643E3CD0}" srcOrd="1" destOrd="0" presId="urn:microsoft.com/office/officeart/2008/layout/HorizontalMultiLevelHierarchy"/>
    <dgm:cxn modelId="{6EEB14E0-0699-1D42-98D0-20EB815A070B}" type="presParOf" srcId="{852F1A96-4679-0E4F-BBB3-0EFA643E3CD0}" destId="{89752DD6-843C-CA47-8E0B-7C61F3CEC658}" srcOrd="0" destOrd="0" presId="urn:microsoft.com/office/officeart/2008/layout/HorizontalMultiLevelHierarchy"/>
    <dgm:cxn modelId="{DA7917ED-A027-6F4F-9484-90B923D6B0B8}" type="presParOf" srcId="{852F1A96-4679-0E4F-BBB3-0EFA643E3CD0}" destId="{C074B48D-3838-5844-BA95-B0ECFF7AB760}" srcOrd="1" destOrd="0" presId="urn:microsoft.com/office/officeart/2008/layout/HorizontalMultiLevelHierarchy"/>
    <dgm:cxn modelId="{9E82BF88-C984-5446-8DCB-3E406AE1A8FB}" type="presParOf" srcId="{C074B48D-3838-5844-BA95-B0ECFF7AB760}" destId="{675D8341-7B2E-1A45-A11B-BF9C90C4911B}" srcOrd="0" destOrd="0" presId="urn:microsoft.com/office/officeart/2008/layout/HorizontalMultiLevelHierarchy"/>
    <dgm:cxn modelId="{20E43057-5D97-5C45-AF54-E5B9CEA2DE12}" type="presParOf" srcId="{675D8341-7B2E-1A45-A11B-BF9C90C4911B}" destId="{B923B418-A4CC-A644-A764-5B2A627069FA}" srcOrd="0" destOrd="0" presId="urn:microsoft.com/office/officeart/2008/layout/HorizontalMultiLevelHierarchy"/>
    <dgm:cxn modelId="{59DD5EC7-8847-B544-8B03-084CD51B58C2}" type="presParOf" srcId="{C074B48D-3838-5844-BA95-B0ECFF7AB760}" destId="{9FE500B4-49BF-C04E-B6D4-166DEFDFB512}" srcOrd="1" destOrd="0" presId="urn:microsoft.com/office/officeart/2008/layout/HorizontalMultiLevelHierarchy"/>
    <dgm:cxn modelId="{16E88D15-32D3-6242-A8EE-F0896D0F9C6E}" type="presParOf" srcId="{9FE500B4-49BF-C04E-B6D4-166DEFDFB512}" destId="{C4565E03-1988-8341-B2F9-CFA4472AD294}" srcOrd="0" destOrd="0" presId="urn:microsoft.com/office/officeart/2008/layout/HorizontalMultiLevelHierarchy"/>
    <dgm:cxn modelId="{C1547E4F-4FF2-D546-9B00-F454065025EB}" type="presParOf" srcId="{9FE500B4-49BF-C04E-B6D4-166DEFDFB512}" destId="{1BF0FF90-899F-DB47-8540-FFC78EF0F5AF}" srcOrd="1" destOrd="0" presId="urn:microsoft.com/office/officeart/2008/layout/HorizontalMultiLevelHierarchy"/>
    <dgm:cxn modelId="{ADA4AFB2-5DE2-2146-8B2A-431106185564}" type="presParOf" srcId="{484C0B18-22B5-E74F-9883-75FAEE9D227E}" destId="{81956430-627C-D549-9460-D15A5E0B8E5F}" srcOrd="2" destOrd="0" presId="urn:microsoft.com/office/officeart/2008/layout/HorizontalMultiLevelHierarchy"/>
    <dgm:cxn modelId="{4AE0B96A-88EA-674F-AB6D-DCA3F9ED2FD0}" type="presParOf" srcId="{81956430-627C-D549-9460-D15A5E0B8E5F}" destId="{9399D422-CD82-CE4C-A791-C144D9DCBA2D}" srcOrd="0" destOrd="0" presId="urn:microsoft.com/office/officeart/2008/layout/HorizontalMultiLevelHierarchy"/>
    <dgm:cxn modelId="{B2DD421D-6A51-E843-BE82-40A925D31B82}" type="presParOf" srcId="{484C0B18-22B5-E74F-9883-75FAEE9D227E}" destId="{51F3294B-086E-F34A-B8AE-702A0E00525F}" srcOrd="3" destOrd="0" presId="urn:microsoft.com/office/officeart/2008/layout/HorizontalMultiLevelHierarchy"/>
    <dgm:cxn modelId="{A9A3755A-D250-2243-8EA9-8474C48297B0}" type="presParOf" srcId="{51F3294B-086E-F34A-B8AE-702A0E00525F}" destId="{414F7B39-0E93-6E4F-AF18-02877CD59A9D}" srcOrd="0" destOrd="0" presId="urn:microsoft.com/office/officeart/2008/layout/HorizontalMultiLevelHierarchy"/>
    <dgm:cxn modelId="{C49372A7-2858-0A4A-93A1-1B10786DCD09}" type="presParOf" srcId="{51F3294B-086E-F34A-B8AE-702A0E00525F}" destId="{AA8D8672-7793-9640-9A1C-19C15D7982BB}" srcOrd="1" destOrd="0" presId="urn:microsoft.com/office/officeart/2008/layout/HorizontalMultiLevelHierarchy"/>
    <dgm:cxn modelId="{3D1D121A-7C83-AB40-B716-7DEA0672C1E9}" type="presParOf" srcId="{AA8D8672-7793-9640-9A1C-19C15D7982BB}" destId="{9AE04D40-2827-8E49-A65A-A7E28D787E55}" srcOrd="0" destOrd="0" presId="urn:microsoft.com/office/officeart/2008/layout/HorizontalMultiLevelHierarchy"/>
    <dgm:cxn modelId="{E7646E69-E857-364E-9C6F-FD3FB708ED65}" type="presParOf" srcId="{9AE04D40-2827-8E49-A65A-A7E28D787E55}" destId="{86932D09-A0DB-C84D-8675-C0510288EB43}" srcOrd="0" destOrd="0" presId="urn:microsoft.com/office/officeart/2008/layout/HorizontalMultiLevelHierarchy"/>
    <dgm:cxn modelId="{BA0DADD1-C535-F44F-870D-0AE055A2C5E9}" type="presParOf" srcId="{AA8D8672-7793-9640-9A1C-19C15D7982BB}" destId="{0C326EE1-4344-3641-8C13-19670D54E5C4}" srcOrd="1" destOrd="0" presId="urn:microsoft.com/office/officeart/2008/layout/HorizontalMultiLevelHierarchy"/>
    <dgm:cxn modelId="{DE489BFA-E65D-1046-AF8E-A34859EA1407}" type="presParOf" srcId="{0C326EE1-4344-3641-8C13-19670D54E5C4}" destId="{4B8A5A75-D3C3-7445-8BB1-3383AEB8B212}" srcOrd="0" destOrd="0" presId="urn:microsoft.com/office/officeart/2008/layout/HorizontalMultiLevelHierarchy"/>
    <dgm:cxn modelId="{02C79126-52DA-714E-9849-44BB9BD0BA5C}" type="presParOf" srcId="{0C326EE1-4344-3641-8C13-19670D54E5C4}" destId="{9F2118E6-132A-8E4F-A9F9-F527711CFBD9}" srcOrd="1" destOrd="0" presId="urn:microsoft.com/office/officeart/2008/layout/HorizontalMultiLevelHierarchy"/>
    <dgm:cxn modelId="{9A31D3B0-CF45-C046-856B-BD3415BB6AEB}" type="presParOf" srcId="{484C0B18-22B5-E74F-9883-75FAEE9D227E}" destId="{A572A459-53FF-F442-838E-05693D7A28DF}" srcOrd="4" destOrd="0" presId="urn:microsoft.com/office/officeart/2008/layout/HorizontalMultiLevelHierarchy"/>
    <dgm:cxn modelId="{F138CF2F-CC8C-5A4B-9789-BA5B18E956C5}" type="presParOf" srcId="{A572A459-53FF-F442-838E-05693D7A28DF}" destId="{DF917D08-8EF7-F944-808A-CDA240D1B65F}" srcOrd="0" destOrd="0" presId="urn:microsoft.com/office/officeart/2008/layout/HorizontalMultiLevelHierarchy"/>
    <dgm:cxn modelId="{D6C4FF5F-84CD-3541-8E36-68859C0CA5EE}" type="presParOf" srcId="{484C0B18-22B5-E74F-9883-75FAEE9D227E}" destId="{6F9A3E7C-22F1-B846-99ED-7A6135EDC427}" srcOrd="5" destOrd="0" presId="urn:microsoft.com/office/officeart/2008/layout/HorizontalMultiLevelHierarchy"/>
    <dgm:cxn modelId="{F2F95A20-7327-3347-8975-EAB243663A5E}" type="presParOf" srcId="{6F9A3E7C-22F1-B846-99ED-7A6135EDC427}" destId="{ED2C76B7-B0FD-4F46-801C-B278D28111AE}" srcOrd="0" destOrd="0" presId="urn:microsoft.com/office/officeart/2008/layout/HorizontalMultiLevelHierarchy"/>
    <dgm:cxn modelId="{D81E2396-E424-5149-A174-793F1C21FFB8}" type="presParOf" srcId="{6F9A3E7C-22F1-B846-99ED-7A6135EDC427}" destId="{4B204E18-CEFB-AB4D-A690-531C114C931F}" srcOrd="1" destOrd="0" presId="urn:microsoft.com/office/officeart/2008/layout/HorizontalMultiLevelHierarchy"/>
    <dgm:cxn modelId="{FFE21A38-063E-2C43-B96C-E55A646E3A0F}" type="presParOf" srcId="{4B204E18-CEFB-AB4D-A690-531C114C931F}" destId="{F90794E0-6B0E-A54D-B090-0EC738A5C982}" srcOrd="0" destOrd="0" presId="urn:microsoft.com/office/officeart/2008/layout/HorizontalMultiLevelHierarchy"/>
    <dgm:cxn modelId="{27D6B3DE-1DCC-1244-8D24-FAA30AD061AC}" type="presParOf" srcId="{F90794E0-6B0E-A54D-B090-0EC738A5C982}" destId="{294B80C8-E76D-3B4A-B6C5-1F7D1AE4AC1D}" srcOrd="0" destOrd="0" presId="urn:microsoft.com/office/officeart/2008/layout/HorizontalMultiLevelHierarchy"/>
    <dgm:cxn modelId="{68187029-811E-124B-9350-5A6EAD5B42EE}" type="presParOf" srcId="{4B204E18-CEFB-AB4D-A690-531C114C931F}" destId="{6D409059-8B44-E643-A54B-3F20BC145E46}" srcOrd="1" destOrd="0" presId="urn:microsoft.com/office/officeart/2008/layout/HorizontalMultiLevelHierarchy"/>
    <dgm:cxn modelId="{4686460B-BE6D-AA4C-93AF-D22E9E79471F}" type="presParOf" srcId="{6D409059-8B44-E643-A54B-3F20BC145E46}" destId="{E26580FE-867A-FE4B-A111-772AD12A8DD3}" srcOrd="0" destOrd="0" presId="urn:microsoft.com/office/officeart/2008/layout/HorizontalMultiLevelHierarchy"/>
    <dgm:cxn modelId="{A8440FB6-6C89-8249-88EA-104C91C30FCD}" type="presParOf" srcId="{6D409059-8B44-E643-A54B-3F20BC145E46}" destId="{F38E4CEF-2693-9B4A-B410-CA377750C97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0794E0-6B0E-A54D-B090-0EC738A5C982}">
      <dsp:nvSpPr>
        <dsp:cNvPr id="0" name=""/>
        <dsp:cNvSpPr/>
      </dsp:nvSpPr>
      <dsp:spPr>
        <a:xfrm>
          <a:off x="5005124" y="3406914"/>
          <a:ext cx="5835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3506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5282289" y="3438046"/>
        <a:ext cx="29175" cy="29175"/>
      </dsp:txXfrm>
    </dsp:sp>
    <dsp:sp modelId="{A572A459-53FF-F442-838E-05693D7A28DF}">
      <dsp:nvSpPr>
        <dsp:cNvPr id="0" name=""/>
        <dsp:cNvSpPr/>
      </dsp:nvSpPr>
      <dsp:spPr>
        <a:xfrm>
          <a:off x="1504082" y="2340768"/>
          <a:ext cx="583506" cy="1111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1753" y="0"/>
              </a:lnTo>
              <a:lnTo>
                <a:pt x="291753" y="1111865"/>
              </a:lnTo>
              <a:lnTo>
                <a:pt x="583506" y="11118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764444" y="2865309"/>
        <a:ext cx="62783" cy="62783"/>
      </dsp:txXfrm>
    </dsp:sp>
    <dsp:sp modelId="{9AE04D40-2827-8E49-A65A-A7E28D787E55}">
      <dsp:nvSpPr>
        <dsp:cNvPr id="0" name=""/>
        <dsp:cNvSpPr/>
      </dsp:nvSpPr>
      <dsp:spPr>
        <a:xfrm>
          <a:off x="5005124" y="2295048"/>
          <a:ext cx="5835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3506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5282289" y="2326181"/>
        <a:ext cx="29175" cy="29175"/>
      </dsp:txXfrm>
    </dsp:sp>
    <dsp:sp modelId="{81956430-627C-D549-9460-D15A5E0B8E5F}">
      <dsp:nvSpPr>
        <dsp:cNvPr id="0" name=""/>
        <dsp:cNvSpPr/>
      </dsp:nvSpPr>
      <dsp:spPr>
        <a:xfrm>
          <a:off x="1504082" y="2295048"/>
          <a:ext cx="5835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3506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781248" y="2326181"/>
        <a:ext cx="29175" cy="29175"/>
      </dsp:txXfrm>
    </dsp:sp>
    <dsp:sp modelId="{675D8341-7B2E-1A45-A11B-BF9C90C4911B}">
      <dsp:nvSpPr>
        <dsp:cNvPr id="0" name=""/>
        <dsp:cNvSpPr/>
      </dsp:nvSpPr>
      <dsp:spPr>
        <a:xfrm>
          <a:off x="5005124" y="1183183"/>
          <a:ext cx="5835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83506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5282289" y="1214316"/>
        <a:ext cx="29175" cy="29175"/>
      </dsp:txXfrm>
    </dsp:sp>
    <dsp:sp modelId="{DDEB1361-1A24-8147-81F9-71E024B989D1}">
      <dsp:nvSpPr>
        <dsp:cNvPr id="0" name=""/>
        <dsp:cNvSpPr/>
      </dsp:nvSpPr>
      <dsp:spPr>
        <a:xfrm>
          <a:off x="1504082" y="1228903"/>
          <a:ext cx="583506" cy="1111865"/>
        </a:xfrm>
        <a:custGeom>
          <a:avLst/>
          <a:gdLst/>
          <a:ahLst/>
          <a:cxnLst/>
          <a:rect l="0" t="0" r="0" b="0"/>
          <a:pathLst>
            <a:path>
              <a:moveTo>
                <a:pt x="0" y="1111865"/>
              </a:moveTo>
              <a:lnTo>
                <a:pt x="291753" y="1111865"/>
              </a:lnTo>
              <a:lnTo>
                <a:pt x="291753" y="0"/>
              </a:lnTo>
              <a:lnTo>
                <a:pt x="58350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764444" y="1753444"/>
        <a:ext cx="62783" cy="62783"/>
      </dsp:txXfrm>
    </dsp:sp>
    <dsp:sp modelId="{57847F99-A520-E24D-8671-035CDD2EA249}">
      <dsp:nvSpPr>
        <dsp:cNvPr id="0" name=""/>
        <dsp:cNvSpPr/>
      </dsp:nvSpPr>
      <dsp:spPr>
        <a:xfrm rot="16200000">
          <a:off x="-1281432" y="1896022"/>
          <a:ext cx="4681537" cy="889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800" kern="1200" dirty="0"/>
            <a:t>Matemáticas</a:t>
          </a:r>
        </a:p>
      </dsp:txBody>
      <dsp:txXfrm>
        <a:off x="-1281432" y="1896022"/>
        <a:ext cx="4681537" cy="889492"/>
      </dsp:txXfrm>
    </dsp:sp>
    <dsp:sp modelId="{89752DD6-843C-CA47-8E0B-7C61F3CEC658}">
      <dsp:nvSpPr>
        <dsp:cNvPr id="0" name=""/>
        <dsp:cNvSpPr/>
      </dsp:nvSpPr>
      <dsp:spPr>
        <a:xfrm>
          <a:off x="2087589" y="784157"/>
          <a:ext cx="2917534" cy="889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Carácter formativo</a:t>
          </a:r>
        </a:p>
      </dsp:txBody>
      <dsp:txXfrm>
        <a:off x="2087589" y="784157"/>
        <a:ext cx="2917534" cy="889492"/>
      </dsp:txXfrm>
    </dsp:sp>
    <dsp:sp modelId="{C4565E03-1988-8341-B2F9-CFA4472AD294}">
      <dsp:nvSpPr>
        <dsp:cNvPr id="0" name=""/>
        <dsp:cNvSpPr/>
      </dsp:nvSpPr>
      <dsp:spPr>
        <a:xfrm>
          <a:off x="5588630" y="784157"/>
          <a:ext cx="4312378" cy="889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Desarrollo intelectual de la persona</a:t>
          </a:r>
        </a:p>
      </dsp:txBody>
      <dsp:txXfrm>
        <a:off x="5588630" y="784157"/>
        <a:ext cx="4312378" cy="889492"/>
      </dsp:txXfrm>
    </dsp:sp>
    <dsp:sp modelId="{414F7B39-0E93-6E4F-AF18-02877CD59A9D}">
      <dsp:nvSpPr>
        <dsp:cNvPr id="0" name=""/>
        <dsp:cNvSpPr/>
      </dsp:nvSpPr>
      <dsp:spPr>
        <a:xfrm>
          <a:off x="2087589" y="1896022"/>
          <a:ext cx="2917534" cy="889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Utilidad práctica</a:t>
          </a:r>
        </a:p>
      </dsp:txBody>
      <dsp:txXfrm>
        <a:off x="2087589" y="1896022"/>
        <a:ext cx="2917534" cy="889492"/>
      </dsp:txXfrm>
    </dsp:sp>
    <dsp:sp modelId="{4B8A5A75-D3C3-7445-8BB1-3383AEB8B212}">
      <dsp:nvSpPr>
        <dsp:cNvPr id="0" name=""/>
        <dsp:cNvSpPr/>
      </dsp:nvSpPr>
      <dsp:spPr>
        <a:xfrm>
          <a:off x="5588630" y="1896022"/>
          <a:ext cx="4283611" cy="889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Desenvolverse en la sociedad</a:t>
          </a:r>
        </a:p>
      </dsp:txBody>
      <dsp:txXfrm>
        <a:off x="5588630" y="1896022"/>
        <a:ext cx="4283611" cy="889492"/>
      </dsp:txXfrm>
    </dsp:sp>
    <dsp:sp modelId="{ED2C76B7-B0FD-4F46-801C-B278D28111AE}">
      <dsp:nvSpPr>
        <dsp:cNvPr id="0" name=""/>
        <dsp:cNvSpPr/>
      </dsp:nvSpPr>
      <dsp:spPr>
        <a:xfrm>
          <a:off x="2087589" y="3007888"/>
          <a:ext cx="2917534" cy="889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Utilización sistemática</a:t>
          </a:r>
        </a:p>
      </dsp:txBody>
      <dsp:txXfrm>
        <a:off x="2087589" y="3007888"/>
        <a:ext cx="2917534" cy="889492"/>
      </dsp:txXfrm>
    </dsp:sp>
    <dsp:sp modelId="{E26580FE-867A-FE4B-A111-772AD12A8DD3}">
      <dsp:nvSpPr>
        <dsp:cNvPr id="0" name=""/>
        <dsp:cNvSpPr/>
      </dsp:nvSpPr>
      <dsp:spPr>
        <a:xfrm>
          <a:off x="5588630" y="3007888"/>
          <a:ext cx="4281394" cy="889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Estructura de las ciencias</a:t>
          </a:r>
        </a:p>
      </dsp:txBody>
      <dsp:txXfrm>
        <a:off x="5588630" y="3007888"/>
        <a:ext cx="4281394" cy="8894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4/4/20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1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391AB-F383-4237-A071-AD1C6E924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6636DA-4FDE-4B32-8CCE-37EFA3E75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87932-8FF0-4DF1-A776-9A3CE3761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4/4/20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8FAB8-C9F1-4DBB-B355-D8DEE3706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490E3-D8E8-4766-9104-14009BF5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0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B8678-553E-4A5B-8CFE-5DB358BD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AF303-1F73-4575-83E6-561589F16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6EC56-7DCF-400D-A871-C26291EB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4/4/20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FAC5B-7C77-4F8C-ADB0-8D208A2E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F48AF-AB8F-4DD2-BC77-7E2F42AD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1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ED820-BFE6-41B5-8064-984037A99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A27FEA-5359-474A-B4F8-FF510DD74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DD33D-563C-4B8C-B8C1-625FF5C5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4/4/20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71877-89FD-46BE-832F-C5660A55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E675F-CC4D-48CF-90C8-53829EE08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2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BC967-18DB-4664-9B4D-06177FB9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F7174-64B4-4D8F-BF44-3DD1F66CA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D83D3-86C4-482F-A2DC-B4C55DBF3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4/4/20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05BE2-6C23-4CB4-A63E-457E635BF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97965-24FE-4C07-BE16-69AE43995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6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3394D-04EF-440C-B08B-114464B3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BE3F6-F021-4D6B-8B0D-EF74D7461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6233C-6806-4593-91C0-CF4ECD84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4/4/20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A761E-2D3A-4397-A82C-2F3B981D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97E71-B59F-4260-B01B-2B7CEB08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2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4DFCB-DD40-4637-9CAB-2BAF24231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4065F-4B44-4622-98EE-166F93648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F1249-B890-4466-9E24-84A249070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FA9B4-D282-452F-B78A-FF5873AC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4/4/20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B0F13-A139-4B66-9544-16480800F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791D0-EC30-4D8C-8764-475D8DB3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3AA7D-15D2-4D5F-B1C4-50107341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80A0E-25B9-4E8E-8B0D-201E1C564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9B111-0CA0-47CD-9F0B-DBCBA3AE3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F0E02D-3176-4B85-ACB6-721F26827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7D9317-BBE1-4F36-82FE-E348F6F18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37DDCB-69F8-49FA-A111-C8AB2713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4/4/20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8B0CD-1F68-412E-9232-F267114C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9B21FC-12CC-472D-BC38-EF413158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4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F51AB-8384-4E67-914C-B39484AD2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909660-3861-4545-BF68-9ED039B5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4/4/20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DD5392-AC3A-4EAF-ADE6-B6CF4B50A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79880-BF48-4F4D-B8B3-4E99FC41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8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F98E25-CF37-4F73-9E22-21023816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4/4/20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D7A0E1-38AB-4FDA-8EC1-2D761790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8E424-5A91-4557-9ADF-4A9422A0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0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B935-0427-44CC-A384-333EAD83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DCF6-55CF-43EE-B135-BFC4B4D40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37538E-A112-4E8F-A445-1A06B0C35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0D413-9505-4ED8-BFF1-5141BE9E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4/4/20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815B0-4528-4FA2-8472-8F19C0F1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9FCEF-4406-4552-BFE4-6DA37613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6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CE22C-69D4-49EC-8858-787B3C67B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6A4341-3C0B-4025-AE17-8F0F8FABF5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5FF01-E0B6-419C-ABCC-70844E4EA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01218-FFD7-4F25-B220-F5DE5F706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4/4/20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7CBFB-34A6-49D8-A1D2-45DF3887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726A4-D33A-486A-B120-648AF3D8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4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07C8C3-4165-4353-ABF2-492454AF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AA46A-3C66-4E4A-9907-225E50ABB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F8214-A11A-4309-9D51-44F35987D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495F3-B757-4FAF-98AA-EDA7D1485485}" type="datetimeFigureOut">
              <a:rPr lang="en-US" smtClean="0"/>
              <a:t>4/4/20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334EB-8260-4F13-9553-5A8593D9DC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1EF96-E028-4E68-864E-9B77CF9F2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39C1-24D7-49E9-A58A-7960365209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5368" y="1524001"/>
            <a:ext cx="6105194" cy="2550718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Olimpiadas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Matemáticas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045368" y="4074717"/>
            <a:ext cx="6105194" cy="965633"/>
          </a:xfrm>
        </p:spPr>
        <p:txBody>
          <a:bodyPr>
            <a:normAutofit fontScale="70000" lnSpcReduction="20000"/>
          </a:bodyPr>
          <a:lstStyle/>
          <a:p>
            <a:r>
              <a:rPr lang="es-ES" dirty="0">
                <a:solidFill>
                  <a:srgbClr val="FFFFFF"/>
                </a:solidFill>
              </a:rPr>
              <a:t>Francisco José Álvarez López</a:t>
            </a:r>
          </a:p>
          <a:p>
            <a:r>
              <a:rPr lang="es-ES" dirty="0">
                <a:solidFill>
                  <a:srgbClr val="FFFFFF"/>
                </a:solidFill>
              </a:rPr>
              <a:t>Profesor de matemáticas del Instituto Siete Colinas</a:t>
            </a:r>
          </a:p>
          <a:p>
            <a:r>
              <a:rPr lang="es-ES" dirty="0">
                <a:solidFill>
                  <a:srgbClr val="FFFFFF"/>
                </a:solidFill>
              </a:rPr>
              <a:t>DOI: 10.5281/zenodo.3739572</a:t>
            </a:r>
            <a:endParaRPr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440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E99B4-C0F5-6C42-8632-94C807C31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373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¿Como se </a:t>
            </a:r>
            <a:r>
              <a:rPr lang="en-US" dirty="0" err="1"/>
              <a:t>enseñan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las aulas?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8EC8FAFC-8BDA-2543-9926-690E6D7382A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2760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421994579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408588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12125449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98182246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19570925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928561005"/>
                    </a:ext>
                  </a:extLst>
                </a:gridCol>
              </a:tblGrid>
              <a:tr h="107255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anchor="ctr" anchorCtr="1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EDUCACION</a:t>
                      </a:r>
                    </a:p>
                    <a:p>
                      <a:r>
                        <a:rPr lang="es-ES" dirty="0"/>
                        <a:t>INFANTIL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EDUACIÓN PRIMARIA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EDUCACIÓN SECUNDARIA OBLIGATORIA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BACHILLERATO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UNIVERSIDAD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169653875"/>
                  </a:ext>
                </a:extLst>
              </a:tr>
              <a:tr h="650929">
                <a:tc>
                  <a:txBody>
                    <a:bodyPr/>
                    <a:lstStyle/>
                    <a:p>
                      <a:r>
                        <a:rPr lang="es-ES" dirty="0"/>
                        <a:t>DESARROLLO INTELECTUAL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314683547"/>
                  </a:ext>
                </a:extLst>
              </a:tr>
              <a:tr h="518643">
                <a:tc>
                  <a:txBody>
                    <a:bodyPr/>
                    <a:lstStyle/>
                    <a:p>
                      <a:r>
                        <a:rPr lang="es-ES" dirty="0"/>
                        <a:t>SOCIEDAD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s-ES" sz="2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s-ES" sz="2000" b="1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47211598"/>
                  </a:ext>
                </a:extLst>
              </a:tr>
              <a:tr h="518643">
                <a:tc>
                  <a:txBody>
                    <a:bodyPr/>
                    <a:lstStyle/>
                    <a:p>
                      <a:r>
                        <a:rPr lang="es-ES" dirty="0"/>
                        <a:t>TÉCNICA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s-ES" sz="2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s-ES" sz="2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793333798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ECC98CCA-596E-0946-B539-880DA1E09A1D}"/>
              </a:ext>
            </a:extLst>
          </p:cNvPr>
          <p:cNvSpPr txBox="1"/>
          <p:nvPr/>
        </p:nvSpPr>
        <p:spPr>
          <a:xfrm>
            <a:off x="838200" y="5005953"/>
            <a:ext cx="10515600" cy="461665"/>
          </a:xfrm>
          <a:prstGeom prst="rect">
            <a:avLst/>
          </a:prstGeom>
          <a:noFill/>
        </p:spPr>
        <p:txBody>
          <a:bodyPr wrap="square" lIns="90000" rtlCol="0" anchor="ctr" anchorCtr="1">
            <a:spAutoFit/>
          </a:bodyPr>
          <a:lstStyle/>
          <a:p>
            <a:r>
              <a:rPr lang="es-ES" sz="2400" dirty="0"/>
              <a:t>¿y esto que estamos haciendo para que me sirve a mí?</a:t>
            </a:r>
          </a:p>
        </p:txBody>
      </p:sp>
    </p:spTree>
    <p:extLst>
      <p:ext uri="{BB962C8B-B14F-4D97-AF65-F5344CB8AC3E}">
        <p14:creationId xmlns:p14="http://schemas.microsoft.com/office/powerpoint/2010/main" val="2587554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E99B4-C0F5-6C42-8632-94C807C31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/>
              <a:t>Ejemplo de un ejercicio sin utilidad</a:t>
            </a:r>
            <a:endParaRPr lang="en-US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708719B-EC76-7B41-98B0-2B6A9D0719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/>
              <a:t>Puentes de </a:t>
            </a:r>
            <a:r>
              <a:rPr lang="es-ES" dirty="0" err="1"/>
              <a:t>Kögnigberg</a:t>
            </a:r>
            <a:r>
              <a:rPr lang="es-ES" dirty="0"/>
              <a:t> (Kaliningrado)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¿Es posible elegir un recorrido que nos permita pasar una única vez por cada uno de los siete puentes sobre el río </a:t>
            </a:r>
            <a:r>
              <a:rPr lang="es-ES" dirty="0" err="1"/>
              <a:t>Pregel</a:t>
            </a:r>
            <a:r>
              <a:rPr lang="es-ES" dirty="0"/>
              <a:t>?</a:t>
            </a:r>
          </a:p>
        </p:txBody>
      </p:sp>
      <p:pic>
        <p:nvPicPr>
          <p:cNvPr id="12" name="Marcador de contenido 11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43EBAD5-1822-E549-A37C-36977E7151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702" y="2328757"/>
            <a:ext cx="3906795" cy="2200485"/>
          </a:xfrm>
        </p:spPr>
      </p:pic>
    </p:spTree>
    <p:extLst>
      <p:ext uri="{BB962C8B-B14F-4D97-AF65-F5344CB8AC3E}">
        <p14:creationId xmlns:p14="http://schemas.microsoft.com/office/powerpoint/2010/main" val="3787889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E99B4-C0F5-6C42-8632-94C807C31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/>
              <a:t>Ejemplo</a:t>
            </a:r>
            <a:r>
              <a:rPr lang="en-US" dirty="0"/>
              <a:t> de un </a:t>
            </a:r>
            <a:r>
              <a:rPr lang="en-US" dirty="0" err="1"/>
              <a:t>ejercicio</a:t>
            </a:r>
            <a:r>
              <a:rPr lang="en-US" dirty="0"/>
              <a:t> sin </a:t>
            </a:r>
            <a:r>
              <a:rPr lang="en-US" dirty="0" err="1"/>
              <a:t>utilidad</a:t>
            </a:r>
            <a:endParaRPr lang="en-US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708719B-EC76-7B41-98B0-2B6A9D0719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/>
              <a:t>Puentes de </a:t>
            </a:r>
            <a:r>
              <a:rPr lang="es-ES" dirty="0" err="1"/>
              <a:t>Kögnigberg</a:t>
            </a:r>
            <a:r>
              <a:rPr lang="es-ES" dirty="0"/>
              <a:t> (Kaliningrado)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dirty="0"/>
              <a:t>¿Es posible elegir un recorrido que nos permita pasar una única vez por cada uno de los siete puentes sobre el río </a:t>
            </a:r>
            <a:r>
              <a:rPr lang="es-ES" dirty="0" err="1"/>
              <a:t>Pregel</a:t>
            </a:r>
            <a:r>
              <a:rPr lang="es-ES" dirty="0"/>
              <a:t>?</a:t>
            </a:r>
          </a:p>
        </p:txBody>
      </p:sp>
      <p:pic>
        <p:nvPicPr>
          <p:cNvPr id="12" name="Marcador de contenido 11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43EBAD5-1822-E549-A37C-36977E7151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763" y="2328757"/>
            <a:ext cx="3906795" cy="2200485"/>
          </a:xfr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8540910-61C4-2D49-BE3F-53F46FE57736}"/>
              </a:ext>
            </a:extLst>
          </p:cNvPr>
          <p:cNvSpPr txBox="1"/>
          <p:nvPr/>
        </p:nvSpPr>
        <p:spPr>
          <a:xfrm>
            <a:off x="6095999" y="1690688"/>
            <a:ext cx="5257800" cy="2862322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ctr"/>
            <a:r>
              <a:rPr lang="es-ES" sz="2400" dirty="0" err="1"/>
              <a:t>Leonhard</a:t>
            </a:r>
            <a:r>
              <a:rPr lang="es-ES" sz="2400" dirty="0"/>
              <a:t> Euler en 1736 lo plantea de forma diferente.</a:t>
            </a:r>
          </a:p>
          <a:p>
            <a:endParaRPr lang="es-ES" sz="2400" dirty="0"/>
          </a:p>
          <a:p>
            <a:pPr algn="ctr"/>
            <a:r>
              <a:rPr lang="es-ES" sz="2400" dirty="0"/>
              <a:t> ¿qué tipo de figuras podemos dibujar sin levantar el lápiz del papel?</a:t>
            </a:r>
          </a:p>
          <a:p>
            <a:endParaRPr lang="es-ES" sz="2400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Flecha derecha 3">
            <a:extLst>
              <a:ext uri="{FF2B5EF4-FFF2-40B4-BE49-F238E27FC236}">
                <a16:creationId xmlns:a16="http://schemas.microsoft.com/office/drawing/2014/main" id="{5AA8CE06-41A7-0541-B69C-E7ADF29A8E44}"/>
              </a:ext>
            </a:extLst>
          </p:cNvPr>
          <p:cNvSpPr/>
          <p:nvPr/>
        </p:nvSpPr>
        <p:spPr>
          <a:xfrm>
            <a:off x="5269932" y="3597893"/>
            <a:ext cx="1425844" cy="7931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DBF3AA5-B452-1640-8EF8-D78FAF0BF75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248" y="3783073"/>
            <a:ext cx="23622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626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E99B4-C0F5-6C42-8632-94C807C31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/>
              <a:t>Aplicaciones</a:t>
            </a:r>
            <a:r>
              <a:rPr lang="en-US" dirty="0"/>
              <a:t> de la </a:t>
            </a:r>
            <a:r>
              <a:rPr lang="en-US" dirty="0" err="1"/>
              <a:t>teoría</a:t>
            </a:r>
            <a:r>
              <a:rPr lang="en-US" dirty="0"/>
              <a:t> de </a:t>
            </a:r>
            <a:r>
              <a:rPr lang="en-US" dirty="0" err="1"/>
              <a:t>Grafos</a:t>
            </a:r>
            <a:endParaRPr lang="en-US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708719B-EC76-7B41-98B0-2B6A9D0719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70000" lnSpcReduction="20000"/>
          </a:bodyPr>
          <a:lstStyle/>
          <a:p>
            <a:r>
              <a:rPr lang="es-ES" dirty="0"/>
              <a:t>Muy importante en las ciencias de la computación.</a:t>
            </a:r>
          </a:p>
          <a:p>
            <a:endParaRPr lang="es-ES" dirty="0"/>
          </a:p>
          <a:p>
            <a:r>
              <a:rPr lang="es-ES" dirty="0"/>
              <a:t>Ingeniería de comunicación .</a:t>
            </a:r>
          </a:p>
          <a:p>
            <a:endParaRPr lang="es-ES" dirty="0"/>
          </a:p>
          <a:p>
            <a:r>
              <a:rPr lang="es-ES" dirty="0"/>
              <a:t>Programación de exámenes en una institución educativa.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Programación de horarios en una entidad cualquiera.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Programación de distribución de servicios públicos (recolección de basuras en una ciudad, red de acueducto, de alcantarillado y de gas)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8540910-61C4-2D49-BE3F-53F46FE57736}"/>
              </a:ext>
            </a:extLst>
          </p:cNvPr>
          <p:cNvSpPr txBox="1"/>
          <p:nvPr/>
        </p:nvSpPr>
        <p:spPr>
          <a:xfrm>
            <a:off x="6095999" y="1690688"/>
            <a:ext cx="5257800" cy="341632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es-ES" sz="2400" dirty="0" err="1"/>
              <a:t>Globoflexia</a:t>
            </a:r>
            <a:endParaRPr lang="es-ES" sz="2400" dirty="0"/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D8DEA52-4766-7845-9AD3-B8B0E56E6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967" y="2451893"/>
            <a:ext cx="3941892" cy="1947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368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E99B4-C0F5-6C42-8632-94C807C31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se </a:t>
            </a:r>
            <a:r>
              <a:rPr lang="en-US" dirty="0" err="1"/>
              <a:t>enseña</a:t>
            </a:r>
            <a:r>
              <a:rPr lang="en-US" dirty="0"/>
              <a:t> matemáticas </a:t>
            </a:r>
            <a:r>
              <a:rPr lang="en-US" dirty="0" err="1"/>
              <a:t>en</a:t>
            </a:r>
            <a:r>
              <a:rPr lang="en-US" dirty="0"/>
              <a:t> las aulas?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708719B-EC76-7B41-98B0-2B6A9D071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En todos los niveles se tiende a una enseñanza procedimental, esto nos lleva a afirmaciones como: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EJEMPLOS:</a:t>
            </a:r>
          </a:p>
          <a:p>
            <a:pPr marL="0" indent="0" algn="ctr">
              <a:buNone/>
            </a:pPr>
            <a:r>
              <a:rPr lang="es-ES" dirty="0">
                <a:solidFill>
                  <a:srgbClr val="FF0000"/>
                </a:solidFill>
              </a:rPr>
              <a:t>¿en este problema se suma o se resta?</a:t>
            </a:r>
          </a:p>
          <a:p>
            <a:pPr marL="0" indent="0" algn="ctr">
              <a:buNone/>
            </a:pPr>
            <a:endParaRPr lang="es-E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ES" dirty="0">
                <a:solidFill>
                  <a:srgbClr val="FF0000"/>
                </a:solidFill>
              </a:rPr>
              <a:t>Yo no se que es un límite pero se hacerlo.</a:t>
            </a:r>
          </a:p>
          <a:p>
            <a:pPr marL="0" indent="0" algn="ctr">
              <a:buNone/>
            </a:pPr>
            <a:endParaRPr lang="es-E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4263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E99B4-C0F5-6C42-8632-94C807C31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¿Se </a:t>
            </a:r>
            <a:r>
              <a:rPr lang="en-US" dirty="0" err="1"/>
              <a:t>hacen</a:t>
            </a:r>
            <a:r>
              <a:rPr lang="en-US" dirty="0"/>
              <a:t> </a:t>
            </a:r>
            <a:r>
              <a:rPr lang="en-US" dirty="0" err="1"/>
              <a:t>problemas</a:t>
            </a:r>
            <a:r>
              <a:rPr lang="en-US" dirty="0"/>
              <a:t> o no?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708719B-EC76-7B41-98B0-2B6A9D071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Hay que diferenciar:</a:t>
            </a:r>
          </a:p>
          <a:p>
            <a:pPr>
              <a:buFont typeface="Wingdings" pitchFamily="2" charset="2"/>
              <a:buChar char="q"/>
            </a:pPr>
            <a:r>
              <a:rPr lang="es-ES" u="sng" dirty="0"/>
              <a:t>Ejercicio: </a:t>
            </a:r>
            <a:r>
              <a:rPr lang="es-ES" dirty="0"/>
              <a:t>es una tarea de reproducción para cuya respuesta una persona dispone de una rutina o un método para obtener la solución.</a:t>
            </a:r>
          </a:p>
          <a:p>
            <a:pPr marL="0" indent="0">
              <a:buNone/>
            </a:pPr>
            <a:endParaRPr lang="es-ES" dirty="0"/>
          </a:p>
          <a:p>
            <a:pPr>
              <a:buFont typeface="Wingdings" pitchFamily="2" charset="2"/>
              <a:buChar char="q"/>
            </a:pPr>
            <a:r>
              <a:rPr lang="es-ES" u="sng" dirty="0"/>
              <a:t>Problema: </a:t>
            </a:r>
            <a:r>
              <a:rPr lang="es-ES" dirty="0"/>
              <a:t>tarea matemática escolar cuyo </a:t>
            </a:r>
            <a:r>
              <a:rPr lang="es-ES" dirty="0" err="1"/>
              <a:t>resolutor</a:t>
            </a:r>
            <a:r>
              <a:rPr lang="es-ES" dirty="0"/>
              <a:t> no conoce un procedimiento estándar y quiere encontrar dicha solución.</a:t>
            </a:r>
          </a:p>
          <a:p>
            <a:pPr marL="0" indent="0">
              <a:buNone/>
            </a:pPr>
            <a:endParaRPr lang="es-ES" dirty="0"/>
          </a:p>
          <a:p>
            <a:pPr>
              <a:buFont typeface="Wingdings" pitchFamily="2" charset="2"/>
              <a:buChar char="q"/>
            </a:pPr>
            <a:r>
              <a:rPr lang="es-ES" u="sng" dirty="0"/>
              <a:t>Enigma: </a:t>
            </a:r>
            <a:r>
              <a:rPr lang="es-ES" dirty="0"/>
              <a:t>tarea que resulta incomprensible, debido a que se carece de la información para poderla resolver.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0171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E99B4-C0F5-6C42-8632-94C807C31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¿por </a:t>
            </a:r>
            <a:r>
              <a:rPr lang="en-US" dirty="0" err="1"/>
              <a:t>qué</a:t>
            </a:r>
            <a:r>
              <a:rPr lang="en-US" dirty="0"/>
              <a:t> hay que cambiar la forma de </a:t>
            </a:r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aritmética</a:t>
            </a:r>
            <a:r>
              <a:rPr lang="en-US" dirty="0"/>
              <a:t>?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708719B-EC76-7B41-98B0-2B6A9D0719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La matemática es la reina de la ciencia, y la aritmética la reina de la matemática.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 algn="r">
              <a:buNone/>
            </a:pPr>
            <a:r>
              <a:rPr lang="es-ES" dirty="0"/>
              <a:t>Johann Carl Friedrich Gauss</a:t>
            </a:r>
          </a:p>
        </p:txBody>
      </p:sp>
      <p:pic>
        <p:nvPicPr>
          <p:cNvPr id="5" name="Marcador de contenido 4" descr="Imagen que contiene persona, hombre, ropa, interior&#10;&#10;Descripción generada automáticamente">
            <a:extLst>
              <a:ext uri="{FF2B5EF4-FFF2-40B4-BE49-F238E27FC236}">
                <a16:creationId xmlns:a16="http://schemas.microsoft.com/office/drawing/2014/main" id="{E84FDC8C-C9C5-7B45-8112-E5B78AF6000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850" y="2001044"/>
            <a:ext cx="3162300" cy="4000500"/>
          </a:xfrm>
        </p:spPr>
      </p:pic>
    </p:spTree>
    <p:extLst>
      <p:ext uri="{BB962C8B-B14F-4D97-AF65-F5344CB8AC3E}">
        <p14:creationId xmlns:p14="http://schemas.microsoft.com/office/powerpoint/2010/main" val="2796852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E99B4-C0F5-6C42-8632-94C807C31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71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Beneficios</a:t>
            </a:r>
            <a:r>
              <a:rPr lang="en-US" dirty="0"/>
              <a:t> del </a:t>
            </a:r>
            <a:r>
              <a:rPr lang="en-US" dirty="0" err="1"/>
              <a:t>método</a:t>
            </a:r>
            <a:r>
              <a:rPr lang="en-US" dirty="0"/>
              <a:t> ABN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6708719B-EC76-7B41-98B0-2B6A9D071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7129"/>
            <a:ext cx="10515600" cy="4939834"/>
          </a:xfrm>
        </p:spPr>
        <p:txBody>
          <a:bodyPr>
            <a:normAutofit/>
          </a:bodyPr>
          <a:lstStyle/>
          <a:p>
            <a:r>
              <a:rPr lang="es-ES" dirty="0"/>
              <a:t>Es un método que se adapta a los niños y no a la inversa. </a:t>
            </a:r>
          </a:p>
          <a:p>
            <a:endParaRPr lang="es-ES" dirty="0"/>
          </a:p>
          <a:p>
            <a:r>
              <a:rPr lang="es-ES" dirty="0"/>
              <a:t>Promueve la creatividad de los niños y permite adelantarse a aprendizajes más avanzados y de cursos posteriores. </a:t>
            </a:r>
          </a:p>
          <a:p>
            <a:endParaRPr lang="es-ES" dirty="0"/>
          </a:p>
          <a:p>
            <a:r>
              <a:rPr lang="es-ES" dirty="0"/>
              <a:t>Eleva la autoestima del niño dado que puede comprender aquello que hace con las matemáticas y aplicarlas a su realidad cotidiana.</a:t>
            </a:r>
          </a:p>
          <a:p>
            <a:endParaRPr lang="es-ES" dirty="0"/>
          </a:p>
          <a:p>
            <a:r>
              <a:rPr lang="es-ES" dirty="0"/>
              <a:t>Las matemáticas pueden convertirse en un juego y un desafío.</a:t>
            </a:r>
          </a:p>
        </p:txBody>
      </p:sp>
    </p:spTree>
    <p:extLst>
      <p:ext uri="{BB962C8B-B14F-4D97-AF65-F5344CB8AC3E}">
        <p14:creationId xmlns:p14="http://schemas.microsoft.com/office/powerpoint/2010/main" val="212756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4904C3-38FA-4248-956A-113680028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872342"/>
            <a:ext cx="5127031" cy="312057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Es crucial que no pares de </a:t>
            </a:r>
            <a:r>
              <a:rPr lang="en-US" sz="3600" dirty="0" err="1"/>
              <a:t>hacerte</a:t>
            </a:r>
            <a:r>
              <a:rPr lang="en-US" sz="3600" dirty="0"/>
              <a:t> </a:t>
            </a:r>
            <a:r>
              <a:rPr lang="en-US" sz="3600" dirty="0" err="1"/>
              <a:t>preguntas</a:t>
            </a:r>
            <a:r>
              <a:rPr lang="en-US" sz="3600" dirty="0"/>
              <a:t>. Hay que ser curioso para </a:t>
            </a:r>
            <a:r>
              <a:rPr lang="en-US" sz="3600" dirty="0" err="1"/>
              <a:t>mantener</a:t>
            </a:r>
            <a:r>
              <a:rPr lang="en-US" sz="3600" dirty="0"/>
              <a:t> </a:t>
            </a:r>
            <a:r>
              <a:rPr lang="en-US" sz="3600" dirty="0" err="1"/>
              <a:t>este</a:t>
            </a:r>
            <a:r>
              <a:rPr lang="en-US" sz="3600" dirty="0"/>
              <a:t> </a:t>
            </a:r>
            <a:r>
              <a:rPr lang="en-US" sz="3600" dirty="0" err="1"/>
              <a:t>mundo</a:t>
            </a:r>
            <a:r>
              <a:rPr lang="en-US" sz="3600" dirty="0"/>
              <a:t> a </a:t>
            </a:r>
            <a:r>
              <a:rPr lang="en-US" sz="3600" dirty="0" err="1"/>
              <a:t>flote</a:t>
            </a:r>
            <a:r>
              <a:rPr lang="en-US" sz="3600" dirty="0"/>
              <a:t>.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3D5F85-D2C1-0D48-A55F-94E531EC5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8930" y="5486400"/>
            <a:ext cx="5127029" cy="737419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2400" dirty="0"/>
              <a:t>Albert Einstein</a:t>
            </a:r>
          </a:p>
        </p:txBody>
      </p:sp>
      <p:pic>
        <p:nvPicPr>
          <p:cNvPr id="6" name="Marcador de posición de imagen 5" descr="Imagen que contiene persona, hombre, interior, viendo&#10;&#10;Descripción generada automáticamente">
            <a:extLst>
              <a:ext uri="{FF2B5EF4-FFF2-40B4-BE49-F238E27FC236}">
                <a16:creationId xmlns:a16="http://schemas.microsoft.com/office/drawing/2014/main" id="{0512B652-D441-674E-94E8-D5DE77B83F0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00" r="9153" b="2"/>
          <a:stretch/>
        </p:blipFill>
        <p:spPr>
          <a:xfrm>
            <a:off x="6090613" y="640082"/>
            <a:ext cx="5461724" cy="557783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1822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Preguntas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dirty="0"/>
              <a:t>¿Qué son las matemáticas?</a:t>
            </a:r>
          </a:p>
          <a:p>
            <a:r>
              <a:rPr lang="en-US" dirty="0"/>
              <a:t>¿Para que sirven las matemáticas?</a:t>
            </a:r>
          </a:p>
          <a:p>
            <a:r>
              <a:rPr lang="en-US" dirty="0"/>
              <a:t>¿Como se </a:t>
            </a:r>
            <a:r>
              <a:rPr lang="en-US" dirty="0" err="1"/>
              <a:t>enseñan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las aulas? ¿Se </a:t>
            </a:r>
            <a:r>
              <a:rPr lang="en-US" dirty="0" err="1"/>
              <a:t>hacen</a:t>
            </a:r>
            <a:r>
              <a:rPr lang="en-US" dirty="0"/>
              <a:t> </a:t>
            </a:r>
            <a:r>
              <a:rPr lang="en-US" dirty="0" err="1"/>
              <a:t>problemas</a:t>
            </a:r>
            <a:r>
              <a:rPr lang="en-US" dirty="0"/>
              <a:t> o no?</a:t>
            </a:r>
          </a:p>
          <a:p>
            <a:r>
              <a:rPr lang="en-US" dirty="0"/>
              <a:t>¿Por </a:t>
            </a:r>
            <a:r>
              <a:rPr lang="en-US" dirty="0" err="1"/>
              <a:t>qué</a:t>
            </a:r>
            <a:r>
              <a:rPr lang="en-US" dirty="0"/>
              <a:t> hay que cambiar la forma de </a:t>
            </a:r>
            <a:r>
              <a:rPr lang="en-US" dirty="0" err="1"/>
              <a:t>hacer</a:t>
            </a:r>
            <a:r>
              <a:rPr lang="en-US" dirty="0"/>
              <a:t> </a:t>
            </a:r>
            <a:r>
              <a:rPr lang="en-US" dirty="0" err="1"/>
              <a:t>aritmética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04314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E99B4-C0F5-6C42-8632-94C807C31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3732"/>
          </a:xfrm>
        </p:spPr>
        <p:txBody>
          <a:bodyPr/>
          <a:lstStyle/>
          <a:p>
            <a:pPr algn="ctr"/>
            <a:r>
              <a:rPr lang="en-US" dirty="0"/>
              <a:t>¿Qué son las matemáticas?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E31A88-9502-4A4B-BFF2-1A874FA13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1"/>
            <a:ext cx="10515600" cy="4681992"/>
          </a:xfrm>
          <a:solidFill>
            <a:schemeClr val="bg2"/>
          </a:solidFill>
        </p:spPr>
        <p:txBody>
          <a:bodyPr/>
          <a:lstStyle/>
          <a:p>
            <a:pPr marL="0" indent="0" algn="ctr">
              <a:buNone/>
            </a:pPr>
            <a:r>
              <a:rPr lang="es-ES" dirty="0"/>
              <a:t>¿Por qué se puede hablar de matemática o matemáticas con el mismo sentido?</a:t>
            </a:r>
          </a:p>
        </p:txBody>
      </p:sp>
    </p:spTree>
    <p:extLst>
      <p:ext uri="{BB962C8B-B14F-4D97-AF65-F5344CB8AC3E}">
        <p14:creationId xmlns:p14="http://schemas.microsoft.com/office/powerpoint/2010/main" val="1236449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E99B4-C0F5-6C42-8632-94C807C31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3732"/>
          </a:xfrm>
        </p:spPr>
        <p:txBody>
          <a:bodyPr/>
          <a:lstStyle/>
          <a:p>
            <a:pPr algn="ctr"/>
            <a:r>
              <a:rPr lang="en-US" dirty="0"/>
              <a:t>¿Qué son las matemáticas?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E31A88-9502-4A4B-BFF2-1A874FA13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1"/>
            <a:ext cx="10515600" cy="4681992"/>
          </a:xfrm>
          <a:solidFill>
            <a:schemeClr val="bg2"/>
          </a:solidFill>
        </p:spPr>
        <p:txBody>
          <a:bodyPr/>
          <a:lstStyle/>
          <a:p>
            <a:pPr marL="0" indent="0" algn="ctr">
              <a:buNone/>
            </a:pPr>
            <a:r>
              <a:rPr lang="es-ES" dirty="0"/>
              <a:t>¿Por qué se puede hablar de matemática o matemáticas con el mismo sentido?</a:t>
            </a:r>
          </a:p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/>
              <a:t>La matemática es el </a:t>
            </a:r>
            <a:r>
              <a:rPr lang="es-ES" b="1" dirty="0"/>
              <a:t>conocimiento social o cultural </a:t>
            </a:r>
            <a:r>
              <a:rPr lang="es-ES" dirty="0"/>
              <a:t>que estudia las cantidades, los entes abstractos y sus relaciones, así como las formas y la lógica de elementos.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/>
              <a:t>Por esto, todas las sociedades han tenido sus propias matemáticas.</a:t>
            </a:r>
          </a:p>
          <a:p>
            <a:pPr marL="0" indent="0" algn="just">
              <a:buNone/>
            </a:pPr>
            <a:r>
              <a:rPr lang="es-ES" dirty="0"/>
              <a:t>La matemática maya, la matemática romana, la matemática árabe…</a:t>
            </a:r>
          </a:p>
        </p:txBody>
      </p:sp>
    </p:spTree>
    <p:extLst>
      <p:ext uri="{BB962C8B-B14F-4D97-AF65-F5344CB8AC3E}">
        <p14:creationId xmlns:p14="http://schemas.microsoft.com/office/powerpoint/2010/main" val="3449319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79345-BE20-F943-8BA5-7FF852D05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0208"/>
          </a:xfrm>
        </p:spPr>
        <p:txBody>
          <a:bodyPr/>
          <a:lstStyle/>
          <a:p>
            <a:pPr algn="ctr"/>
            <a:r>
              <a:rPr lang="es-ES" dirty="0"/>
              <a:t>Diferentes tipos de multiplicación</a:t>
            </a:r>
          </a:p>
        </p:txBody>
      </p:sp>
      <p:pic>
        <p:nvPicPr>
          <p:cNvPr id="5" name="Marcador de contenido 4" descr="Imagen que contiene texto, pizarrón&#10;&#10;Descripción generada automáticamente">
            <a:extLst>
              <a:ext uri="{FF2B5EF4-FFF2-40B4-BE49-F238E27FC236}">
                <a16:creationId xmlns:a16="http://schemas.microsoft.com/office/drawing/2014/main" id="{6C00276F-E23C-0B46-8AFE-B3381B4DAD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300" y="1230313"/>
            <a:ext cx="7645400" cy="4902200"/>
          </a:xfrm>
        </p:spPr>
      </p:pic>
    </p:spTree>
    <p:extLst>
      <p:ext uri="{BB962C8B-B14F-4D97-AF65-F5344CB8AC3E}">
        <p14:creationId xmlns:p14="http://schemas.microsoft.com/office/powerpoint/2010/main" val="82001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E99B4-C0F5-6C42-8632-94C807C31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/>
              <a:t>¿Para que sirven las matemáticas?</a:t>
            </a:r>
            <a:endParaRPr lang="en-US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2B8DF5D-F0BD-F44C-AF95-8FD45DF8B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4715" y="1825625"/>
            <a:ext cx="7210269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u="sng" dirty="0"/>
              <a:t>El hombre </a:t>
            </a:r>
            <a:r>
              <a:rPr lang="es-ES" u="sng" dirty="0" err="1"/>
              <a:t>anumérico</a:t>
            </a:r>
            <a:r>
              <a:rPr lang="es-ES" u="sng" dirty="0"/>
              <a:t> de 1990</a:t>
            </a:r>
          </a:p>
          <a:p>
            <a:pPr marL="0" indent="0" algn="ctr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ensayo que versa sobre los problemas de la sociedad actual para entender las matemáticas en el contexto de la vida diaria. Y que explica cómo el común de los ciudadanos tiende a malinterpretar lo que ve y oye.</a:t>
            </a:r>
          </a:p>
          <a:p>
            <a:pPr marL="0" indent="0">
              <a:buNone/>
            </a:pPr>
            <a:endParaRPr lang="es-ES" dirty="0"/>
          </a:p>
          <a:p>
            <a:pPr marL="0" indent="0" algn="r">
              <a:buNone/>
            </a:pPr>
            <a:r>
              <a:rPr lang="es-ES" dirty="0"/>
              <a:t>John Allen </a:t>
            </a:r>
            <a:r>
              <a:rPr lang="es-ES" dirty="0" err="1"/>
              <a:t>Paulos</a:t>
            </a:r>
            <a:r>
              <a:rPr lang="es-ES" dirty="0"/>
              <a:t> </a:t>
            </a:r>
          </a:p>
          <a:p>
            <a:pPr marL="0" indent="0" algn="r">
              <a:buNone/>
            </a:pPr>
            <a:r>
              <a:rPr lang="es-ES" dirty="0"/>
              <a:t>profesor en la Universidad Temple de Filadelfia</a:t>
            </a:r>
          </a:p>
        </p:txBody>
      </p:sp>
      <p:pic>
        <p:nvPicPr>
          <p:cNvPr id="9" name="Marcador de contenido 8" descr="Un hombre con traje sonriendo&#10;&#10;Descripción generada automáticamente">
            <a:extLst>
              <a:ext uri="{FF2B5EF4-FFF2-40B4-BE49-F238E27FC236}">
                <a16:creationId xmlns:a16="http://schemas.microsoft.com/office/drawing/2014/main" id="{6CB938F7-7590-4A43-93C2-2FC7759050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254" y="1825625"/>
            <a:ext cx="3764252" cy="4351338"/>
          </a:xfrm>
        </p:spPr>
      </p:pic>
    </p:spTree>
    <p:extLst>
      <p:ext uri="{BB962C8B-B14F-4D97-AF65-F5344CB8AC3E}">
        <p14:creationId xmlns:p14="http://schemas.microsoft.com/office/powerpoint/2010/main" val="3915764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E99B4-C0F5-6C42-8632-94C807C31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3732"/>
          </a:xfrm>
        </p:spPr>
        <p:txBody>
          <a:bodyPr>
            <a:normAutofit/>
          </a:bodyPr>
          <a:lstStyle/>
          <a:p>
            <a:pPr algn="ctr"/>
            <a:r>
              <a:rPr lang="en-US"/>
              <a:t>¿Para que sirven las matemáticas?</a:t>
            </a:r>
            <a:endParaRPr lang="en-US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BE172476-87A6-4145-B553-5DA1325AB5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198185"/>
              </p:ext>
            </p:extLst>
          </p:nvPr>
        </p:nvGraphicFramePr>
        <p:xfrm>
          <a:off x="838200" y="1495425"/>
          <a:ext cx="10515600" cy="4681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8381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7E99B4-C0F5-6C42-8632-94C807C31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373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¿Como se </a:t>
            </a:r>
            <a:r>
              <a:rPr lang="en-US" dirty="0" err="1"/>
              <a:t>enseñan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las aulas?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8EC8FAFC-8BDA-2543-9926-690E6D7382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706386"/>
              </p:ext>
            </p:extLst>
          </p:nvPr>
        </p:nvGraphicFramePr>
        <p:xfrm>
          <a:off x="838200" y="1825625"/>
          <a:ext cx="10515600" cy="2760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421994579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408588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12125449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98182246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19570925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928561005"/>
                    </a:ext>
                  </a:extLst>
                </a:gridCol>
              </a:tblGrid>
              <a:tr h="107255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anchor="ctr" anchorCtr="1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EDUCACION</a:t>
                      </a:r>
                    </a:p>
                    <a:p>
                      <a:r>
                        <a:rPr lang="es-ES" dirty="0"/>
                        <a:t>INFANTIL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EDUACIÓN PRIMARIA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EDUCACIÓN SECUNDARIA OBLIGATORIA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BACHILLERATO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UNIVERSIDAD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169653875"/>
                  </a:ext>
                </a:extLst>
              </a:tr>
              <a:tr h="650929">
                <a:tc>
                  <a:txBody>
                    <a:bodyPr/>
                    <a:lstStyle/>
                    <a:p>
                      <a:r>
                        <a:rPr lang="es-ES" dirty="0"/>
                        <a:t>DESARROLLO INTELECTUAL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314683547"/>
                  </a:ext>
                </a:extLst>
              </a:tr>
              <a:tr h="518643">
                <a:tc>
                  <a:txBody>
                    <a:bodyPr/>
                    <a:lstStyle/>
                    <a:p>
                      <a:r>
                        <a:rPr lang="es-ES" dirty="0"/>
                        <a:t>SOCIEDAD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s-ES" sz="2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s-ES" sz="2000" b="1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47211598"/>
                  </a:ext>
                </a:extLst>
              </a:tr>
              <a:tr h="518643">
                <a:tc>
                  <a:txBody>
                    <a:bodyPr/>
                    <a:lstStyle/>
                    <a:p>
                      <a:r>
                        <a:rPr lang="es-ES" dirty="0"/>
                        <a:t>TÉCNICA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s-ES" sz="2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s-ES" sz="2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sz="2000" b="1" dirty="0"/>
                        <a:t>X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793333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9493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3774</TotalTime>
  <Words>736</Words>
  <Application>Microsoft Macintosh PowerPoint</Application>
  <PresentationFormat>Panorámica</PresentationFormat>
  <Paragraphs>148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Tema de Office</vt:lpstr>
      <vt:lpstr>Olimpiadas Matemáticas </vt:lpstr>
      <vt:lpstr>Es crucial que no pares de hacerte preguntas. Hay que ser curioso para mantener este mundo a flote.</vt:lpstr>
      <vt:lpstr>Preguntas</vt:lpstr>
      <vt:lpstr>¿Qué son las matemáticas?</vt:lpstr>
      <vt:lpstr>¿Qué son las matemáticas?</vt:lpstr>
      <vt:lpstr>Diferentes tipos de multiplicación</vt:lpstr>
      <vt:lpstr>¿Para que sirven las matemáticas?</vt:lpstr>
      <vt:lpstr>¿Para que sirven las matemáticas?</vt:lpstr>
      <vt:lpstr>¿Como se enseñan en las aulas?</vt:lpstr>
      <vt:lpstr>¿Como se enseñan en las aulas?</vt:lpstr>
      <vt:lpstr>Ejemplo de un ejercicio sin utilidad</vt:lpstr>
      <vt:lpstr>Ejemplo de un ejercicio sin utilidad</vt:lpstr>
      <vt:lpstr>Aplicaciones de la teoría de Grafos</vt:lpstr>
      <vt:lpstr>¿Cómo se enseña matemáticas en las aulas?</vt:lpstr>
      <vt:lpstr>¿Se hacen problemas o no?</vt:lpstr>
      <vt:lpstr>¿por qué hay que cambiar la forma de hacer aritmética?</vt:lpstr>
      <vt:lpstr>Beneficios del método ABN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Olimpiadas Matemáticas</dc:title>
  <dc:creator>FRANCISCO JOSE ALVAREZ LOPEZ</dc:creator>
  <cp:lastModifiedBy>FRANCISCO JOSE ALVAREZ LOPEZ</cp:lastModifiedBy>
  <cp:revision>35</cp:revision>
  <dcterms:created xsi:type="dcterms:W3CDTF">2020-02-23T08:39:07Z</dcterms:created>
  <dcterms:modified xsi:type="dcterms:W3CDTF">2020-04-03T22:41:43Z</dcterms:modified>
</cp:coreProperties>
</file>