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FBF8-8288-49CC-8848-4F656DA95530}" type="datetimeFigureOut">
              <a:rPr lang="en-NZ" smtClean="0"/>
              <a:t>18/10/2018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6F10-AD05-4FF3-B8B8-8313C73101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50367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FBF8-8288-49CC-8848-4F656DA95530}" type="datetimeFigureOut">
              <a:rPr lang="en-NZ" smtClean="0"/>
              <a:t>18/10/2018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6F10-AD05-4FF3-B8B8-8313C73101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48263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FBF8-8288-49CC-8848-4F656DA95530}" type="datetimeFigureOut">
              <a:rPr lang="en-NZ" smtClean="0"/>
              <a:t>18/10/2018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6F10-AD05-4FF3-B8B8-8313C73101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56461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FBF8-8288-49CC-8848-4F656DA95530}" type="datetimeFigureOut">
              <a:rPr lang="en-NZ" smtClean="0"/>
              <a:t>18/10/2018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6F10-AD05-4FF3-B8B8-8313C73101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36662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FBF8-8288-49CC-8848-4F656DA95530}" type="datetimeFigureOut">
              <a:rPr lang="en-NZ" smtClean="0"/>
              <a:t>18/10/2018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6F10-AD05-4FF3-B8B8-8313C73101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0626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FBF8-8288-49CC-8848-4F656DA95530}" type="datetimeFigureOut">
              <a:rPr lang="en-NZ" smtClean="0"/>
              <a:t>18/10/2018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6F10-AD05-4FF3-B8B8-8313C73101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6059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FBF8-8288-49CC-8848-4F656DA95530}" type="datetimeFigureOut">
              <a:rPr lang="en-NZ" smtClean="0"/>
              <a:t>18/10/2018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6F10-AD05-4FF3-B8B8-8313C73101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9512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FBF8-8288-49CC-8848-4F656DA95530}" type="datetimeFigureOut">
              <a:rPr lang="en-NZ" smtClean="0"/>
              <a:t>18/10/2018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6F10-AD05-4FF3-B8B8-8313C73101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57084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FBF8-8288-49CC-8848-4F656DA95530}" type="datetimeFigureOut">
              <a:rPr lang="en-NZ" smtClean="0"/>
              <a:t>18/10/2018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6F10-AD05-4FF3-B8B8-8313C73101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29345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FBF8-8288-49CC-8848-4F656DA95530}" type="datetimeFigureOut">
              <a:rPr lang="en-NZ" smtClean="0"/>
              <a:t>18/10/2018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6F10-AD05-4FF3-B8B8-8313C73101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32547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FBF8-8288-49CC-8848-4F656DA95530}" type="datetimeFigureOut">
              <a:rPr lang="en-NZ" smtClean="0"/>
              <a:t>18/10/2018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6F10-AD05-4FF3-B8B8-8313C73101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3817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7FBF8-8288-49CC-8848-4F656DA95530}" type="datetimeFigureOut">
              <a:rPr lang="en-NZ" smtClean="0"/>
              <a:t>18/10/2018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76F10-AD05-4FF3-B8B8-8313C73101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83158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668" y="294626"/>
            <a:ext cx="7504731" cy="62977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2827" y="4058764"/>
            <a:ext cx="6645881" cy="162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053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0982" y="235156"/>
            <a:ext cx="8651954" cy="640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483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676"/>
          <a:stretch/>
        </p:blipFill>
        <p:spPr>
          <a:xfrm>
            <a:off x="2281645" y="-1"/>
            <a:ext cx="7898587" cy="6662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820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759" y="376848"/>
            <a:ext cx="7958038" cy="630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68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111" y="347741"/>
            <a:ext cx="7961537" cy="6510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718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138" y="303806"/>
            <a:ext cx="9600142" cy="640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568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Massey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Castro, Isabel</dc:creator>
  <cp:lastModifiedBy>Castro, Isabel</cp:lastModifiedBy>
  <cp:revision>1</cp:revision>
  <dcterms:created xsi:type="dcterms:W3CDTF">2018-10-17T17:05:11Z</dcterms:created>
  <dcterms:modified xsi:type="dcterms:W3CDTF">2018-10-17T17:05:45Z</dcterms:modified>
</cp:coreProperties>
</file>