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8" r:id="rId5"/>
    <p:sldId id="269" r:id="rId6"/>
    <p:sldId id="266" r:id="rId7"/>
    <p:sldId id="262" r:id="rId8"/>
    <p:sldId id="264" r:id="rId9"/>
    <p:sldId id="271" r:id="rId10"/>
    <p:sldId id="272" r:id="rId1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E4172-05D6-413C-A00D-5AD04EA88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F16A2-368C-4D97-8C1C-0C514BA4C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1120C-0C44-4914-84B3-48445A84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7E96F-8962-4A97-B551-F4F47385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8D620-C84C-4853-A427-47CC92BF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074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05962-DB95-4E7D-B4FA-E4EAB8B7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FCFE5-CA67-4762-BEA5-D5EBD6607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5170C-D4EC-470D-AFCC-86D66BF5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946D0-D238-480A-BB5D-B2E291C7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CBC7A-A2BB-4F10-A52B-3B233EAD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196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0EC914-B202-49B7-ACFE-F6FEEA9670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08E72-B5C7-47FA-8531-A28E6B057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4C380-2D5C-4C89-BB0A-ECF0DF656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FCB79-D494-4774-808F-4864D22B9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03AF7-2DEA-4A25-BF0A-4801B0C5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07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0B6B2-812B-433B-90D0-3F501018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609C4-72AF-41E2-A363-8A916D3BD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03D5-9C8A-4BF8-B271-8421E2E10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C4000-2F63-41E8-A6A1-D6DF07E7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97EEC-E37F-4A70-91C2-407E27028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580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2918-EDAB-4509-AD06-18909028A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67055-FB89-4A3B-9ED7-26D135F21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C9775-9CAF-44D3-8A8A-6CB8DDDCD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3AE5E-22E1-44F0-89BD-3B375493F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FF3F0-5747-47D0-A9D2-243E67A1A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714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59683-A325-45F0-A36F-94864283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0A977-8FF9-41A6-A8E8-5B064FF835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6E737-DC4F-4441-8851-CB99B7E46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C99A0-7208-4FB7-8078-FE24CD8E1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AC02-663B-4C4E-803B-EB3F26A6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9E81EF-904A-4CCE-87B2-14B51EAD2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9591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F31A-1D18-4CAB-9244-76771E7C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E4EE5-AC28-4324-A201-E92653809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544A3-2702-4BE9-8B9D-1992CE904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B10DE4-E734-4F7C-9B7D-325B6211E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FE037A-D6ED-490C-9E80-781FFB44D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78A6BA-2E46-4364-9FA8-6E136F7AC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18413B-0F70-45B1-AA02-72E403EC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FB4C37-B8FA-4E1D-B2A7-18EC27ED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224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609B1-97A9-4E33-9544-22D1A5EAA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361E3F-2F9D-4E30-81EC-55AF9306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DBF928-46FB-43BF-9AC6-21D29FA58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88E5B-504B-4C41-A168-8EFF71A64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773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5851B-E432-4534-B76E-AA3718A5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D34A6A-5323-4A27-A87F-445540A42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1E5AE-13B5-401D-9626-394BFE52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887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07D3-7AEE-4CD4-BF50-4340F8AF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CF9F1-EB46-43B4-AD80-0A4FC2A81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57CE01-872D-4BDA-94AA-1589BB3FA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D21D4-03C1-4712-A950-7E592023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DECBA-66D9-4947-B84A-7A7F310B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1446A-2194-45A5-AA45-22C79B74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7860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17101-0D7D-485B-96D8-3C24D92F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8362A5-A44D-48AF-92DE-DEB7CD3C0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53565-5083-417D-9791-673C5DEB2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0AEEB-970F-4888-A723-EA3E485AB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ED13C-0D9B-476A-B350-3C9DCD71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A7FDA-5388-4AD4-89D6-4DF60807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996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0A3592-6939-4ACD-BD18-2B10F6C9D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DD962-439D-4B72-93E6-ECE63CED2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29483-8CEC-44AF-8286-E75A9B7746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24DD-1E57-4572-8146-9E1658CCE246}" type="datetimeFigureOut">
              <a:rPr lang="nl-BE" smtClean="0"/>
              <a:t>29/04/2021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23D00-0C9A-4A41-920D-50F91C3AF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9C84E-4596-4B0A-B8A1-B5269E795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BBAE3-6CC6-40CD-9472-4D6F991607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308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62B11-0CE8-4D2A-B97F-9E363F6602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2CA15-3355-482D-B5F2-8B9F9CF28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nl-BE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 Lauwaert</a:t>
            </a: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of Philosophy</a:t>
            </a: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 Leuven</a:t>
            </a:r>
            <a:endParaRPr lang="nl-BE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37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36B5A-7374-44D3-A168-639C4ACF1B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 for listening!</a:t>
            </a:r>
            <a:endParaRPr lang="nl-B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1A3A7-58A7-4EFB-8CFB-F33CCCC056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01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E3CD1-4C80-4499-9857-0273735BF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DF5F8-CEA7-4EDE-9022-4A5879F48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nl-B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rof</a:t>
            </a:r>
            <a:r>
              <a:rPr lang="nl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Dr. Lode Lauwaert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nl-B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nstitute</a:t>
            </a:r>
            <a:r>
              <a:rPr lang="nl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nl-B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Philosophy</a:t>
            </a:r>
            <a:r>
              <a:rPr lang="nl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(KU Leuven)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nl-B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hilosophy</a:t>
            </a:r>
            <a:r>
              <a:rPr lang="nl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Technology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nl-B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ode.lauwaert@kuleuven.be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C97F15-A5CD-4166-A5B1-C905F285F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159" y="450451"/>
            <a:ext cx="1743607" cy="26154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B60B24-7A50-4264-BDB0-F5BB92904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3741" y="3759598"/>
            <a:ext cx="1724025" cy="264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52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608A5-F411-4E4C-92BF-5FBFB8174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DE279-BCF7-4143-B6D4-D54308668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42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transparency: academia, policy, common sense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material, technical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knowledge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information: data collection, who made choices, stakeholders, etc.</a:t>
            </a:r>
          </a:p>
          <a:p>
            <a:pPr lvl="1"/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explainable AI is transparent AI (not vice versa)</a:t>
            </a:r>
          </a:p>
          <a:p>
            <a:pPr marL="457200" lvl="1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Opaque AI = epistemic issue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7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34F1C-BA84-4C19-A194-A1A5F19B4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36F70-2636-4618-A93F-50580A23A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dirty="0"/>
          </a:p>
          <a:p>
            <a:pPr marL="514350" indent="-514350">
              <a:buAutoNum type="arabicParenBoth"/>
            </a:pPr>
            <a:r>
              <a:rPr lang="nl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nl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nl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endParaRPr lang="nl-BE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Both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Both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nl-B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roblem</a:t>
            </a:r>
            <a:r>
              <a:rPr lang="nl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nl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l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nl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focus</a:t>
            </a:r>
          </a:p>
        </p:txBody>
      </p:sp>
    </p:spTree>
    <p:extLst>
      <p:ext uri="{BB962C8B-B14F-4D97-AF65-F5344CB8AC3E}">
        <p14:creationId xmlns:p14="http://schemas.microsoft.com/office/powerpoint/2010/main" val="114044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6969A-9F74-478F-AFDC-E7A50D60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112FB-ED22-4EFC-929B-C6E159A1E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Both"/>
            </a:pPr>
            <a:r>
              <a:rPr lang="nl-B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endParaRPr lang="nl-B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 is a condition for moral responsibility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 is a responsibility gap a moral disaster?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 responsibility without transparency, opacity with responsibility</a:t>
            </a: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could happen VS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happened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3389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6F6D2-1BF8-45B5-B55E-861882139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5CC6C-D840-41BF-BACC-3FE8A2E32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91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focus, however, is not unjustified!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Intrinsic justification: 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standing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Extrinsic justification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Trustworthy AI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</a:p>
          <a:p>
            <a:pPr lvl="1"/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6828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F20A-12B3-4737-9679-A82A5C3B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434D3-36FD-45BB-A2CC-ED3F5D893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96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P</a:t>
            </a:r>
            <a:r>
              <a:rPr lang="nl-B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roblem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B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nl-B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focus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is insufficient: privacy, sustainability, bias, safe, etc.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 as a necessary condition (I)?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Cf. Spotify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When is opacity undesirable / unproblematic ?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64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863D7-8A3A-432A-8437-DE2B11DD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3D006-5E43-426E-AEDA-7303E78E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37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 as a necessary condition (II)?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gradual property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1: 100% transparent, 50% accurate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2: 90% transparent, 100% accurate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off: no transparency above all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Cf. Privacy and security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why would transparency be an exception?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21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AFA1D-31E8-44BE-A59C-9528699C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Ethics of Transparency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612E4-7528-44F6-B5BB-26FCDC55B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focus on transparency is thus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justified,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not on the basis of responsibility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 moral problem,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that focus is too absolute.</a:t>
            </a:r>
          </a:p>
          <a:p>
            <a:pPr marL="514350" indent="-514350">
              <a:buAutoNum type="arabicParenBoth"/>
            </a:pPr>
            <a:endParaRPr lang="nl-B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192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305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Ethics of Transparency</vt:lpstr>
      <vt:lpstr>Ethics of Transparency</vt:lpstr>
      <vt:lpstr>Ethics of Transparency</vt:lpstr>
      <vt:lpstr>Ethics of Transparency</vt:lpstr>
      <vt:lpstr>Ethics of Transparency</vt:lpstr>
      <vt:lpstr>Ethics of Transparency</vt:lpstr>
      <vt:lpstr>Ethics of Transparency</vt:lpstr>
      <vt:lpstr>Ethics of Transparency</vt:lpstr>
      <vt:lpstr>Ethics of Transparency</vt:lpstr>
      <vt:lpstr>Thanks for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of Transparency</dc:title>
  <dc:creator>Lode Lauwaert</dc:creator>
  <cp:lastModifiedBy>Lode Lauwaert</cp:lastModifiedBy>
  <cp:revision>26</cp:revision>
  <dcterms:created xsi:type="dcterms:W3CDTF">2021-04-28T10:33:28Z</dcterms:created>
  <dcterms:modified xsi:type="dcterms:W3CDTF">2021-04-29T09:16:49Z</dcterms:modified>
</cp:coreProperties>
</file>