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21384000" cx="15120000"/>
  <p:notesSz cx="6858000" cy="9144000"/>
  <p:embeddedFontLst>
    <p:embeddedFont>
      <p:font typeface="Nunito SemiBold"/>
      <p:regular r:id="rId7"/>
      <p:bold r:id="rId8"/>
      <p:italic r:id="rId9"/>
      <p:boldItalic r:id="rId10"/>
    </p:embeddedFont>
    <p:embeddedFont>
      <p:font typeface="Nunito Medium"/>
      <p:regular r:id="rId11"/>
      <p:bold r:id="rId12"/>
      <p:italic r:id="rId13"/>
      <p:boldItalic r:id="rId14"/>
    </p:embeddedFont>
    <p:embeddedFont>
      <p:font typeface="Nunito Light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735">
          <p15:clr>
            <a:srgbClr val="A4A3A4"/>
          </p15:clr>
        </p15:guide>
        <p15:guide id="2" pos="476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735" orient="horz"/>
        <p:guide pos="476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Medium-regular.fntdata"/><Relationship Id="rId10" Type="http://schemas.openxmlformats.org/officeDocument/2006/relationships/font" Target="fonts/NunitoSemiBold-boldItalic.fntdata"/><Relationship Id="rId13" Type="http://schemas.openxmlformats.org/officeDocument/2006/relationships/font" Target="fonts/NunitoMedium-italic.fntdata"/><Relationship Id="rId12" Type="http://schemas.openxmlformats.org/officeDocument/2006/relationships/font" Target="fonts/NunitoMedium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NunitoSemiBold-italic.fntdata"/><Relationship Id="rId15" Type="http://schemas.openxmlformats.org/officeDocument/2006/relationships/font" Target="fonts/NunitoLight-regular.fntdata"/><Relationship Id="rId14" Type="http://schemas.openxmlformats.org/officeDocument/2006/relationships/font" Target="fonts/NunitoMedium-boldItalic.fntdata"/><Relationship Id="rId17" Type="http://schemas.openxmlformats.org/officeDocument/2006/relationships/font" Target="fonts/NunitoLight-italic.fntdata"/><Relationship Id="rId16" Type="http://schemas.openxmlformats.org/officeDocument/2006/relationships/font" Target="fonts/NunitoLight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NunitoLight-boldItalic.fntdata"/><Relationship Id="rId7" Type="http://schemas.openxmlformats.org/officeDocument/2006/relationships/font" Target="fonts/NunitoSemiBold-regular.fntdata"/><Relationship Id="rId8" Type="http://schemas.openxmlformats.org/officeDocument/2006/relationships/font" Target="fonts/Nunito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4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125d0586b2_0_0:notes"/>
          <p:cNvSpPr/>
          <p:nvPr>
            <p:ph idx="2" type="sldImg"/>
          </p:nvPr>
        </p:nvSpPr>
        <p:spPr>
          <a:xfrm>
            <a:off x="221704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125d0586b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515423" y="3095556"/>
            <a:ext cx="14089200" cy="8533200"/>
          </a:xfrm>
          <a:prstGeom prst="rect">
            <a:avLst/>
          </a:prstGeom>
        </p:spPr>
        <p:txBody>
          <a:bodyPr anchorCtr="0" anchor="b" bIns="232100" lIns="232100" spcFirstLastPara="1" rIns="232100" wrap="square" tIns="232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200"/>
              <a:buNone/>
              <a:defRPr sz="1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200"/>
              <a:buNone/>
              <a:defRPr sz="1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200"/>
              <a:buNone/>
              <a:defRPr sz="1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200"/>
              <a:buNone/>
              <a:defRPr sz="1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200"/>
              <a:buNone/>
              <a:defRPr sz="1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200"/>
              <a:buNone/>
              <a:defRPr sz="1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200"/>
              <a:buNone/>
              <a:defRPr sz="1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200"/>
              <a:buNone/>
              <a:defRPr sz="1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200"/>
              <a:buNone/>
              <a:defRPr sz="13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515409" y="11782819"/>
            <a:ext cx="14089200" cy="3294900"/>
          </a:xfrm>
          <a:prstGeom prst="rect">
            <a:avLst/>
          </a:prstGeom>
        </p:spPr>
        <p:txBody>
          <a:bodyPr anchorCtr="0" anchor="t" bIns="232100" lIns="232100" spcFirstLastPara="1" rIns="232100" wrap="square" tIns="232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515409" y="4598693"/>
            <a:ext cx="14089200" cy="8163300"/>
          </a:xfrm>
          <a:prstGeom prst="rect">
            <a:avLst/>
          </a:prstGeom>
        </p:spPr>
        <p:txBody>
          <a:bodyPr anchorCtr="0" anchor="b" bIns="232100" lIns="232100" spcFirstLastPara="1" rIns="232100" wrap="square" tIns="232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400"/>
              <a:buNone/>
              <a:defRPr sz="30400"/>
            </a:lvl1pPr>
            <a:lvl2pPr lvl="1" algn="ctr">
              <a:spcBef>
                <a:spcPts val="0"/>
              </a:spcBef>
              <a:spcAft>
                <a:spcPts val="0"/>
              </a:spcAft>
              <a:buSzPts val="30400"/>
              <a:buNone/>
              <a:defRPr sz="30400"/>
            </a:lvl2pPr>
            <a:lvl3pPr lvl="2" algn="ctr">
              <a:spcBef>
                <a:spcPts val="0"/>
              </a:spcBef>
              <a:spcAft>
                <a:spcPts val="0"/>
              </a:spcAft>
              <a:buSzPts val="30400"/>
              <a:buNone/>
              <a:defRPr sz="30400"/>
            </a:lvl3pPr>
            <a:lvl4pPr lvl="3" algn="ctr">
              <a:spcBef>
                <a:spcPts val="0"/>
              </a:spcBef>
              <a:spcAft>
                <a:spcPts val="0"/>
              </a:spcAft>
              <a:buSzPts val="30400"/>
              <a:buNone/>
              <a:defRPr sz="30400"/>
            </a:lvl4pPr>
            <a:lvl5pPr lvl="4" algn="ctr">
              <a:spcBef>
                <a:spcPts val="0"/>
              </a:spcBef>
              <a:spcAft>
                <a:spcPts val="0"/>
              </a:spcAft>
              <a:buSzPts val="30400"/>
              <a:buNone/>
              <a:defRPr sz="30400"/>
            </a:lvl5pPr>
            <a:lvl6pPr lvl="5" algn="ctr">
              <a:spcBef>
                <a:spcPts val="0"/>
              </a:spcBef>
              <a:spcAft>
                <a:spcPts val="0"/>
              </a:spcAft>
              <a:buSzPts val="30400"/>
              <a:buNone/>
              <a:defRPr sz="30400"/>
            </a:lvl6pPr>
            <a:lvl7pPr lvl="6" algn="ctr">
              <a:spcBef>
                <a:spcPts val="0"/>
              </a:spcBef>
              <a:spcAft>
                <a:spcPts val="0"/>
              </a:spcAft>
              <a:buSzPts val="30400"/>
              <a:buNone/>
              <a:defRPr sz="30400"/>
            </a:lvl7pPr>
            <a:lvl8pPr lvl="7" algn="ctr">
              <a:spcBef>
                <a:spcPts val="0"/>
              </a:spcBef>
              <a:spcAft>
                <a:spcPts val="0"/>
              </a:spcAft>
              <a:buSzPts val="30400"/>
              <a:buNone/>
              <a:defRPr sz="30400"/>
            </a:lvl8pPr>
            <a:lvl9pPr lvl="8" algn="ctr">
              <a:spcBef>
                <a:spcPts val="0"/>
              </a:spcBef>
              <a:spcAft>
                <a:spcPts val="0"/>
              </a:spcAft>
              <a:buSzPts val="30400"/>
              <a:buNone/>
              <a:defRPr sz="304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515409" y="13105313"/>
            <a:ext cx="14089200" cy="5407800"/>
          </a:xfrm>
          <a:prstGeom prst="rect">
            <a:avLst/>
          </a:prstGeom>
        </p:spPr>
        <p:txBody>
          <a:bodyPr anchorCtr="0" anchor="t" bIns="232100" lIns="232100" spcFirstLastPara="1" rIns="232100" wrap="square" tIns="232100">
            <a:normAutofit/>
          </a:bodyPr>
          <a:lstStyle>
            <a:lvl1pPr indent="-520700" lvl="0" marL="457200" algn="ctr">
              <a:spcBef>
                <a:spcPts val="0"/>
              </a:spcBef>
              <a:spcAft>
                <a:spcPts val="0"/>
              </a:spcAft>
              <a:buSzPts val="4600"/>
              <a:buChar char="●"/>
              <a:defRPr/>
            </a:lvl1pPr>
            <a:lvl2pPr indent="-457200" lvl="1" marL="914400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/>
            </a:lvl2pPr>
            <a:lvl3pPr indent="-457200" lvl="2" marL="1371600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/>
            </a:lvl3pPr>
            <a:lvl4pPr indent="-457200" lvl="3" marL="1828800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4pPr>
            <a:lvl5pPr indent="-457200" lvl="4" marL="2286000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/>
            </a:lvl5pPr>
            <a:lvl6pPr indent="-457200" lvl="5" marL="2743200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/>
            </a:lvl6pPr>
            <a:lvl7pPr indent="-457200" lvl="6" marL="3200400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7pPr>
            <a:lvl8pPr indent="-457200" lvl="7" marL="3657600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/>
            </a:lvl8pPr>
            <a:lvl9pPr indent="-457200" lvl="8" marL="4114800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515409" y="8942117"/>
            <a:ext cx="14089200" cy="34995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1pPr>
            <a:lvl2pPr lvl="1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2pPr>
            <a:lvl3pPr lvl="2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3pPr>
            <a:lvl4pPr lvl="3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4pPr>
            <a:lvl5pPr lvl="4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5pPr>
            <a:lvl6pPr lvl="5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6pPr>
            <a:lvl7pPr lvl="6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7pPr>
            <a:lvl8pPr lvl="7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8pPr>
            <a:lvl9pPr lvl="8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515409" y="1850183"/>
            <a:ext cx="14089200" cy="2381100"/>
          </a:xfrm>
          <a:prstGeom prst="rect">
            <a:avLst/>
          </a:prstGeom>
        </p:spPr>
        <p:txBody>
          <a:bodyPr anchorCtr="0" anchor="t" bIns="232100" lIns="232100" spcFirstLastPara="1" rIns="232100" wrap="square" tIns="232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515409" y="4791392"/>
            <a:ext cx="14089200" cy="14203500"/>
          </a:xfrm>
          <a:prstGeom prst="rect">
            <a:avLst/>
          </a:prstGeom>
        </p:spPr>
        <p:txBody>
          <a:bodyPr anchorCtr="0" anchor="t" bIns="232100" lIns="232100" spcFirstLastPara="1" rIns="232100" wrap="square" tIns="232100">
            <a:normAutofit/>
          </a:bodyPr>
          <a:lstStyle>
            <a:lvl1pPr indent="-520700" lvl="0" marL="457200">
              <a:spcBef>
                <a:spcPts val="0"/>
              </a:spcBef>
              <a:spcAft>
                <a:spcPts val="0"/>
              </a:spcAft>
              <a:buSzPts val="4600"/>
              <a:buChar char="●"/>
              <a:defRPr/>
            </a:lvl1pPr>
            <a:lvl2pPr indent="-457200" lvl="1" marL="914400">
              <a:spcBef>
                <a:spcPts val="0"/>
              </a:spcBef>
              <a:spcAft>
                <a:spcPts val="0"/>
              </a:spcAft>
              <a:buSzPts val="3600"/>
              <a:buChar char="○"/>
              <a:defRPr/>
            </a:lvl2pPr>
            <a:lvl3pPr indent="-457200" lvl="2" marL="1371600">
              <a:spcBef>
                <a:spcPts val="0"/>
              </a:spcBef>
              <a:spcAft>
                <a:spcPts val="0"/>
              </a:spcAft>
              <a:buSzPts val="3600"/>
              <a:buChar char="■"/>
              <a:defRPr/>
            </a:lvl3pPr>
            <a:lvl4pPr indent="-457200" lvl="3" marL="1828800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4pPr>
            <a:lvl5pPr indent="-457200" lvl="4" marL="2286000">
              <a:spcBef>
                <a:spcPts val="0"/>
              </a:spcBef>
              <a:spcAft>
                <a:spcPts val="0"/>
              </a:spcAft>
              <a:buSzPts val="3600"/>
              <a:buChar char="○"/>
              <a:defRPr/>
            </a:lvl5pPr>
            <a:lvl6pPr indent="-457200" lvl="5" marL="2743200">
              <a:spcBef>
                <a:spcPts val="0"/>
              </a:spcBef>
              <a:spcAft>
                <a:spcPts val="0"/>
              </a:spcAft>
              <a:buSzPts val="3600"/>
              <a:buChar char="■"/>
              <a:defRPr/>
            </a:lvl6pPr>
            <a:lvl7pPr indent="-457200" lvl="6" marL="3200400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7pPr>
            <a:lvl8pPr indent="-457200" lvl="7" marL="3657600">
              <a:spcBef>
                <a:spcPts val="0"/>
              </a:spcBef>
              <a:spcAft>
                <a:spcPts val="0"/>
              </a:spcAft>
              <a:buSzPts val="3600"/>
              <a:buChar char="○"/>
              <a:defRPr/>
            </a:lvl8pPr>
            <a:lvl9pPr indent="-457200" lvl="8" marL="4114800">
              <a:spcBef>
                <a:spcPts val="0"/>
              </a:spcBef>
              <a:spcAft>
                <a:spcPts val="0"/>
              </a:spcAft>
              <a:buSzPts val="36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515409" y="1850183"/>
            <a:ext cx="14089200" cy="2381100"/>
          </a:xfrm>
          <a:prstGeom prst="rect">
            <a:avLst/>
          </a:prstGeom>
        </p:spPr>
        <p:txBody>
          <a:bodyPr anchorCtr="0" anchor="t" bIns="232100" lIns="232100" spcFirstLastPara="1" rIns="232100" wrap="square" tIns="232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515409" y="4791392"/>
            <a:ext cx="6613800" cy="14203500"/>
          </a:xfrm>
          <a:prstGeom prst="rect">
            <a:avLst/>
          </a:prstGeom>
        </p:spPr>
        <p:txBody>
          <a:bodyPr anchorCtr="0" anchor="t" bIns="232100" lIns="232100" spcFirstLastPara="1" rIns="232100" wrap="square" tIns="232100">
            <a:normAutofit/>
          </a:bodyPr>
          <a:lstStyle>
            <a:lvl1pPr indent="-457200" lvl="0" marL="457200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3600"/>
            </a:lvl1pPr>
            <a:lvl2pPr indent="-419100" lvl="1" marL="9144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2pPr>
            <a:lvl3pPr indent="-419100" lvl="2" marL="13716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3pPr>
            <a:lvl4pPr indent="-419100" lvl="3" marL="182880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4pPr>
            <a:lvl5pPr indent="-419100" lvl="4" marL="22860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5pPr>
            <a:lvl6pPr indent="-419100" lvl="5" marL="27432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6pPr>
            <a:lvl7pPr indent="-419100" lvl="6" marL="320040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7pPr>
            <a:lvl8pPr indent="-419100" lvl="7" marL="36576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8pPr>
            <a:lvl9pPr indent="-419100" lvl="8" marL="41148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7990583" y="4791392"/>
            <a:ext cx="6613800" cy="14203500"/>
          </a:xfrm>
          <a:prstGeom prst="rect">
            <a:avLst/>
          </a:prstGeom>
        </p:spPr>
        <p:txBody>
          <a:bodyPr anchorCtr="0" anchor="t" bIns="232100" lIns="232100" spcFirstLastPara="1" rIns="232100" wrap="square" tIns="232100">
            <a:normAutofit/>
          </a:bodyPr>
          <a:lstStyle>
            <a:lvl1pPr indent="-457200" lvl="0" marL="457200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3600"/>
            </a:lvl1pPr>
            <a:lvl2pPr indent="-419100" lvl="1" marL="9144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2pPr>
            <a:lvl3pPr indent="-419100" lvl="2" marL="13716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3pPr>
            <a:lvl4pPr indent="-419100" lvl="3" marL="182880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4pPr>
            <a:lvl5pPr indent="-419100" lvl="4" marL="22860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5pPr>
            <a:lvl6pPr indent="-419100" lvl="5" marL="27432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6pPr>
            <a:lvl7pPr indent="-419100" lvl="6" marL="320040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7pPr>
            <a:lvl8pPr indent="-419100" lvl="7" marL="36576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8pPr>
            <a:lvl9pPr indent="-419100" lvl="8" marL="41148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515409" y="1850183"/>
            <a:ext cx="14089200" cy="2381100"/>
          </a:xfrm>
          <a:prstGeom prst="rect">
            <a:avLst/>
          </a:prstGeom>
        </p:spPr>
        <p:txBody>
          <a:bodyPr anchorCtr="0" anchor="t" bIns="232100" lIns="232100" spcFirstLastPara="1" rIns="232100" wrap="square" tIns="232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2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515409" y="2309896"/>
            <a:ext cx="4643400" cy="3141300"/>
          </a:xfrm>
          <a:prstGeom prst="rect">
            <a:avLst/>
          </a:prstGeom>
        </p:spPr>
        <p:txBody>
          <a:bodyPr anchorCtr="0" anchor="b" bIns="232100" lIns="232100" spcFirstLastPara="1" rIns="232100" wrap="square" tIns="232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515409" y="5777235"/>
            <a:ext cx="4643400" cy="13218300"/>
          </a:xfrm>
          <a:prstGeom prst="rect">
            <a:avLst/>
          </a:prstGeom>
        </p:spPr>
        <p:txBody>
          <a:bodyPr anchorCtr="0" anchor="t" bIns="232100" lIns="232100" spcFirstLastPara="1" rIns="232100" wrap="square" tIns="232100">
            <a:normAutofit/>
          </a:bodyPr>
          <a:lstStyle>
            <a:lvl1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1pPr>
            <a:lvl2pPr indent="-419100" lvl="1" marL="9144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2pPr>
            <a:lvl3pPr indent="-419100" lvl="2" marL="13716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3pPr>
            <a:lvl4pPr indent="-419100" lvl="3" marL="182880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4pPr>
            <a:lvl5pPr indent="-419100" lvl="4" marL="22860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5pPr>
            <a:lvl6pPr indent="-419100" lvl="5" marL="27432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6pPr>
            <a:lvl7pPr indent="-419100" lvl="6" marL="320040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7pPr>
            <a:lvl8pPr indent="-419100" lvl="7" marL="365760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8pPr>
            <a:lvl9pPr indent="-419100" lvl="8" marL="41148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810650" y="1871490"/>
            <a:ext cx="10529400" cy="170070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1pPr>
            <a:lvl2pPr lvl="1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2pPr>
            <a:lvl3pPr lvl="2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3pPr>
            <a:lvl4pPr lvl="3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4pPr>
            <a:lvl5pPr lvl="4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5pPr>
            <a:lvl6pPr lvl="5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6pPr>
            <a:lvl7pPr lvl="6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7pPr>
            <a:lvl8pPr lvl="7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8pPr>
            <a:lvl9pPr lvl="8">
              <a:spcBef>
                <a:spcPts val="0"/>
              </a:spcBef>
              <a:spcAft>
                <a:spcPts val="0"/>
              </a:spcAft>
              <a:buSzPts val="12200"/>
              <a:buNone/>
              <a:defRPr sz="122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7560000" y="-520"/>
            <a:ext cx="7560000" cy="2138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232100" lIns="232100" spcFirstLastPara="1" rIns="232100" wrap="square" tIns="232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439016" y="5126901"/>
            <a:ext cx="6689100" cy="6162300"/>
          </a:xfrm>
          <a:prstGeom prst="rect">
            <a:avLst/>
          </a:prstGeom>
        </p:spPr>
        <p:txBody>
          <a:bodyPr anchorCtr="0" anchor="b" bIns="232100" lIns="232100" spcFirstLastPara="1" rIns="232100" wrap="square" tIns="232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439016" y="11653729"/>
            <a:ext cx="6689100" cy="5134800"/>
          </a:xfrm>
          <a:prstGeom prst="rect">
            <a:avLst/>
          </a:prstGeom>
        </p:spPr>
        <p:txBody>
          <a:bodyPr anchorCtr="0" anchor="t" bIns="232100" lIns="232100" spcFirstLastPara="1" rIns="232100" wrap="square" tIns="232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8167677" y="3010328"/>
            <a:ext cx="6344400" cy="153624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indent="-520700" lvl="0" marL="457200">
              <a:spcBef>
                <a:spcPts val="0"/>
              </a:spcBef>
              <a:spcAft>
                <a:spcPts val="0"/>
              </a:spcAft>
              <a:buSzPts val="4600"/>
              <a:buChar char="●"/>
              <a:defRPr/>
            </a:lvl1pPr>
            <a:lvl2pPr indent="-457200" lvl="1" marL="914400">
              <a:spcBef>
                <a:spcPts val="0"/>
              </a:spcBef>
              <a:spcAft>
                <a:spcPts val="0"/>
              </a:spcAft>
              <a:buSzPts val="3600"/>
              <a:buChar char="○"/>
              <a:defRPr/>
            </a:lvl2pPr>
            <a:lvl3pPr indent="-457200" lvl="2" marL="1371600">
              <a:spcBef>
                <a:spcPts val="0"/>
              </a:spcBef>
              <a:spcAft>
                <a:spcPts val="0"/>
              </a:spcAft>
              <a:buSzPts val="3600"/>
              <a:buChar char="■"/>
              <a:defRPr/>
            </a:lvl3pPr>
            <a:lvl4pPr indent="-457200" lvl="3" marL="1828800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4pPr>
            <a:lvl5pPr indent="-457200" lvl="4" marL="2286000">
              <a:spcBef>
                <a:spcPts val="0"/>
              </a:spcBef>
              <a:spcAft>
                <a:spcPts val="0"/>
              </a:spcAft>
              <a:buSzPts val="3600"/>
              <a:buChar char="○"/>
              <a:defRPr/>
            </a:lvl5pPr>
            <a:lvl6pPr indent="-457200" lvl="5" marL="2743200">
              <a:spcBef>
                <a:spcPts val="0"/>
              </a:spcBef>
              <a:spcAft>
                <a:spcPts val="0"/>
              </a:spcAft>
              <a:buSzPts val="3600"/>
              <a:buChar char="■"/>
              <a:defRPr/>
            </a:lvl6pPr>
            <a:lvl7pPr indent="-457200" lvl="6" marL="3200400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7pPr>
            <a:lvl8pPr indent="-457200" lvl="7" marL="3657600">
              <a:spcBef>
                <a:spcPts val="0"/>
              </a:spcBef>
              <a:spcAft>
                <a:spcPts val="0"/>
              </a:spcAft>
              <a:buSzPts val="3600"/>
              <a:buChar char="○"/>
              <a:defRPr/>
            </a:lvl8pPr>
            <a:lvl9pPr indent="-457200" lvl="8" marL="4114800">
              <a:spcBef>
                <a:spcPts val="0"/>
              </a:spcBef>
              <a:spcAft>
                <a:spcPts val="0"/>
              </a:spcAft>
              <a:buSzPts val="36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515409" y="17588532"/>
            <a:ext cx="9919200" cy="25161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15409" y="1850183"/>
            <a:ext cx="14089200" cy="23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232100" lIns="232100" spcFirstLastPara="1" rIns="232100" wrap="square" tIns="232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515409" y="4791392"/>
            <a:ext cx="14089200" cy="14203500"/>
          </a:xfrm>
          <a:prstGeom prst="rect">
            <a:avLst/>
          </a:prstGeom>
          <a:noFill/>
          <a:ln>
            <a:noFill/>
          </a:ln>
        </p:spPr>
        <p:txBody>
          <a:bodyPr anchorCtr="0" anchor="t" bIns="232100" lIns="232100" spcFirstLastPara="1" rIns="232100" wrap="square" tIns="232100">
            <a:normAutofit/>
          </a:bodyPr>
          <a:lstStyle>
            <a:lvl1pPr indent="-5207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Char char="●"/>
              <a:defRPr sz="4600">
                <a:solidFill>
                  <a:schemeClr val="dk2"/>
                </a:solidFill>
              </a:defRPr>
            </a:lvl1pPr>
            <a:lvl2pPr indent="-4572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Char char="○"/>
              <a:defRPr sz="3600">
                <a:solidFill>
                  <a:schemeClr val="dk2"/>
                </a:solidFill>
              </a:defRPr>
            </a:lvl2pPr>
            <a:lvl3pPr indent="-4572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Char char="■"/>
              <a:defRPr sz="3600">
                <a:solidFill>
                  <a:schemeClr val="dk2"/>
                </a:solidFill>
              </a:defRPr>
            </a:lvl3pPr>
            <a:lvl4pPr indent="-4572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Char char="●"/>
              <a:defRPr sz="3600">
                <a:solidFill>
                  <a:schemeClr val="dk2"/>
                </a:solidFill>
              </a:defRPr>
            </a:lvl4pPr>
            <a:lvl5pPr indent="-4572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Char char="○"/>
              <a:defRPr sz="3600">
                <a:solidFill>
                  <a:schemeClr val="dk2"/>
                </a:solidFill>
              </a:defRPr>
            </a:lvl5pPr>
            <a:lvl6pPr indent="-4572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Char char="■"/>
              <a:defRPr sz="3600">
                <a:solidFill>
                  <a:schemeClr val="dk2"/>
                </a:solidFill>
              </a:defRPr>
            </a:lvl6pPr>
            <a:lvl7pPr indent="-4572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Char char="●"/>
              <a:defRPr sz="3600">
                <a:solidFill>
                  <a:schemeClr val="dk2"/>
                </a:solidFill>
              </a:defRPr>
            </a:lvl7pPr>
            <a:lvl8pPr indent="-4572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Char char="○"/>
              <a:defRPr sz="3600">
                <a:solidFill>
                  <a:schemeClr val="dk2"/>
                </a:solidFill>
              </a:defRPr>
            </a:lvl8pPr>
            <a:lvl9pPr indent="-4572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Char char="■"/>
              <a:defRPr sz="3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4009576" y="19387232"/>
            <a:ext cx="907500" cy="163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32100" lIns="232100" spcFirstLastPara="1" rIns="232100" wrap="square" tIns="232100">
            <a:normAutofit/>
          </a:bodyPr>
          <a:lstStyle>
            <a:lvl1pPr lvl="0" algn="r">
              <a:buNone/>
              <a:defRPr sz="2600">
                <a:solidFill>
                  <a:schemeClr val="dk2"/>
                </a:solidFill>
              </a:defRPr>
            </a:lvl1pPr>
            <a:lvl2pPr lvl="1" algn="r">
              <a:buNone/>
              <a:defRPr sz="2600">
                <a:solidFill>
                  <a:schemeClr val="dk2"/>
                </a:solidFill>
              </a:defRPr>
            </a:lvl2pPr>
            <a:lvl3pPr lvl="2" algn="r">
              <a:buNone/>
              <a:defRPr sz="2600">
                <a:solidFill>
                  <a:schemeClr val="dk2"/>
                </a:solidFill>
              </a:defRPr>
            </a:lvl3pPr>
            <a:lvl4pPr lvl="3" algn="r">
              <a:buNone/>
              <a:defRPr sz="2600">
                <a:solidFill>
                  <a:schemeClr val="dk2"/>
                </a:solidFill>
              </a:defRPr>
            </a:lvl4pPr>
            <a:lvl5pPr lvl="4" algn="r">
              <a:buNone/>
              <a:defRPr sz="2600">
                <a:solidFill>
                  <a:schemeClr val="dk2"/>
                </a:solidFill>
              </a:defRPr>
            </a:lvl5pPr>
            <a:lvl6pPr lvl="5" algn="r">
              <a:buNone/>
              <a:defRPr sz="2600">
                <a:solidFill>
                  <a:schemeClr val="dk2"/>
                </a:solidFill>
              </a:defRPr>
            </a:lvl6pPr>
            <a:lvl7pPr lvl="6" algn="r">
              <a:buNone/>
              <a:defRPr sz="2600">
                <a:solidFill>
                  <a:schemeClr val="dk2"/>
                </a:solidFill>
              </a:defRPr>
            </a:lvl7pPr>
            <a:lvl8pPr lvl="7" algn="r">
              <a:buNone/>
              <a:defRPr sz="2600">
                <a:solidFill>
                  <a:schemeClr val="dk2"/>
                </a:solidFill>
              </a:defRPr>
            </a:lvl8pPr>
            <a:lvl9pPr lvl="8" algn="r">
              <a:buNone/>
              <a:defRPr sz="2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hyperlink" Target="https://doi.org/10.5281/zenodo.7684808" TargetMode="External"/><Relationship Id="rId6" Type="http://schemas.openxmlformats.org/officeDocument/2006/relationships/hyperlink" Target="https://creativecommons.org/licenses/by-sa/4.0/deed.fr" TargetMode="External"/><Relationship Id="rId7" Type="http://schemas.openxmlformats.org/officeDocument/2006/relationships/hyperlink" Target="https://www.fabioballi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720004" y="752400"/>
            <a:ext cx="11698500" cy="985800"/>
          </a:xfrm>
          <a:prstGeom prst="roundRect">
            <a:avLst>
              <a:gd fmla="val 0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91425" lIns="108000" spcFirstLastPara="1" rIns="91425" wrap="square" tIns="91425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chemeClr val="dk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Animer des grands groupes où chaque participant⋅e </a:t>
            </a:r>
            <a:br>
              <a:rPr lang="en-GB" sz="2800">
                <a:solidFill>
                  <a:schemeClr val="dk1"/>
                </a:solidFill>
                <a:latin typeface="Nunito SemiBold"/>
                <a:ea typeface="Nunito SemiBold"/>
                <a:cs typeface="Nunito SemiBold"/>
                <a:sym typeface="Nunito SemiBold"/>
              </a:rPr>
            </a:br>
            <a:r>
              <a:rPr lang="en-GB" sz="2800">
                <a:solidFill>
                  <a:schemeClr val="dk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contribue à l’émergence d’un projet commun</a:t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720000" y="2984875"/>
            <a:ext cx="6735300" cy="8007000"/>
          </a:xfrm>
          <a:prstGeom prst="round2DiagRect">
            <a:avLst>
              <a:gd fmla="val 0" name="adj1"/>
              <a:gd fmla="val 2929" name="adj2"/>
            </a:avLst>
          </a:prstGeom>
          <a:noFill/>
          <a:ln cap="flat" cmpd="sng" w="19050">
            <a:solidFill>
              <a:srgbClr val="2232C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80000" lIns="108000" spcFirstLastPara="1" rIns="108000" wrap="square" tIns="1800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2232C4"/>
                </a:solidFill>
                <a:latin typeface="Nunito Medium"/>
                <a:ea typeface="Nunito Medium"/>
                <a:cs typeface="Nunito Medium"/>
                <a:sym typeface="Nunito Medium"/>
              </a:rPr>
              <a:t>Conférence, forum, </a:t>
            </a:r>
            <a:r>
              <a:rPr lang="en-GB" sz="2400">
                <a:solidFill>
                  <a:srgbClr val="2232C4"/>
                </a:solidFill>
                <a:latin typeface="Nunito Medium"/>
                <a:ea typeface="Nunito Medium"/>
                <a:cs typeface="Nunito Medium"/>
                <a:sym typeface="Nunito Medium"/>
              </a:rPr>
              <a:t>congrès,</a:t>
            </a:r>
            <a:br>
              <a:rPr lang="en-GB" sz="2400">
                <a:solidFill>
                  <a:srgbClr val="2232C4"/>
                </a:solidFill>
                <a:latin typeface="Nunito Medium"/>
                <a:ea typeface="Nunito Medium"/>
                <a:cs typeface="Nunito Medium"/>
                <a:sym typeface="Nunito Medium"/>
              </a:rPr>
            </a:br>
            <a:r>
              <a:rPr lang="en-GB" sz="2400">
                <a:solidFill>
                  <a:srgbClr val="2232C4"/>
                </a:solidFill>
                <a:latin typeface="Nunito Medium"/>
                <a:ea typeface="Nunito Medium"/>
                <a:cs typeface="Nunito Medium"/>
                <a:sym typeface="Nunito Medium"/>
              </a:rPr>
              <a:t>symposium, </a:t>
            </a:r>
            <a:r>
              <a:rPr lang="en-GB" sz="2400">
                <a:solidFill>
                  <a:srgbClr val="2232C4"/>
                </a:solidFill>
                <a:latin typeface="Nunito Medium"/>
                <a:ea typeface="Nunito Medium"/>
                <a:cs typeface="Nunito Medium"/>
                <a:sym typeface="Nunito Medium"/>
              </a:rPr>
              <a:t>convention, …</a:t>
            </a:r>
            <a:endParaRPr sz="2400">
              <a:solidFill>
                <a:srgbClr val="2232C4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30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Une équipe définit un thème, </a:t>
            </a:r>
            <a:b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sélectionne quelques expert</a:t>
            </a: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⋅e⋅</a:t>
            </a: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s, </a:t>
            </a:r>
            <a:b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puis élabore une séquence d’activités.</a:t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Les contenus sont définis par avance,</a:t>
            </a:r>
            <a:b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et les pauses sont les seuls moments </a:t>
            </a:r>
            <a:b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de dialogue, de convivialité, de spontanéité.</a:t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Le matin, elles assistent passivement </a:t>
            </a:r>
            <a:b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à une série de huit présentations de 30 min.</a:t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Au total, seuls les expert⋅e⋅s auront contribué </a:t>
            </a:r>
            <a:b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au collectif, soit </a:t>
            </a: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heures</a:t>
            </a: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 d’engagement actif.</a:t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Les participant⋅e⋅s auront eu accès à </a:t>
            </a:r>
            <a:b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un contenu unique</a:t>
            </a: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, distant de leur propre vécu.</a:t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7664700" y="2984885"/>
            <a:ext cx="6735300" cy="8007000"/>
          </a:xfrm>
          <a:prstGeom prst="round2DiagRect">
            <a:avLst>
              <a:gd fmla="val 0" name="adj1"/>
              <a:gd fmla="val 3084" name="adj2"/>
            </a:avLst>
          </a:prstGeom>
          <a:noFill/>
          <a:ln cap="flat" cmpd="sng" w="19050">
            <a:solidFill>
              <a:srgbClr val="BD11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80000" lIns="108000" spcFirstLastPara="1" rIns="108000" wrap="square" tIns="1800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BD1137"/>
                </a:solidFill>
                <a:latin typeface="Nunito Medium"/>
                <a:ea typeface="Nunito Medium"/>
                <a:cs typeface="Nunito Medium"/>
                <a:sym typeface="Nunito Medium"/>
              </a:rPr>
              <a:t>Hackathons, </a:t>
            </a:r>
            <a:r>
              <a:rPr lang="en-GB" sz="2400">
                <a:solidFill>
                  <a:srgbClr val="BD1137"/>
                </a:solidFill>
                <a:latin typeface="Nunito Medium"/>
                <a:ea typeface="Nunito Medium"/>
                <a:cs typeface="Nunito Medium"/>
                <a:sym typeface="Nunito Medium"/>
              </a:rPr>
              <a:t>forum ouvert</a:t>
            </a:r>
            <a:r>
              <a:rPr lang="en-GB" sz="2400">
                <a:solidFill>
                  <a:srgbClr val="BD1137"/>
                </a:solidFill>
                <a:latin typeface="Nunito Medium"/>
                <a:ea typeface="Nunito Medium"/>
                <a:cs typeface="Nunito Medium"/>
                <a:sym typeface="Nunito Medium"/>
              </a:rPr>
              <a:t>, open café, </a:t>
            </a:r>
            <a:br>
              <a:rPr lang="en-GB" sz="2400">
                <a:solidFill>
                  <a:srgbClr val="BD1137"/>
                </a:solidFill>
                <a:latin typeface="Nunito Medium"/>
                <a:ea typeface="Nunito Medium"/>
                <a:cs typeface="Nunito Medium"/>
                <a:sym typeface="Nunito Medium"/>
              </a:rPr>
            </a:br>
            <a:r>
              <a:rPr lang="en-GB" sz="2400">
                <a:solidFill>
                  <a:srgbClr val="BD1137"/>
                </a:solidFill>
                <a:latin typeface="Nunito Medium"/>
                <a:ea typeface="Nunito Medium"/>
                <a:cs typeface="Nunito Medium"/>
                <a:sym typeface="Nunito Medium"/>
              </a:rPr>
              <a:t>u</a:t>
            </a:r>
            <a:r>
              <a:rPr lang="en-GB" sz="2400">
                <a:solidFill>
                  <a:srgbClr val="BD1137"/>
                </a:solidFill>
                <a:latin typeface="Nunito Medium"/>
                <a:ea typeface="Nunito Medium"/>
                <a:cs typeface="Nunito Medium"/>
                <a:sym typeface="Nunito Medium"/>
              </a:rPr>
              <a:t>nconference, game jam, …</a:t>
            </a:r>
            <a:endParaRPr sz="2400">
              <a:solidFill>
                <a:srgbClr val="BD1137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30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Une équipe aide les participant⋅e⋅s </a:t>
            </a:r>
            <a:b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à identifier des sujets, puis à se répartir </a:t>
            </a:r>
            <a:b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en groupes pour partager, créer des prototypes.</a:t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Les contenus émergent des échanges.</a:t>
            </a:r>
            <a:b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Chacun⋅e peut contribuer activement,</a:t>
            </a:r>
            <a:b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et changer de groupe selon ses intérêts.</a:t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L’après-midi, elles participent, par groupes </a:t>
            </a:r>
            <a:b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de cinq, à quatre échanges de 60 min.</a:t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Au total, chacun⋅e aura contribué au collectif, soit </a:t>
            </a: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200 heures</a:t>
            </a: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 d’engagement actif.</a:t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ctr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Les participant⋅e⋅s auront eu accès à </a:t>
            </a:r>
            <a:b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10% des contenus</a:t>
            </a:r>
            <a:r>
              <a:rPr lang="en-GB"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 (4 sur 40), liés à leur vécu.</a:t>
            </a:r>
            <a:endParaRPr sz="24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648000" y="6843800"/>
            <a:ext cx="13824000" cy="1225800"/>
          </a:xfrm>
          <a:prstGeom prst="roundRect">
            <a:avLst>
              <a:gd fmla="val 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720000" y="1858100"/>
            <a:ext cx="13680000" cy="9858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ctr" bIns="0" lIns="14400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On retrouve souvent deux dynamiques dans les grands groupes :</a:t>
            </a:r>
            <a:endParaRPr sz="240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cxnSp>
        <p:nvCxnSpPr>
          <p:cNvPr id="59" name="Google Shape;59;p13"/>
          <p:cNvCxnSpPr/>
          <p:nvPr/>
        </p:nvCxnSpPr>
        <p:spPr>
          <a:xfrm>
            <a:off x="1535550" y="4148550"/>
            <a:ext cx="5104200" cy="0"/>
          </a:xfrm>
          <a:prstGeom prst="straightConnector1">
            <a:avLst/>
          </a:prstGeom>
          <a:noFill/>
          <a:ln cap="flat" cmpd="sng" w="19050">
            <a:solidFill>
              <a:srgbClr val="2232C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" name="Google Shape;60;p13"/>
          <p:cNvCxnSpPr/>
          <p:nvPr/>
        </p:nvCxnSpPr>
        <p:spPr>
          <a:xfrm>
            <a:off x="8480250" y="4148550"/>
            <a:ext cx="5104200" cy="0"/>
          </a:xfrm>
          <a:prstGeom prst="straightConnector1">
            <a:avLst/>
          </a:prstGeom>
          <a:noFill/>
          <a:ln cap="flat" cmpd="sng" w="19050">
            <a:solidFill>
              <a:srgbClr val="BD113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/>
          <p:nvPr/>
        </p:nvSpPr>
        <p:spPr>
          <a:xfrm>
            <a:off x="720000" y="6843800"/>
            <a:ext cx="13680000" cy="12258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ctr" bIns="0" lIns="14400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Malheureusement, ces dynamiques ne favorisent pas </a:t>
            </a: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l’émergence</a:t>
            </a: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d’un projet commun.</a:t>
            </a:r>
            <a:endParaRPr sz="240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rtl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Imaginons que 50 personnes participent quatre heures à chaque dynamique.</a:t>
            </a:r>
            <a:endParaRPr sz="240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720000" y="11087750"/>
            <a:ext cx="13680000" cy="12240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ctr" bIns="0" lIns="14400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Une troisième voie permet de co-créer, à partir </a:t>
            </a: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des réalités individuelles,</a:t>
            </a: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un contenu commun.</a:t>
            </a:r>
            <a:endParaRPr sz="240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rtl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L’engagement </a:t>
            </a:r>
            <a:r>
              <a:rPr lang="en-GB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de chacun⋅e permet d’aller vers un résultat partagé, en préservant l’énergie unie.</a:t>
            </a:r>
            <a:endParaRPr sz="240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grpSp>
        <p:nvGrpSpPr>
          <p:cNvPr id="63" name="Google Shape;63;p13"/>
          <p:cNvGrpSpPr/>
          <p:nvPr/>
        </p:nvGrpSpPr>
        <p:grpSpPr>
          <a:xfrm>
            <a:off x="971550" y="12550075"/>
            <a:ext cx="13225050" cy="6937950"/>
            <a:chOff x="971550" y="12473875"/>
            <a:chExt cx="13225050" cy="6937950"/>
          </a:xfrm>
        </p:grpSpPr>
        <p:sp>
          <p:nvSpPr>
            <p:cNvPr id="64" name="Google Shape;64;p13"/>
            <p:cNvSpPr/>
            <p:nvPr/>
          </p:nvSpPr>
          <p:spPr>
            <a:xfrm>
              <a:off x="1333500" y="17770225"/>
              <a:ext cx="4876800" cy="1641600"/>
            </a:xfrm>
            <a:prstGeom prst="round2DiagRect">
              <a:avLst>
                <a:gd fmla="val 12765" name="adj1"/>
                <a:gd fmla="val 12134" name="adj2"/>
              </a:avLst>
            </a:prstGeom>
            <a:noFill/>
            <a:ln cap="flat" cmpd="sng" w="19050">
              <a:solidFill>
                <a:srgbClr val="FBB9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0000" lIns="90000" spcFirstLastPara="1" rIns="90000" wrap="square" tIns="90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répéter les étapes 3 et 4</a:t>
              </a:r>
              <a:b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</a:b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permet d’intégrer les apports</a:t>
              </a:r>
              <a:b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</a:b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d’autres équipes et d’aller vers </a:t>
              </a:r>
              <a:b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</a:b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une vision commune à tou</a:t>
              </a: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⋅te⋅s</a:t>
              </a:r>
              <a:endParaRPr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endParaRPr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4407342" y="12771423"/>
              <a:ext cx="6660700" cy="5574525"/>
            </a:xfrm>
            <a:custGeom>
              <a:rect b="b" l="l" r="r" t="t"/>
              <a:pathLst>
                <a:path extrusionOk="0" h="222981" w="266428">
                  <a:moveTo>
                    <a:pt x="266428" y="161989"/>
                  </a:moveTo>
                  <a:cubicBezTo>
                    <a:pt x="264904" y="150051"/>
                    <a:pt x="266428" y="113602"/>
                    <a:pt x="257284" y="90361"/>
                  </a:cubicBezTo>
                  <a:cubicBezTo>
                    <a:pt x="248140" y="67120"/>
                    <a:pt x="231503" y="37529"/>
                    <a:pt x="211564" y="22543"/>
                  </a:cubicBezTo>
                  <a:cubicBezTo>
                    <a:pt x="191625" y="7557"/>
                    <a:pt x="159621" y="2477"/>
                    <a:pt x="137650" y="445"/>
                  </a:cubicBezTo>
                  <a:cubicBezTo>
                    <a:pt x="115679" y="-1587"/>
                    <a:pt x="96375" y="3620"/>
                    <a:pt x="79738" y="10351"/>
                  </a:cubicBezTo>
                  <a:cubicBezTo>
                    <a:pt x="63101" y="17082"/>
                    <a:pt x="49766" y="28131"/>
                    <a:pt x="37828" y="40831"/>
                  </a:cubicBezTo>
                  <a:cubicBezTo>
                    <a:pt x="25890" y="53531"/>
                    <a:pt x="14333" y="71311"/>
                    <a:pt x="8110" y="86551"/>
                  </a:cubicBezTo>
                  <a:cubicBezTo>
                    <a:pt x="1887" y="101791"/>
                    <a:pt x="-1288" y="116650"/>
                    <a:pt x="490" y="132271"/>
                  </a:cubicBezTo>
                  <a:cubicBezTo>
                    <a:pt x="2268" y="147892"/>
                    <a:pt x="10650" y="167196"/>
                    <a:pt x="18778" y="180277"/>
                  </a:cubicBezTo>
                  <a:cubicBezTo>
                    <a:pt x="26906" y="193358"/>
                    <a:pt x="36685" y="203645"/>
                    <a:pt x="49258" y="210757"/>
                  </a:cubicBezTo>
                  <a:cubicBezTo>
                    <a:pt x="61831" y="217869"/>
                    <a:pt x="78468" y="223457"/>
                    <a:pt x="94216" y="222949"/>
                  </a:cubicBezTo>
                  <a:cubicBezTo>
                    <a:pt x="109964" y="222441"/>
                    <a:pt x="131554" y="215456"/>
                    <a:pt x="143746" y="207709"/>
                  </a:cubicBezTo>
                  <a:cubicBezTo>
                    <a:pt x="155938" y="199962"/>
                    <a:pt x="162161" y="188151"/>
                    <a:pt x="167368" y="176467"/>
                  </a:cubicBezTo>
                  <a:cubicBezTo>
                    <a:pt x="172575" y="164783"/>
                    <a:pt x="176639" y="151194"/>
                    <a:pt x="174988" y="137605"/>
                  </a:cubicBezTo>
                  <a:cubicBezTo>
                    <a:pt x="173337" y="124016"/>
                    <a:pt x="166860" y="105220"/>
                    <a:pt x="157462" y="94933"/>
                  </a:cubicBezTo>
                  <a:cubicBezTo>
                    <a:pt x="148064" y="84646"/>
                    <a:pt x="132189" y="76645"/>
                    <a:pt x="118600" y="75883"/>
                  </a:cubicBezTo>
                  <a:cubicBezTo>
                    <a:pt x="105011" y="75121"/>
                    <a:pt x="85961" y="82868"/>
                    <a:pt x="75928" y="90361"/>
                  </a:cubicBezTo>
                  <a:cubicBezTo>
                    <a:pt x="65895" y="97854"/>
                    <a:pt x="60307" y="110173"/>
                    <a:pt x="58402" y="120841"/>
                  </a:cubicBezTo>
                  <a:cubicBezTo>
                    <a:pt x="56497" y="131509"/>
                    <a:pt x="60561" y="145987"/>
                    <a:pt x="64498" y="154369"/>
                  </a:cubicBezTo>
                  <a:cubicBezTo>
                    <a:pt x="68435" y="162751"/>
                    <a:pt x="73769" y="168212"/>
                    <a:pt x="82024" y="171133"/>
                  </a:cubicBezTo>
                  <a:cubicBezTo>
                    <a:pt x="90279" y="174054"/>
                    <a:pt x="106154" y="175070"/>
                    <a:pt x="114028" y="171895"/>
                  </a:cubicBezTo>
                  <a:cubicBezTo>
                    <a:pt x="121902" y="168720"/>
                    <a:pt x="127236" y="159449"/>
                    <a:pt x="129268" y="152083"/>
                  </a:cubicBezTo>
                  <a:cubicBezTo>
                    <a:pt x="131300" y="144717"/>
                    <a:pt x="129141" y="134049"/>
                    <a:pt x="126220" y="127699"/>
                  </a:cubicBezTo>
                  <a:cubicBezTo>
                    <a:pt x="123299" y="121349"/>
                    <a:pt x="117457" y="115634"/>
                    <a:pt x="111742" y="113983"/>
                  </a:cubicBezTo>
                  <a:cubicBezTo>
                    <a:pt x="106027" y="112332"/>
                    <a:pt x="96629" y="114999"/>
                    <a:pt x="91930" y="117793"/>
                  </a:cubicBezTo>
                  <a:cubicBezTo>
                    <a:pt x="87231" y="120587"/>
                    <a:pt x="84437" y="126429"/>
                    <a:pt x="83548" y="130747"/>
                  </a:cubicBezTo>
                  <a:cubicBezTo>
                    <a:pt x="82659" y="135065"/>
                    <a:pt x="84437" y="140653"/>
                    <a:pt x="86596" y="143701"/>
                  </a:cubicBezTo>
                  <a:cubicBezTo>
                    <a:pt x="88755" y="146749"/>
                    <a:pt x="93327" y="147892"/>
                    <a:pt x="96502" y="149035"/>
                  </a:cubicBezTo>
                  <a:cubicBezTo>
                    <a:pt x="99677" y="150178"/>
                    <a:pt x="104122" y="150305"/>
                    <a:pt x="105646" y="150559"/>
                  </a:cubicBezTo>
                </a:path>
              </a:pathLst>
            </a:custGeom>
            <a:noFill/>
            <a:ln cap="flat" cmpd="sng" w="152400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sp>
        <p:grpSp>
          <p:nvGrpSpPr>
            <p:cNvPr id="66" name="Google Shape;66;p13"/>
            <p:cNvGrpSpPr/>
            <p:nvPr/>
          </p:nvGrpSpPr>
          <p:grpSpPr>
            <a:xfrm>
              <a:off x="10322100" y="14169325"/>
              <a:ext cx="3728250" cy="652500"/>
              <a:chOff x="10150650" y="15693325"/>
              <a:chExt cx="3728250" cy="652500"/>
            </a:xfrm>
          </p:grpSpPr>
          <p:sp>
            <p:nvSpPr>
              <p:cNvPr id="67" name="Google Shape;67;p13"/>
              <p:cNvSpPr/>
              <p:nvPr/>
            </p:nvSpPr>
            <p:spPr>
              <a:xfrm>
                <a:off x="10206900" y="15749575"/>
                <a:ext cx="3672000" cy="540000"/>
              </a:xfrm>
              <a:prstGeom prst="roundRect">
                <a:avLst>
                  <a:gd fmla="val 50000" name="adj"/>
                </a:avLst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91425" lIns="576000" spcFirstLastPara="1" rIns="144000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Ouverture, 3 min</a:t>
                </a:r>
                <a:endParaRPr sz="2400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68" name="Google Shape;68;p13"/>
              <p:cNvSpPr/>
              <p:nvPr/>
            </p:nvSpPr>
            <p:spPr>
              <a:xfrm>
                <a:off x="10150650" y="15693325"/>
                <a:ext cx="652500" cy="652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13"/>
              <p:cNvSpPr/>
              <p:nvPr/>
            </p:nvSpPr>
            <p:spPr>
              <a:xfrm>
                <a:off x="10206900" y="15749575"/>
                <a:ext cx="540000" cy="540000"/>
              </a:xfrm>
              <a:prstGeom prst="ellipse">
                <a:avLst/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1</a:t>
                </a:r>
                <a:endParaRPr/>
              </a:p>
            </p:txBody>
          </p:sp>
        </p:grpSp>
        <p:grpSp>
          <p:nvGrpSpPr>
            <p:cNvPr id="70" name="Google Shape;70;p13"/>
            <p:cNvGrpSpPr/>
            <p:nvPr/>
          </p:nvGrpSpPr>
          <p:grpSpPr>
            <a:xfrm>
              <a:off x="7298825" y="12473875"/>
              <a:ext cx="3728250" cy="652500"/>
              <a:chOff x="10150650" y="15693325"/>
              <a:chExt cx="3728250" cy="652500"/>
            </a:xfrm>
          </p:grpSpPr>
          <p:sp>
            <p:nvSpPr>
              <p:cNvPr id="71" name="Google Shape;71;p13"/>
              <p:cNvSpPr/>
              <p:nvPr/>
            </p:nvSpPr>
            <p:spPr>
              <a:xfrm>
                <a:off x="10206900" y="15749575"/>
                <a:ext cx="3672000" cy="540000"/>
              </a:xfrm>
              <a:prstGeom prst="roundRect">
                <a:avLst>
                  <a:gd fmla="val 50000" name="adj"/>
                </a:avLst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91425" lIns="576000" spcFirstLastPara="1" rIns="144000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Tour de table, 6 min</a:t>
                </a:r>
                <a:endParaRPr sz="2400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72" name="Google Shape;72;p13"/>
              <p:cNvSpPr/>
              <p:nvPr/>
            </p:nvSpPr>
            <p:spPr>
              <a:xfrm>
                <a:off x="10150650" y="15693325"/>
                <a:ext cx="652500" cy="652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13"/>
              <p:cNvSpPr/>
              <p:nvPr/>
            </p:nvSpPr>
            <p:spPr>
              <a:xfrm>
                <a:off x="10206900" y="15749575"/>
                <a:ext cx="540000" cy="540000"/>
              </a:xfrm>
              <a:prstGeom prst="ellipse">
                <a:avLst/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2</a:t>
                </a:r>
                <a:endParaRPr/>
              </a:p>
            </p:txBody>
          </p:sp>
        </p:grpSp>
        <p:grpSp>
          <p:nvGrpSpPr>
            <p:cNvPr id="74" name="Google Shape;74;p13"/>
            <p:cNvGrpSpPr/>
            <p:nvPr/>
          </p:nvGrpSpPr>
          <p:grpSpPr>
            <a:xfrm>
              <a:off x="2051200" y="13121575"/>
              <a:ext cx="3981000" cy="652500"/>
              <a:chOff x="428100" y="13959775"/>
              <a:chExt cx="3981000" cy="652500"/>
            </a:xfrm>
          </p:grpSpPr>
          <p:sp>
            <p:nvSpPr>
              <p:cNvPr id="75" name="Google Shape;75;p13"/>
              <p:cNvSpPr/>
              <p:nvPr/>
            </p:nvSpPr>
            <p:spPr>
              <a:xfrm>
                <a:off x="428100" y="14016025"/>
                <a:ext cx="3960000" cy="540000"/>
              </a:xfrm>
              <a:prstGeom prst="roundRect">
                <a:avLst>
                  <a:gd fmla="val 50000" name="adj"/>
                </a:avLst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91425" lIns="144000" spcFirstLastPara="1" rIns="576000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S’accorder, 12 min</a:t>
                </a:r>
                <a:endParaRPr sz="2400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76" name="Google Shape;76;p13"/>
              <p:cNvSpPr/>
              <p:nvPr/>
            </p:nvSpPr>
            <p:spPr>
              <a:xfrm>
                <a:off x="3756600" y="13959775"/>
                <a:ext cx="652500" cy="652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" name="Google Shape;77;p13"/>
              <p:cNvSpPr/>
              <p:nvPr/>
            </p:nvSpPr>
            <p:spPr>
              <a:xfrm>
                <a:off x="3812850" y="14016025"/>
                <a:ext cx="540000" cy="540000"/>
              </a:xfrm>
              <a:prstGeom prst="ellipse">
                <a:avLst/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3</a:t>
                </a:r>
                <a:endParaRPr/>
              </a:p>
            </p:txBody>
          </p:sp>
        </p:grpSp>
        <p:grpSp>
          <p:nvGrpSpPr>
            <p:cNvPr id="78" name="Google Shape;78;p13"/>
            <p:cNvGrpSpPr/>
            <p:nvPr/>
          </p:nvGrpSpPr>
          <p:grpSpPr>
            <a:xfrm>
              <a:off x="971550" y="15464725"/>
              <a:ext cx="3754200" cy="652500"/>
              <a:chOff x="654900" y="13959775"/>
              <a:chExt cx="3754200" cy="652500"/>
            </a:xfrm>
          </p:grpSpPr>
          <p:sp>
            <p:nvSpPr>
              <p:cNvPr id="79" name="Google Shape;79;p13"/>
              <p:cNvSpPr/>
              <p:nvPr/>
            </p:nvSpPr>
            <p:spPr>
              <a:xfrm>
                <a:off x="654900" y="14016025"/>
                <a:ext cx="3672000" cy="540000"/>
              </a:xfrm>
              <a:prstGeom prst="roundRect">
                <a:avLst>
                  <a:gd fmla="val 50000" name="adj"/>
                </a:avLst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91425" lIns="144000" spcFirstLastPara="1" rIns="576000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Restitution, 3 min</a:t>
                </a:r>
                <a:endParaRPr sz="2400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80" name="Google Shape;80;p13"/>
              <p:cNvSpPr/>
              <p:nvPr/>
            </p:nvSpPr>
            <p:spPr>
              <a:xfrm>
                <a:off x="3756600" y="13959775"/>
                <a:ext cx="652500" cy="652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13"/>
              <p:cNvSpPr/>
              <p:nvPr/>
            </p:nvSpPr>
            <p:spPr>
              <a:xfrm>
                <a:off x="3812850" y="14016025"/>
                <a:ext cx="540000" cy="540000"/>
              </a:xfrm>
              <a:prstGeom prst="ellipse">
                <a:avLst/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4</a:t>
                </a:r>
                <a:endParaRPr/>
              </a:p>
            </p:txBody>
          </p:sp>
        </p:grpSp>
        <p:grpSp>
          <p:nvGrpSpPr>
            <p:cNvPr id="82" name="Google Shape;82;p13"/>
            <p:cNvGrpSpPr/>
            <p:nvPr/>
          </p:nvGrpSpPr>
          <p:grpSpPr>
            <a:xfrm>
              <a:off x="7331250" y="15788575"/>
              <a:ext cx="3728250" cy="652500"/>
              <a:chOff x="10150650" y="15693325"/>
              <a:chExt cx="3728250" cy="652500"/>
            </a:xfrm>
          </p:grpSpPr>
          <p:sp>
            <p:nvSpPr>
              <p:cNvPr id="83" name="Google Shape;83;p13"/>
              <p:cNvSpPr/>
              <p:nvPr/>
            </p:nvSpPr>
            <p:spPr>
              <a:xfrm>
                <a:off x="10206900" y="15749575"/>
                <a:ext cx="3672000" cy="540000"/>
              </a:xfrm>
              <a:prstGeom prst="roundRect">
                <a:avLst>
                  <a:gd fmla="val 50000" name="adj"/>
                </a:avLst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91425" lIns="576000" spcFirstLastPara="1" rIns="144000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Synthèse, 3 min</a:t>
                </a:r>
                <a:endParaRPr sz="2400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84" name="Google Shape;84;p13"/>
              <p:cNvSpPr/>
              <p:nvPr/>
            </p:nvSpPr>
            <p:spPr>
              <a:xfrm>
                <a:off x="10150650" y="15693325"/>
                <a:ext cx="652500" cy="652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" name="Google Shape;85;p13"/>
              <p:cNvSpPr/>
              <p:nvPr/>
            </p:nvSpPr>
            <p:spPr>
              <a:xfrm>
                <a:off x="10206900" y="15749575"/>
                <a:ext cx="540000" cy="540000"/>
              </a:xfrm>
              <a:prstGeom prst="ellipse">
                <a:avLst/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6</a:t>
                </a:r>
                <a:endParaRPr/>
              </a:p>
            </p:txBody>
          </p:sp>
        </p:grpSp>
        <p:sp>
          <p:nvSpPr>
            <p:cNvPr id="86" name="Google Shape;86;p13"/>
            <p:cNvSpPr/>
            <p:nvPr/>
          </p:nvSpPr>
          <p:spPr>
            <a:xfrm>
              <a:off x="11049000" y="14821825"/>
              <a:ext cx="3071400" cy="822000"/>
            </a:xfrm>
            <a:prstGeom prst="round2DiagRect">
              <a:avLst>
                <a:gd fmla="val 0" name="adj1"/>
                <a:gd fmla="val 3084" name="adj2"/>
              </a:avLst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accueil convivial,</a:t>
              </a:r>
              <a:b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</a:b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  </a:t>
              </a: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la coopération prime !</a:t>
              </a:r>
              <a:endParaRPr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endParaRPr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7356600" y="13160750"/>
              <a:ext cx="6840000" cy="822000"/>
            </a:xfrm>
            <a:prstGeom prst="round2DiagRect">
              <a:avLst>
                <a:gd fmla="val 0" name="adj1"/>
                <a:gd fmla="val 0" name="adj2"/>
              </a:avLst>
            </a:prstGeom>
            <a:solidFill>
              <a:srgbClr val="FFFFFF">
                <a:alpha val="83180"/>
              </a:srgbClr>
            </a:solidFill>
            <a:ln>
              <a:noFill/>
            </a:ln>
          </p:spPr>
          <p:txBody>
            <a:bodyPr anchorCtr="0" anchor="ctr" bIns="0" lIns="576000" spcFirstLastPara="1" rIns="14400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chacun⋅e se présente par une métaphore </a:t>
              </a:r>
              <a:b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</a:b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(ex. animal), puis nomme une autre personne</a:t>
              </a:r>
              <a:endParaRPr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endParaRPr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2051200" y="13774075"/>
              <a:ext cx="5104200" cy="1168800"/>
            </a:xfrm>
            <a:prstGeom prst="round2DiagRect">
              <a:avLst>
                <a:gd fmla="val 0" name="adj1"/>
                <a:gd fmla="val 0" name="adj2"/>
              </a:avLst>
            </a:prstGeom>
            <a:solidFill>
              <a:srgbClr val="FFFFFF">
                <a:alpha val="83180"/>
              </a:srgbClr>
            </a:solidFill>
            <a:ln>
              <a:noFill/>
            </a:ln>
          </p:spPr>
          <p:txBody>
            <a:bodyPr anchorCtr="0" anchor="ctr" bIns="0" lIns="144000" spcFirstLastPara="1" rIns="14400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par équipes de 3 à 7, </a:t>
              </a: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les personnes s’</a:t>
              </a: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écoutent et s’accordent </a:t>
              </a:r>
              <a:b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</a:b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sur trois points liés au thème</a:t>
              </a:r>
              <a:endParaRPr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endParaRPr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971550" y="16066000"/>
              <a:ext cx="4572300" cy="1046700"/>
            </a:xfrm>
            <a:prstGeom prst="round2DiagRect">
              <a:avLst>
                <a:gd fmla="val 0" name="adj1"/>
                <a:gd fmla="val 0" name="adj2"/>
              </a:avLst>
            </a:prstGeom>
            <a:solidFill>
              <a:srgbClr val="FFFFFF">
                <a:alpha val="83180"/>
              </a:srgbClr>
            </a:solidFill>
            <a:ln>
              <a:noFill/>
            </a:ln>
          </p:spPr>
          <p:txBody>
            <a:bodyPr anchorCtr="0" anchor="ctr" bIns="0" lIns="144000" spcFirstLastPara="1" rIns="14400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un⋅e porte-parole par équipe partage </a:t>
              </a: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à l’ensemble du groupe</a:t>
              </a:r>
              <a:b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</a:b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les points validés en consensus</a:t>
              </a:r>
              <a:endParaRPr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endParaRPr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7977300" y="16441075"/>
              <a:ext cx="4003800" cy="822000"/>
            </a:xfrm>
            <a:prstGeom prst="round2DiagRect">
              <a:avLst>
                <a:gd fmla="val 0" name="adj1"/>
                <a:gd fmla="val 3084" name="adj2"/>
              </a:avLst>
            </a:prstGeom>
            <a:solidFill>
              <a:srgbClr val="FFFFFF">
                <a:alpha val="83180"/>
              </a:srgbClr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chacun⋅e partage un point </a:t>
              </a:r>
              <a:b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</a:b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qu’iel retient de la rencontre</a:t>
              </a:r>
              <a:endParaRPr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endParaRPr>
            </a:p>
          </p:txBody>
        </p:sp>
        <p:grpSp>
          <p:nvGrpSpPr>
            <p:cNvPr id="91" name="Google Shape;91;p13"/>
            <p:cNvGrpSpPr/>
            <p:nvPr/>
          </p:nvGrpSpPr>
          <p:grpSpPr>
            <a:xfrm>
              <a:off x="7664688" y="17694025"/>
              <a:ext cx="3728250" cy="652500"/>
              <a:chOff x="10150650" y="15693325"/>
              <a:chExt cx="3728250" cy="652500"/>
            </a:xfrm>
          </p:grpSpPr>
          <p:sp>
            <p:nvSpPr>
              <p:cNvPr id="92" name="Google Shape;92;p13"/>
              <p:cNvSpPr/>
              <p:nvPr/>
            </p:nvSpPr>
            <p:spPr>
              <a:xfrm>
                <a:off x="10206900" y="15749575"/>
                <a:ext cx="3672000" cy="540000"/>
              </a:xfrm>
              <a:prstGeom prst="roundRect">
                <a:avLst>
                  <a:gd fmla="val 50000" name="adj"/>
                </a:avLst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91425" lIns="576000" spcFirstLastPara="1" rIns="144000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Espace libre, 12 min</a:t>
                </a:r>
                <a:endParaRPr sz="2400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93" name="Google Shape;93;p13"/>
              <p:cNvSpPr/>
              <p:nvPr/>
            </p:nvSpPr>
            <p:spPr>
              <a:xfrm>
                <a:off x="10150650" y="15693325"/>
                <a:ext cx="652500" cy="652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" name="Google Shape;94;p13"/>
              <p:cNvSpPr/>
              <p:nvPr/>
            </p:nvSpPr>
            <p:spPr>
              <a:xfrm>
                <a:off x="10206900" y="15749575"/>
                <a:ext cx="540000" cy="540000"/>
              </a:xfrm>
              <a:prstGeom prst="ellipse">
                <a:avLst/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5</a:t>
                </a:r>
                <a:endParaRPr/>
              </a:p>
            </p:txBody>
          </p:sp>
        </p:grpSp>
        <p:sp>
          <p:nvSpPr>
            <p:cNvPr id="95" name="Google Shape;95;p13"/>
            <p:cNvSpPr/>
            <p:nvPr/>
          </p:nvSpPr>
          <p:spPr>
            <a:xfrm>
              <a:off x="7722475" y="18380900"/>
              <a:ext cx="4695900" cy="822000"/>
            </a:xfrm>
            <a:prstGeom prst="round2DiagRect">
              <a:avLst>
                <a:gd fmla="val 0" name="adj1"/>
                <a:gd fmla="val 0" name="adj2"/>
              </a:avLst>
            </a:prstGeom>
            <a:solidFill>
              <a:srgbClr val="FFFFFF">
                <a:alpha val="83180"/>
              </a:srgbClr>
            </a:solidFill>
            <a:ln>
              <a:noFill/>
            </a:ln>
          </p:spPr>
          <p:txBody>
            <a:bodyPr anchorCtr="0" anchor="ctr" bIns="0" lIns="576000" spcFirstLastPara="1" rIns="14400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possible</a:t>
              </a: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 regard d’expert⋅e⋅s</a:t>
              </a:r>
              <a:b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</a:br>
              <a:r>
                <a:rPr lang="en-GB" sz="2400">
                  <a:solidFill>
                    <a:schemeClr val="dk1"/>
                  </a:solidFill>
                  <a:latin typeface="Nunito Light"/>
                  <a:ea typeface="Nunito Light"/>
                  <a:cs typeface="Nunito Light"/>
                  <a:sym typeface="Nunito Light"/>
                </a:rPr>
                <a:t>puis discussion ouverte</a:t>
              </a:r>
              <a:endParaRPr sz="24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endParaRPr>
            </a:p>
          </p:txBody>
        </p:sp>
        <p:grpSp>
          <p:nvGrpSpPr>
            <p:cNvPr id="96" name="Google Shape;96;p13"/>
            <p:cNvGrpSpPr/>
            <p:nvPr/>
          </p:nvGrpSpPr>
          <p:grpSpPr>
            <a:xfrm>
              <a:off x="4891350" y="17426875"/>
              <a:ext cx="652500" cy="652500"/>
              <a:chOff x="3756600" y="13959775"/>
              <a:chExt cx="652500" cy="652500"/>
            </a:xfrm>
          </p:grpSpPr>
          <p:sp>
            <p:nvSpPr>
              <p:cNvPr id="97" name="Google Shape;97;p13"/>
              <p:cNvSpPr/>
              <p:nvPr/>
            </p:nvSpPr>
            <p:spPr>
              <a:xfrm>
                <a:off x="3756600" y="13959775"/>
                <a:ext cx="652500" cy="652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" name="Google Shape;98;p13"/>
              <p:cNvSpPr/>
              <p:nvPr/>
            </p:nvSpPr>
            <p:spPr>
              <a:xfrm>
                <a:off x="3812850" y="14016025"/>
                <a:ext cx="540000" cy="540000"/>
              </a:xfrm>
              <a:prstGeom prst="ellipse">
                <a:avLst/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3</a:t>
                </a:r>
                <a:endParaRPr/>
              </a:p>
            </p:txBody>
          </p:sp>
        </p:grpSp>
        <p:grpSp>
          <p:nvGrpSpPr>
            <p:cNvPr id="99" name="Google Shape;99;p13"/>
            <p:cNvGrpSpPr/>
            <p:nvPr/>
          </p:nvGrpSpPr>
          <p:grpSpPr>
            <a:xfrm>
              <a:off x="5881950" y="17960275"/>
              <a:ext cx="652500" cy="652500"/>
              <a:chOff x="3756600" y="13959775"/>
              <a:chExt cx="652500" cy="652500"/>
            </a:xfrm>
          </p:grpSpPr>
          <p:sp>
            <p:nvSpPr>
              <p:cNvPr id="100" name="Google Shape;100;p13"/>
              <p:cNvSpPr/>
              <p:nvPr/>
            </p:nvSpPr>
            <p:spPr>
              <a:xfrm>
                <a:off x="3756600" y="13959775"/>
                <a:ext cx="652500" cy="652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" name="Google Shape;101;p13"/>
              <p:cNvSpPr/>
              <p:nvPr/>
            </p:nvSpPr>
            <p:spPr>
              <a:xfrm>
                <a:off x="3812850" y="14016025"/>
                <a:ext cx="540000" cy="540000"/>
              </a:xfrm>
              <a:prstGeom prst="ellipse">
                <a:avLst/>
              </a:prstGeom>
              <a:solidFill>
                <a:srgbClr val="FBB9FF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2400">
                    <a:solidFill>
                      <a:schemeClr val="dk1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4</a:t>
                </a:r>
                <a:endParaRPr/>
              </a:p>
            </p:txBody>
          </p:sp>
        </p:grpSp>
      </p:grpSp>
      <p:cxnSp>
        <p:nvCxnSpPr>
          <p:cNvPr id="102" name="Google Shape;102;p13"/>
          <p:cNvCxnSpPr/>
          <p:nvPr/>
        </p:nvCxnSpPr>
        <p:spPr>
          <a:xfrm>
            <a:off x="684000" y="6858000"/>
            <a:ext cx="13752000" cy="0"/>
          </a:xfrm>
          <a:prstGeom prst="straightConnector1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3" name="Google Shape;103;p13"/>
          <p:cNvCxnSpPr/>
          <p:nvPr/>
        </p:nvCxnSpPr>
        <p:spPr>
          <a:xfrm>
            <a:off x="684000" y="8057613"/>
            <a:ext cx="13752000" cy="0"/>
          </a:xfrm>
          <a:prstGeom prst="straightConnector1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04" name="Google Shape;104;p13"/>
          <p:cNvGrpSpPr/>
          <p:nvPr/>
        </p:nvGrpSpPr>
        <p:grpSpPr>
          <a:xfrm>
            <a:off x="10309258" y="719915"/>
            <a:ext cx="4090248" cy="1051661"/>
            <a:chOff x="1044000" y="1044000"/>
            <a:chExt cx="4480500" cy="1152000"/>
          </a:xfrm>
        </p:grpSpPr>
        <p:sp>
          <p:nvSpPr>
            <p:cNvPr id="105" name="Google Shape;105;p13"/>
            <p:cNvSpPr/>
            <p:nvPr/>
          </p:nvSpPr>
          <p:spPr>
            <a:xfrm>
              <a:off x="1080000" y="1080000"/>
              <a:ext cx="4444500" cy="10800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1044000" y="1044000"/>
              <a:ext cx="1152000" cy="1152000"/>
            </a:xfrm>
            <a:prstGeom prst="roundRect">
              <a:avLst>
                <a:gd fmla="val 50000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1080000" y="1080000"/>
              <a:ext cx="1080000" cy="10800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08" name="Google Shape;108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165100" y="1165101"/>
              <a:ext cx="909800" cy="909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9" name="Google Shape;109;p13"/>
            <p:cNvPicPr preferRelativeResize="0"/>
            <p:nvPr/>
          </p:nvPicPr>
          <p:blipFill rotWithShape="1">
            <a:blip r:embed="rId4">
              <a:alphaModFix/>
            </a:blip>
            <a:srcRect b="51181" l="0" r="42958" t="0"/>
            <a:stretch/>
          </p:blipFill>
          <p:spPr>
            <a:xfrm>
              <a:off x="2303825" y="1133775"/>
              <a:ext cx="2886751" cy="50963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Google Shape;110;p13"/>
            <p:cNvPicPr preferRelativeResize="0"/>
            <p:nvPr/>
          </p:nvPicPr>
          <p:blipFill rotWithShape="1">
            <a:blip r:embed="rId4">
              <a:alphaModFix/>
            </a:blip>
            <a:srcRect b="51181" l="57224" r="-14266" t="0"/>
            <a:stretch/>
          </p:blipFill>
          <p:spPr>
            <a:xfrm>
              <a:off x="2303825" y="1605300"/>
              <a:ext cx="2886751" cy="50963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1" name="Google Shape;111;p13"/>
          <p:cNvGrpSpPr/>
          <p:nvPr/>
        </p:nvGrpSpPr>
        <p:grpSpPr>
          <a:xfrm>
            <a:off x="971550" y="2729100"/>
            <a:ext cx="482716" cy="923046"/>
            <a:chOff x="720000" y="1085850"/>
            <a:chExt cx="482716" cy="923046"/>
          </a:xfrm>
        </p:grpSpPr>
        <p:sp>
          <p:nvSpPr>
            <p:cNvPr id="112" name="Google Shape;112;p13"/>
            <p:cNvSpPr/>
            <p:nvPr/>
          </p:nvSpPr>
          <p:spPr>
            <a:xfrm>
              <a:off x="730000" y="1085850"/>
              <a:ext cx="472716" cy="347004"/>
            </a:xfrm>
            <a:prstGeom prst="cloud">
              <a:avLst/>
            </a:prstGeom>
            <a:solidFill>
              <a:schemeClr val="lt1"/>
            </a:solidFill>
            <a:ln cap="flat" cmpd="sng" w="28575">
              <a:solidFill>
                <a:srgbClr val="2232C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720000" y="1452996"/>
              <a:ext cx="472800" cy="555900"/>
            </a:xfrm>
            <a:prstGeom prst="triangle">
              <a:avLst>
                <a:gd fmla="val 50000" name="adj"/>
              </a:avLst>
            </a:prstGeom>
            <a:noFill/>
            <a:ln cap="flat" cmpd="sng" w="28575">
              <a:solidFill>
                <a:srgbClr val="2232C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911280" y="1277902"/>
              <a:ext cx="60300" cy="60300"/>
            </a:xfrm>
            <a:prstGeom prst="ellipse">
              <a:avLst/>
            </a:prstGeom>
            <a:solidFill>
              <a:srgbClr val="2232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1013045" y="1277902"/>
              <a:ext cx="60300" cy="60300"/>
            </a:xfrm>
            <a:prstGeom prst="ellipse">
              <a:avLst/>
            </a:prstGeom>
            <a:solidFill>
              <a:srgbClr val="2232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6" name="Google Shape;116;p13"/>
          <p:cNvGrpSpPr/>
          <p:nvPr/>
        </p:nvGrpSpPr>
        <p:grpSpPr>
          <a:xfrm>
            <a:off x="13779375" y="2704813"/>
            <a:ext cx="509700" cy="966759"/>
            <a:chOff x="1835025" y="1632688"/>
            <a:chExt cx="509700" cy="966759"/>
          </a:xfrm>
        </p:grpSpPr>
        <p:sp>
          <p:nvSpPr>
            <p:cNvPr id="117" name="Google Shape;117;p13"/>
            <p:cNvSpPr/>
            <p:nvPr/>
          </p:nvSpPr>
          <p:spPr>
            <a:xfrm>
              <a:off x="1835025" y="1632688"/>
              <a:ext cx="509700" cy="393300"/>
            </a:xfrm>
            <a:prstGeom prst="heart">
              <a:avLst/>
            </a:prstGeom>
            <a:solidFill>
              <a:schemeClr val="lt1"/>
            </a:solidFill>
            <a:ln cap="flat" cmpd="sng" w="28575">
              <a:solidFill>
                <a:srgbClr val="BD11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3"/>
            <p:cNvSpPr/>
            <p:nvPr/>
          </p:nvSpPr>
          <p:spPr>
            <a:xfrm rot="10800000">
              <a:off x="1853475" y="2043546"/>
              <a:ext cx="472800" cy="555900"/>
            </a:xfrm>
            <a:prstGeom prst="triangle">
              <a:avLst>
                <a:gd fmla="val 50000" name="adj"/>
              </a:avLst>
            </a:prstGeom>
            <a:noFill/>
            <a:ln cap="flat" cmpd="sng" w="28575">
              <a:solidFill>
                <a:srgbClr val="BD11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1959030" y="1801777"/>
              <a:ext cx="60300" cy="60300"/>
            </a:xfrm>
            <a:prstGeom prst="ellipse">
              <a:avLst/>
            </a:prstGeom>
            <a:solidFill>
              <a:srgbClr val="BD113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3"/>
            <p:cNvSpPr/>
            <p:nvPr/>
          </p:nvSpPr>
          <p:spPr>
            <a:xfrm>
              <a:off x="2060795" y="1801777"/>
              <a:ext cx="60300" cy="60300"/>
            </a:xfrm>
            <a:prstGeom prst="ellipse">
              <a:avLst/>
            </a:prstGeom>
            <a:solidFill>
              <a:srgbClr val="BD113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1" name="Google Shape;121;p13"/>
          <p:cNvSpPr/>
          <p:nvPr/>
        </p:nvSpPr>
        <p:spPr>
          <a:xfrm>
            <a:off x="720000" y="19917900"/>
            <a:ext cx="13680000" cy="540000"/>
          </a:xfrm>
          <a:prstGeom prst="round2DiagRect">
            <a:avLst>
              <a:gd fmla="val 0" name="adj1"/>
              <a:gd fmla="val 0" name="adj2"/>
            </a:avLst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666666"/>
                </a:solidFill>
                <a:uFill>
                  <a:noFill/>
                </a:uFill>
                <a:latin typeface="Nunito Light"/>
                <a:ea typeface="Nunito Light"/>
                <a:cs typeface="Nunito Light"/>
                <a:sym typeface="Nunito Light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Télécharger, citer : doi.org/10.5281/zenodo.7684808</a:t>
            </a:r>
            <a:r>
              <a:rPr lang="en-GB" sz="2000">
                <a:solidFill>
                  <a:srgbClr val="666666"/>
                </a:solidFill>
                <a:latin typeface="Nunito Light"/>
                <a:ea typeface="Nunito Light"/>
                <a:cs typeface="Nunito Light"/>
                <a:sym typeface="Nunito Light"/>
              </a:rPr>
              <a:t> ⋅ </a:t>
            </a:r>
            <a:r>
              <a:rPr lang="en-GB" sz="2000">
                <a:solidFill>
                  <a:srgbClr val="666666"/>
                </a:solidFill>
                <a:uFill>
                  <a:noFill/>
                </a:uFill>
                <a:latin typeface="Nunito Light"/>
                <a:ea typeface="Nunito Light"/>
                <a:cs typeface="Nunito Light"/>
                <a:sym typeface="Nunito Light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CC BY SA</a:t>
            </a:r>
            <a:r>
              <a:rPr lang="en-GB" sz="2000">
                <a:solidFill>
                  <a:srgbClr val="666666"/>
                </a:solidFill>
                <a:latin typeface="Nunito Light"/>
                <a:ea typeface="Nunito Light"/>
                <a:cs typeface="Nunito Light"/>
                <a:sym typeface="Nunito Light"/>
              </a:rPr>
              <a:t> ⋅ </a:t>
            </a:r>
            <a:r>
              <a:rPr lang="en-GB" sz="2000">
                <a:solidFill>
                  <a:srgbClr val="666666"/>
                </a:solidFill>
                <a:uFill>
                  <a:noFill/>
                </a:uFill>
                <a:latin typeface="Nunito Light"/>
                <a:ea typeface="Nunito Light"/>
                <a:cs typeface="Nunito Light"/>
                <a:sym typeface="Nunito Light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 Balli</a:t>
            </a:r>
            <a:r>
              <a:rPr lang="en-GB" sz="2000">
                <a:solidFill>
                  <a:srgbClr val="666666"/>
                </a:solidFill>
                <a:latin typeface="Nunito Light"/>
                <a:ea typeface="Nunito Light"/>
                <a:cs typeface="Nunito Light"/>
                <a:sym typeface="Nunito Light"/>
              </a:rPr>
              <a:t> 2023</a:t>
            </a:r>
            <a:endParaRPr sz="2000">
              <a:solidFill>
                <a:srgbClr val="666666"/>
              </a:solidFill>
              <a:latin typeface="Nunito Light"/>
              <a:ea typeface="Nunito Light"/>
              <a:cs typeface="Nunito Light"/>
              <a:sym typeface="Nunito Light"/>
            </a:endParaRPr>
          </a:p>
        </p:txBody>
      </p:sp>
      <p:cxnSp>
        <p:nvCxnSpPr>
          <p:cNvPr id="122" name="Google Shape;122;p13"/>
          <p:cNvCxnSpPr/>
          <p:nvPr/>
        </p:nvCxnSpPr>
        <p:spPr>
          <a:xfrm rot="10800000">
            <a:off x="5543550" y="20078700"/>
            <a:ext cx="8877300" cy="0"/>
          </a:xfrm>
          <a:prstGeom prst="straightConnector1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23" name="Google Shape;123;p13"/>
          <p:cNvGrpSpPr/>
          <p:nvPr/>
        </p:nvGrpSpPr>
        <p:grpSpPr>
          <a:xfrm>
            <a:off x="13361475" y="18951138"/>
            <a:ext cx="927600" cy="966759"/>
            <a:chOff x="13043250" y="18936863"/>
            <a:chExt cx="927600" cy="966759"/>
          </a:xfrm>
        </p:grpSpPr>
        <p:grpSp>
          <p:nvGrpSpPr>
            <p:cNvPr id="124" name="Google Shape;124;p13"/>
            <p:cNvGrpSpPr/>
            <p:nvPr/>
          </p:nvGrpSpPr>
          <p:grpSpPr>
            <a:xfrm>
              <a:off x="13043250" y="18975438"/>
              <a:ext cx="482716" cy="923046"/>
              <a:chOff x="720000" y="1085850"/>
              <a:chExt cx="482716" cy="923046"/>
            </a:xfrm>
          </p:grpSpPr>
          <p:sp>
            <p:nvSpPr>
              <p:cNvPr id="125" name="Google Shape;125;p13"/>
              <p:cNvSpPr/>
              <p:nvPr/>
            </p:nvSpPr>
            <p:spPr>
              <a:xfrm>
                <a:off x="730000" y="1085850"/>
                <a:ext cx="472716" cy="347004"/>
              </a:xfrm>
              <a:prstGeom prst="cloud">
                <a:avLst/>
              </a:prstGeom>
              <a:solidFill>
                <a:schemeClr val="lt1"/>
              </a:solidFill>
              <a:ln cap="flat" cmpd="sng" w="28575">
                <a:solidFill>
                  <a:srgbClr val="2232C4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" name="Google Shape;126;p13"/>
              <p:cNvSpPr/>
              <p:nvPr/>
            </p:nvSpPr>
            <p:spPr>
              <a:xfrm>
                <a:off x="720000" y="1452996"/>
                <a:ext cx="472800" cy="555900"/>
              </a:xfrm>
              <a:prstGeom prst="triangle">
                <a:avLst>
                  <a:gd fmla="val 50000" name="adj"/>
                </a:avLst>
              </a:prstGeom>
              <a:noFill/>
              <a:ln cap="flat" cmpd="sng" w="28575">
                <a:solidFill>
                  <a:srgbClr val="2232C4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" name="Google Shape;127;p13"/>
              <p:cNvSpPr/>
              <p:nvPr/>
            </p:nvSpPr>
            <p:spPr>
              <a:xfrm>
                <a:off x="911280" y="1220752"/>
                <a:ext cx="60300" cy="60300"/>
              </a:xfrm>
              <a:prstGeom prst="ellipse">
                <a:avLst/>
              </a:prstGeom>
              <a:solidFill>
                <a:srgbClr val="2232C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" name="Google Shape;128;p13"/>
              <p:cNvSpPr/>
              <p:nvPr/>
            </p:nvSpPr>
            <p:spPr>
              <a:xfrm>
                <a:off x="1013045" y="1220752"/>
                <a:ext cx="60300" cy="60300"/>
              </a:xfrm>
              <a:prstGeom prst="ellipse">
                <a:avLst/>
              </a:prstGeom>
              <a:solidFill>
                <a:srgbClr val="2232C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9" name="Google Shape;129;p13"/>
            <p:cNvGrpSpPr/>
            <p:nvPr/>
          </p:nvGrpSpPr>
          <p:grpSpPr>
            <a:xfrm>
              <a:off x="13461150" y="18936863"/>
              <a:ext cx="509700" cy="966759"/>
              <a:chOff x="1835025" y="1632688"/>
              <a:chExt cx="509700" cy="966759"/>
            </a:xfrm>
          </p:grpSpPr>
          <p:sp>
            <p:nvSpPr>
              <p:cNvPr id="130" name="Google Shape;130;p13"/>
              <p:cNvSpPr/>
              <p:nvPr/>
            </p:nvSpPr>
            <p:spPr>
              <a:xfrm>
                <a:off x="1835025" y="1632688"/>
                <a:ext cx="509700" cy="393300"/>
              </a:xfrm>
              <a:prstGeom prst="heart">
                <a:avLst/>
              </a:prstGeom>
              <a:noFill/>
              <a:ln cap="flat" cmpd="sng" w="28575">
                <a:solidFill>
                  <a:srgbClr val="BD113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" name="Google Shape;131;p13"/>
              <p:cNvSpPr/>
              <p:nvPr/>
            </p:nvSpPr>
            <p:spPr>
              <a:xfrm rot="10800000">
                <a:off x="1853475" y="2043546"/>
                <a:ext cx="472800" cy="555900"/>
              </a:xfrm>
              <a:prstGeom prst="triangle">
                <a:avLst>
                  <a:gd fmla="val 50000" name="adj"/>
                </a:avLst>
              </a:prstGeom>
              <a:noFill/>
              <a:ln cap="flat" cmpd="sng" w="28575">
                <a:solidFill>
                  <a:srgbClr val="BD113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" name="Google Shape;132;p13"/>
              <p:cNvSpPr/>
              <p:nvPr/>
            </p:nvSpPr>
            <p:spPr>
              <a:xfrm>
                <a:off x="1959030" y="1792252"/>
                <a:ext cx="60300" cy="60300"/>
              </a:xfrm>
              <a:prstGeom prst="ellipse">
                <a:avLst/>
              </a:prstGeom>
              <a:solidFill>
                <a:srgbClr val="BD113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" name="Google Shape;133;p13"/>
              <p:cNvSpPr/>
              <p:nvPr/>
            </p:nvSpPr>
            <p:spPr>
              <a:xfrm>
                <a:off x="2060795" y="1792252"/>
                <a:ext cx="60300" cy="60300"/>
              </a:xfrm>
              <a:prstGeom prst="ellipse">
                <a:avLst/>
              </a:prstGeom>
              <a:solidFill>
                <a:srgbClr val="BD113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34" name="Google Shape;134;p13"/>
            <p:cNvSpPr/>
            <p:nvPr/>
          </p:nvSpPr>
          <p:spPr>
            <a:xfrm>
              <a:off x="13306425" y="19507200"/>
              <a:ext cx="161925" cy="61925"/>
            </a:xfrm>
            <a:custGeom>
              <a:rect b="b" l="l" r="r" t="t"/>
              <a:pathLst>
                <a:path extrusionOk="0" h="2477" w="6477">
                  <a:moveTo>
                    <a:pt x="0" y="0"/>
                  </a:moveTo>
                  <a:cubicBezTo>
                    <a:pt x="286" y="333"/>
                    <a:pt x="636" y="1587"/>
                    <a:pt x="1715" y="2000"/>
                  </a:cubicBezTo>
                  <a:cubicBezTo>
                    <a:pt x="2795" y="2413"/>
                    <a:pt x="5683" y="2398"/>
                    <a:pt x="6477" y="2477"/>
                  </a:cubicBezTo>
                </a:path>
              </a:pathLst>
            </a:custGeom>
            <a:noFill/>
            <a:ln cap="flat" cmpd="sng" w="28575">
              <a:solidFill>
                <a:srgbClr val="2232C4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35" name="Google Shape;135;p13"/>
            <p:cNvSpPr/>
            <p:nvPr/>
          </p:nvSpPr>
          <p:spPr>
            <a:xfrm>
              <a:off x="13465969" y="19507200"/>
              <a:ext cx="145250" cy="61925"/>
            </a:xfrm>
            <a:custGeom>
              <a:rect b="b" l="l" r="r" t="t"/>
              <a:pathLst>
                <a:path extrusionOk="0" h="2477" w="5810">
                  <a:moveTo>
                    <a:pt x="5810" y="0"/>
                  </a:moveTo>
                  <a:cubicBezTo>
                    <a:pt x="5524" y="333"/>
                    <a:pt x="5063" y="1587"/>
                    <a:pt x="4095" y="2000"/>
                  </a:cubicBezTo>
                  <a:cubicBezTo>
                    <a:pt x="3127" y="2413"/>
                    <a:pt x="683" y="2398"/>
                    <a:pt x="0" y="2477"/>
                  </a:cubicBezTo>
                </a:path>
              </a:pathLst>
            </a:custGeom>
            <a:noFill/>
            <a:ln cap="flat" cmpd="sng" w="28575">
              <a:solidFill>
                <a:srgbClr val="BD1137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