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CD951D-D9DC-4FCD-881F-C7DE12EC4482}" v="16" dt="2020-10-15T17:29:48.4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79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han Maren" userId="4ba76fdea76519be" providerId="Windows Live" clId="Web-{6CCD951D-D9DC-4FCD-881F-C7DE12EC4482}"/>
    <pc:docChg chg="modSld">
      <pc:chgData name="Nathan Maren" userId="4ba76fdea76519be" providerId="Windows Live" clId="Web-{6CCD951D-D9DC-4FCD-881F-C7DE12EC4482}" dt="2020-10-15T17:29:48.455" v="15" actId="14100"/>
      <pc:docMkLst>
        <pc:docMk/>
      </pc:docMkLst>
      <pc:sldChg chg="modSp">
        <pc:chgData name="Nathan Maren" userId="4ba76fdea76519be" providerId="Windows Live" clId="Web-{6CCD951D-D9DC-4FCD-881F-C7DE12EC4482}" dt="2020-10-15T17:29:48.455" v="15" actId="14100"/>
        <pc:sldMkLst>
          <pc:docMk/>
          <pc:sldMk cId="1954259278" sldId="262"/>
        </pc:sldMkLst>
        <pc:picChg chg="mod">
          <ac:chgData name="Nathan Maren" userId="4ba76fdea76519be" providerId="Windows Live" clId="Web-{6CCD951D-D9DC-4FCD-881F-C7DE12EC4482}" dt="2020-10-15T17:29:48.455" v="15" actId="14100"/>
          <ac:picMkLst>
            <pc:docMk/>
            <pc:sldMk cId="1954259278" sldId="262"/>
            <ac:picMk id="2" creationId="{00000000-0000-0000-0000-000000000000}"/>
          </ac:picMkLst>
        </pc:picChg>
      </pc:sldChg>
      <pc:sldChg chg="modSp">
        <pc:chgData name="Nathan Maren" userId="4ba76fdea76519be" providerId="Windows Live" clId="Web-{6CCD951D-D9DC-4FCD-881F-C7DE12EC4482}" dt="2020-10-15T17:29:36.611" v="13" actId="14100"/>
        <pc:sldMkLst>
          <pc:docMk/>
          <pc:sldMk cId="1916364906" sldId="263"/>
        </pc:sldMkLst>
        <pc:picChg chg="mod">
          <ac:chgData name="Nathan Maren" userId="4ba76fdea76519be" providerId="Windows Live" clId="Web-{6CCD951D-D9DC-4FCD-881F-C7DE12EC4482}" dt="2020-10-15T17:29:36.611" v="13" actId="14100"/>
          <ac:picMkLst>
            <pc:docMk/>
            <pc:sldMk cId="1916364906" sldId="263"/>
            <ac:picMk id="2" creationId="{00000000-0000-0000-0000-000000000000}"/>
          </ac:picMkLst>
        </pc:picChg>
      </pc:sldChg>
      <pc:sldChg chg="modSp">
        <pc:chgData name="Nathan Maren" userId="4ba76fdea76519be" providerId="Windows Live" clId="Web-{6CCD951D-D9DC-4FCD-881F-C7DE12EC4482}" dt="2020-10-15T17:29:26.017" v="11" actId="14100"/>
        <pc:sldMkLst>
          <pc:docMk/>
          <pc:sldMk cId="10170142" sldId="264"/>
        </pc:sldMkLst>
        <pc:picChg chg="mod">
          <ac:chgData name="Nathan Maren" userId="4ba76fdea76519be" providerId="Windows Live" clId="Web-{6CCD951D-D9DC-4FCD-881F-C7DE12EC4482}" dt="2020-10-15T17:29:26.017" v="11" actId="14100"/>
          <ac:picMkLst>
            <pc:docMk/>
            <pc:sldMk cId="10170142" sldId="264"/>
            <ac:picMk id="2" creationId="{00000000-0000-0000-0000-000000000000}"/>
          </ac:picMkLst>
        </pc:picChg>
      </pc:sldChg>
      <pc:sldChg chg="modSp">
        <pc:chgData name="Nathan Maren" userId="4ba76fdea76519be" providerId="Windows Live" clId="Web-{6CCD951D-D9DC-4FCD-881F-C7DE12EC4482}" dt="2020-10-15T17:29:13.001" v="9" actId="14100"/>
        <pc:sldMkLst>
          <pc:docMk/>
          <pc:sldMk cId="1754713948" sldId="265"/>
        </pc:sldMkLst>
        <pc:picChg chg="mod">
          <ac:chgData name="Nathan Maren" userId="4ba76fdea76519be" providerId="Windows Live" clId="Web-{6CCD951D-D9DC-4FCD-881F-C7DE12EC4482}" dt="2020-10-15T17:29:13.001" v="9" actId="14100"/>
          <ac:picMkLst>
            <pc:docMk/>
            <pc:sldMk cId="1754713948" sldId="265"/>
            <ac:picMk id="2" creationId="{00000000-0000-0000-0000-000000000000}"/>
          </ac:picMkLst>
        </pc:picChg>
      </pc:sldChg>
      <pc:sldChg chg="modSp">
        <pc:chgData name="Nathan Maren" userId="4ba76fdea76519be" providerId="Windows Live" clId="Web-{6CCD951D-D9DC-4FCD-881F-C7DE12EC4482}" dt="2020-10-15T17:29:02.547" v="7" actId="14100"/>
        <pc:sldMkLst>
          <pc:docMk/>
          <pc:sldMk cId="1395759109" sldId="266"/>
        </pc:sldMkLst>
        <pc:picChg chg="mod">
          <ac:chgData name="Nathan Maren" userId="4ba76fdea76519be" providerId="Windows Live" clId="Web-{6CCD951D-D9DC-4FCD-881F-C7DE12EC4482}" dt="2020-10-15T17:29:02.547" v="7" actId="14100"/>
          <ac:picMkLst>
            <pc:docMk/>
            <pc:sldMk cId="1395759109" sldId="266"/>
            <ac:picMk id="2" creationId="{00000000-0000-0000-0000-000000000000}"/>
          </ac:picMkLst>
        </pc:picChg>
      </pc:sldChg>
      <pc:sldChg chg="modSp">
        <pc:chgData name="Nathan Maren" userId="4ba76fdea76519be" providerId="Windows Live" clId="Web-{6CCD951D-D9DC-4FCD-881F-C7DE12EC4482}" dt="2020-10-15T17:28:52.047" v="5" actId="14100"/>
        <pc:sldMkLst>
          <pc:docMk/>
          <pc:sldMk cId="3955467635" sldId="267"/>
        </pc:sldMkLst>
        <pc:picChg chg="mod">
          <ac:chgData name="Nathan Maren" userId="4ba76fdea76519be" providerId="Windows Live" clId="Web-{6CCD951D-D9DC-4FCD-881F-C7DE12EC4482}" dt="2020-10-15T17:28:52.047" v="5" actId="14100"/>
          <ac:picMkLst>
            <pc:docMk/>
            <pc:sldMk cId="3955467635" sldId="267"/>
            <ac:picMk id="2" creationId="{00000000-0000-0000-0000-000000000000}"/>
          </ac:picMkLst>
        </pc:picChg>
      </pc:sldChg>
      <pc:sldChg chg="modSp">
        <pc:chgData name="Nathan Maren" userId="4ba76fdea76519be" providerId="Windows Live" clId="Web-{6CCD951D-D9DC-4FCD-881F-C7DE12EC4482}" dt="2020-10-15T17:28:42.890" v="3" actId="14100"/>
        <pc:sldMkLst>
          <pc:docMk/>
          <pc:sldMk cId="2055236625" sldId="268"/>
        </pc:sldMkLst>
        <pc:picChg chg="mod">
          <ac:chgData name="Nathan Maren" userId="4ba76fdea76519be" providerId="Windows Live" clId="Web-{6CCD951D-D9DC-4FCD-881F-C7DE12EC4482}" dt="2020-10-15T17:28:42.890" v="3" actId="14100"/>
          <ac:picMkLst>
            <pc:docMk/>
            <pc:sldMk cId="2055236625" sldId="268"/>
            <ac:picMk id="2" creationId="{00000000-0000-0000-0000-000000000000}"/>
          </ac:picMkLst>
        </pc:picChg>
      </pc:sldChg>
      <pc:sldChg chg="modSp">
        <pc:chgData name="Nathan Maren" userId="4ba76fdea76519be" providerId="Windows Live" clId="Web-{6CCD951D-D9DC-4FCD-881F-C7DE12EC4482}" dt="2020-10-15T17:28:33.249" v="1" actId="14100"/>
        <pc:sldMkLst>
          <pc:docMk/>
          <pc:sldMk cId="214208336" sldId="269"/>
        </pc:sldMkLst>
        <pc:picChg chg="mod">
          <ac:chgData name="Nathan Maren" userId="4ba76fdea76519be" providerId="Windows Live" clId="Web-{6CCD951D-D9DC-4FCD-881F-C7DE12EC4482}" dt="2020-10-15T17:28:33.249" v="1" actId="14100"/>
          <ac:picMkLst>
            <pc:docMk/>
            <pc:sldMk cId="214208336" sldId="269"/>
            <ac:picMk id="2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3653C-9BD5-49EA-BFCA-2B3902CC5272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9B5-6B6E-4D60-81FF-952F56146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205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3653C-9BD5-49EA-BFCA-2B3902CC5272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9B5-6B6E-4D60-81FF-952F56146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85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3653C-9BD5-49EA-BFCA-2B3902CC5272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9B5-6B6E-4D60-81FF-952F56146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895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3653C-9BD5-49EA-BFCA-2B3902CC5272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9B5-6B6E-4D60-81FF-952F56146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4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3653C-9BD5-49EA-BFCA-2B3902CC5272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9B5-6B6E-4D60-81FF-952F56146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46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3653C-9BD5-49EA-BFCA-2B3902CC5272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9B5-6B6E-4D60-81FF-952F56146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04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3653C-9BD5-49EA-BFCA-2B3902CC5272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9B5-6B6E-4D60-81FF-952F56146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561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3653C-9BD5-49EA-BFCA-2B3902CC5272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9B5-6B6E-4D60-81FF-952F56146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40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3653C-9BD5-49EA-BFCA-2B3902CC5272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9B5-6B6E-4D60-81FF-952F56146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66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3653C-9BD5-49EA-BFCA-2B3902CC5272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9B5-6B6E-4D60-81FF-952F56146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58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3653C-9BD5-49EA-BFCA-2B3902CC5272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9B5-6B6E-4D60-81FF-952F56146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194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3653C-9BD5-49EA-BFCA-2B3902CC5272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B39B5-6B6E-4D60-81FF-952F56146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40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27619"/>
            <a:ext cx="9144000" cy="3202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8783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175" y="252412"/>
            <a:ext cx="6493119" cy="6502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713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7083" y="129320"/>
            <a:ext cx="6598626" cy="6608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759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2591" y="59714"/>
            <a:ext cx="6317272" cy="6677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467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722" y="313959"/>
            <a:ext cx="6440364" cy="6449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2366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5683" y="357920"/>
            <a:ext cx="6431572" cy="6441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08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2" y="1490662"/>
            <a:ext cx="9058275" cy="3876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256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27619"/>
            <a:ext cx="9144000" cy="3202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366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2" y="1490662"/>
            <a:ext cx="9058275" cy="3876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353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2" y="1490662"/>
            <a:ext cx="9058275" cy="3876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006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27619"/>
            <a:ext cx="9144000" cy="3202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581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952" y="50189"/>
            <a:ext cx="6730511" cy="6740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259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2591" y="234828"/>
            <a:ext cx="6378818" cy="6388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364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5537" y="67774"/>
            <a:ext cx="6712926" cy="6722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0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0</Words>
  <Application>Microsoft Office PowerPoint</Application>
  <PresentationFormat>On-screen Show (4:3)</PresentationFormat>
  <Paragraphs>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Nathan Maren</dc:creator>
  <cp:lastModifiedBy>Nathan Maren</cp:lastModifiedBy>
  <cp:revision>18</cp:revision>
  <dcterms:created xsi:type="dcterms:W3CDTF">2020-08-22T20:53:41Z</dcterms:created>
  <dcterms:modified xsi:type="dcterms:W3CDTF">2020-10-15T17:29:53Z</dcterms:modified>
</cp:coreProperties>
</file>