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Lst>
  <p:sldSz cy="6858000" cx="12192000"/>
  <p:notesSz cx="6858000" cy="9144000"/>
  <p:embeddedFontLst>
    <p:embeddedFont>
      <p:font typeface="Arial Black"/>
      <p:regular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4" roundtripDataSignature="AMtx7miBh75pbUZuB81S/bSqnhCvBIWK0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918DBDD-D2C1-49D6-94BC-27355DFAD99B}">
  <a:tblStyle styleId="{C918DBDD-D2C1-49D6-94BC-27355DFAD99B}"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ArialBlack-regular.fntdata"/><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GB"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 name="Google Shape;6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8" name="Google Shape;6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4" name="Google Shape;74;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GB"/>
              <a:t>Earlier this week we discussed RDM and FAIR, open and responsible research, and pedagogy which are all key parts of what a DS needs to know and be able to communicate.</a:t>
            </a:r>
            <a:endParaRPr/>
          </a:p>
          <a:p>
            <a:pPr indent="0" lvl="0" marL="0" rtl="0" algn="l">
              <a:spcBef>
                <a:spcPts val="0"/>
              </a:spcBef>
              <a:spcAft>
                <a:spcPts val="0"/>
              </a:spcAft>
              <a:buNone/>
            </a:pPr>
            <a:r>
              <a:rPr lang="en-GB"/>
              <a:t>DS are integrators of many aspects…</a:t>
            </a:r>
            <a:endParaRPr/>
          </a:p>
          <a:p>
            <a:pPr indent="0" lvl="0" marL="0" rtl="0" algn="l">
              <a:spcBef>
                <a:spcPts val="0"/>
              </a:spcBef>
              <a:spcAft>
                <a:spcPts val="0"/>
              </a:spcAft>
              <a:buNone/>
            </a:pPr>
            <a:r>
              <a:rPr lang="en-GB"/>
              <a:t>Now we will turn our attention to service provision from the perspective of a DS</a:t>
            </a:r>
            <a:endParaRPr/>
          </a:p>
        </p:txBody>
      </p:sp>
      <p:sp>
        <p:nvSpPr>
          <p:cNvPr id="75" name="Google Shape;75;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4" name="Google Shape;84;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RDM policy and strategy</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of activity covers the development and maintenance of RDM policy and associated documents and processes that enable its implementation.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scope of the policy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consultation on roles and responsibilities identified in the policy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policy is communicated to stakeholders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mechanisms to monitor and review content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Policy implementation will encompass the design of processes to realise policy goals. This will include elements of policy development, stakeholder engagement and project management. </a:t>
            </a:r>
            <a:endParaRPr b="1" i="0" sz="1800" u="none" strike="noStrike">
              <a:solidFill>
                <a:srgbClr val="2D74B5"/>
              </a:solidFill>
              <a:latin typeface="Calibri"/>
              <a:ea typeface="Calibri"/>
              <a:cs typeface="Calibri"/>
              <a:sym typeface="Calibri"/>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Business plans and sustainability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of activity focuses on the institution’s approach to securing the sustainability of RDM services.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making the business case for the service, considering its value proposition to service customers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committee processes and timelines for securing resources for improved technical and human infrastructure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costs and benefits associated with RDM support provision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cost recovery models and research funder rules that govern what direct or indirect costs may be charged to research grants </a:t>
            </a:r>
            <a:endParaRPr b="1" i="0" sz="1800" u="none" strike="noStrike">
              <a:solidFill>
                <a:srgbClr val="2D74B5"/>
              </a:solidFill>
              <a:latin typeface="Calibri"/>
              <a:ea typeface="Calibri"/>
              <a:cs typeface="Calibri"/>
              <a:sym typeface="Calibri"/>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Advisory services</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covers the provision of online and face-to-face advice for researchers who need support with a particular aspect of their research data management.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which staff deliver support to researchers across relevant professional service units, and what scope is there to join this up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on which topics is the advice provision strongest and weakest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which channels are used to connect researchers to any support already available, and what scope is there for using online more efficiently </a:t>
            </a:r>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Training</a:t>
            </a:r>
            <a:r>
              <a:rPr b="0" i="0" lang="en-GB" sz="1800" u="none" strike="noStrike">
                <a:solidFill>
                  <a:srgbClr val="2D74B5"/>
                </a:solidFill>
                <a:latin typeface="Calibri"/>
                <a:ea typeface="Calibri"/>
                <a:cs typeface="Calibri"/>
                <a:sym typeface="Calibri"/>
              </a:rPr>
              <a:t>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covers online and face-to-face delivery of learning materials on RDM principles and practice that are designed to meet the needs of both researchers and support staff.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what objectives does the training programme aim to address, e.g. which capabilities of the service will be improved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whose skills or competencies need to be developed, and what are they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what channels are used to connect staff and researchers with training opportunities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can RDM be aligned with other learning approaches </a:t>
            </a:r>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Data management planning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covers online and face-to-face support for researchers to effectively plan the data component of their research and produce associated documentation. This should enable them to meet their funders’ requirements and allow the institution to monitor future support needs.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to what extent professional service units need to be joined up to deliver effective support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can the information gathered in data management plans be best used to the advantage of the researcher and the institution </a:t>
            </a:r>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Active data management </a:t>
            </a:r>
            <a:endParaRPr b="1" i="0" sz="1800" u="none" strike="noStrike">
              <a:solidFill>
                <a:srgbClr val="000000"/>
              </a:solidFill>
              <a:latin typeface="Calibri"/>
              <a:ea typeface="Calibri"/>
              <a:cs typeface="Calibri"/>
              <a:sym typeface="Calibri"/>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covers central services, particularly file storage and synchronisation. This will also encompass managed back-up, provision for storage expansion, and collaboration.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could data management support be enhanced by integrating storage with other relevant systems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do researchers use third-party cloud services, and should in-house services compete and/or integrate with these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may researchers be supported to share in-house storage with collaborators in other organisations </a:t>
            </a:r>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Appraisal and risk assessment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concerns processes to identify research outputs with value to the organisation. These should also identify potential risk factors associated with the materials and inform the appropriate preservation and publishing strategies.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what will the service offer researchers to persuade them to hand over data and metadata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will researchers be helped to identify relevant third-party repositories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will the RDM service interface with active research data platforms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may RDM support integrate with existing ethics approval and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confidential data handling processes </a:t>
            </a:r>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Preservation</a:t>
            </a:r>
            <a:r>
              <a:rPr b="0" i="0" lang="en-GB" sz="1800" u="none" strike="noStrike">
                <a:solidFill>
                  <a:srgbClr val="2D74B5"/>
                </a:solidFill>
                <a:latin typeface="Calibri"/>
                <a:ea typeface="Calibri"/>
                <a:cs typeface="Calibri"/>
                <a:sym typeface="Calibri"/>
              </a:rPr>
              <a:t>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addresses the need to ensure data integrity and access, and address the risks that dependent technology may pose. 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feasible is it for the RDM service to commit to preserve ‘more than the bits’ e.g. file formats, or software needed to read data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what policy and guidance needs to be in place to capture the contextual information others will need if they are to reuse the data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may archivists or special collections units contribute their expertise </a:t>
            </a:r>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Access and publishing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covers the support for depositing and publishing open access data of long-term value. This may be using in-house or externally provided infrastructure.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does the institutional context warrant the development of an institutional data repository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should an institutional repository integrate with other institutional and external systems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can systems enhance the value of selected data collections (NB: Value-added services are unlikely to apply to all data assets) </a:t>
            </a:r>
            <a:endParaRPr/>
          </a:p>
          <a:p>
            <a:pPr indent="0" lvl="0" marL="0" rtl="0" algn="l">
              <a:spcBef>
                <a:spcPts val="0"/>
              </a:spcBef>
              <a:spcAft>
                <a:spcPts val="0"/>
              </a:spcAft>
              <a:buNone/>
            </a:pPr>
            <a:r>
              <a:rPr b="1" i="0" lang="en-GB" sz="1800" u="none" strike="noStrike">
                <a:solidFill>
                  <a:srgbClr val="2D74B5"/>
                </a:solidFill>
                <a:latin typeface="Calibri"/>
                <a:ea typeface="Calibri"/>
                <a:cs typeface="Calibri"/>
                <a:sym typeface="Calibri"/>
              </a:rPr>
              <a:t>Discovery</a:t>
            </a:r>
            <a:r>
              <a:rPr b="0" i="0" lang="en-GB" sz="1800" u="none" strike="noStrike">
                <a:solidFill>
                  <a:srgbClr val="2D74B5"/>
                </a:solidFill>
                <a:latin typeface="Calibri"/>
                <a:ea typeface="Calibri"/>
                <a:cs typeface="Calibri"/>
                <a:sym typeface="Calibri"/>
              </a:rPr>
              <a:t>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This area concerns processes and mechanisms for gathering and exposing the metadata needed for others, within and beyond the institution, to find out what data its researchers produce, whether it is accessible, and where it is held.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Facets to consider: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What metadata for research data does the institution define as ‘essential’ and how does this relate to relevant standards for other research outputs </a:t>
            </a:r>
            <a:endParaRPr/>
          </a:p>
          <a:p>
            <a:pPr indent="0" lvl="0" marL="0" rtl="0" algn="l">
              <a:spcBef>
                <a:spcPts val="0"/>
              </a:spcBef>
              <a:spcAft>
                <a:spcPts val="0"/>
              </a:spcAft>
              <a:buNone/>
            </a:pPr>
            <a:r>
              <a:rPr b="0" i="0" lang="en-GB" sz="1800" u="none" strike="noStrike">
                <a:solidFill>
                  <a:srgbClr val="000000"/>
                </a:solidFill>
                <a:latin typeface="Calibri"/>
                <a:ea typeface="Calibri"/>
                <a:cs typeface="Calibri"/>
                <a:sym typeface="Calibri"/>
              </a:rPr>
              <a:t>• How well a data catalogue integrates with other systems for metadata management and discovery </a:t>
            </a:r>
            <a:endParaRPr/>
          </a:p>
          <a:p>
            <a:pPr indent="0" lvl="0" marL="0" rtl="0" algn="l">
              <a:spcBef>
                <a:spcPts val="0"/>
              </a:spcBef>
              <a:spcAft>
                <a:spcPts val="0"/>
              </a:spcAft>
              <a:buNone/>
            </a:pPr>
            <a:r>
              <a:t/>
            </a:r>
            <a:endParaRPr b="0" i="0" sz="1800" u="none" strike="noStrike">
              <a:solidFill>
                <a:srgbClr val="000000"/>
              </a:solidFill>
              <a:latin typeface="Calibri"/>
              <a:ea typeface="Calibri"/>
              <a:cs typeface="Calibri"/>
              <a:sym typeface="Calibri"/>
            </a:endParaRPr>
          </a:p>
        </p:txBody>
      </p:sp>
      <p:sp>
        <p:nvSpPr>
          <p:cNvPr id="85" name="Google Shape;85;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RISE assesses each of these 10 categories and asks the user to assess each based on this marking system. Being at a lower level is not necessarily a bad thing!</a:t>
            </a:r>
            <a:endParaRPr/>
          </a:p>
        </p:txBody>
      </p:sp>
      <p:sp>
        <p:nvSpPr>
          <p:cNvPr id="92" name="Google Shape;92;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8" name="Google Shape;118;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7F7F7F"/>
              </a:buClr>
              <a:buSzPts val="1200"/>
              <a:buFont typeface="Calibri"/>
              <a:buNone/>
            </a:pPr>
            <a:r>
              <a:rPr i="0" lang="en-GB" sz="1200" u="none" strike="noStrike">
                <a:solidFill>
                  <a:srgbClr val="7F7F7F"/>
                </a:solidFill>
              </a:rPr>
              <a:t>“RISE aims to help institutions identify which capabilities are appropriate for them and therefore which areas to </a:t>
            </a:r>
            <a:r>
              <a:rPr b="1" i="0" lang="en-GB" sz="1200" u="none" strike="noStrike">
                <a:solidFill>
                  <a:srgbClr val="7F7F7F"/>
                </a:solidFill>
              </a:rPr>
              <a:t>prioritise</a:t>
            </a:r>
            <a:r>
              <a:rPr i="0" lang="en-GB" sz="1200" u="none" strike="noStrike">
                <a:solidFill>
                  <a:srgbClr val="7F7F7F"/>
                </a:solidFill>
              </a:rPr>
              <a:t> in their service improvement planning.”</a:t>
            </a:r>
            <a:endParaRPr i="0" sz="1200">
              <a:solidFill>
                <a:srgbClr val="7F7F7F"/>
              </a:solidFill>
            </a:endParaRPr>
          </a:p>
        </p:txBody>
      </p:sp>
      <p:sp>
        <p:nvSpPr>
          <p:cNvPr id="119" name="Google Shape;119;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GB"/>
              <a:t>For example…</a:t>
            </a:r>
            <a:endParaRPr/>
          </a:p>
        </p:txBody>
      </p:sp>
      <p:sp>
        <p:nvSpPr>
          <p:cNvPr id="126" name="Google Shape;126;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p:cSld name="Title Slide">
    <p:spTree>
      <p:nvGrpSpPr>
        <p:cNvPr id="15" name="Shape 15"/>
        <p:cNvGrpSpPr/>
        <p:nvPr/>
      </p:nvGrpSpPr>
      <p:grpSpPr>
        <a:xfrm>
          <a:off x="0" y="0"/>
          <a:ext cx="0" cy="0"/>
          <a:chOff x="0" y="0"/>
          <a:chExt cx="0" cy="0"/>
        </a:xfrm>
      </p:grpSpPr>
      <p:sp>
        <p:nvSpPr>
          <p:cNvPr id="16" name="Google Shape;16;p8"/>
          <p:cNvSpPr txBox="1"/>
          <p:nvPr>
            <p:ph idx="1" type="subTitle"/>
          </p:nvPr>
        </p:nvSpPr>
        <p:spPr>
          <a:xfrm>
            <a:off x="838199" y="4402134"/>
            <a:ext cx="10514013"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SzPts val="2800"/>
              <a:buNone/>
              <a:defRPr b="1" sz="4000">
                <a:solidFill>
                  <a:srgbClr val="3F3F3F"/>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p:txBody>
      </p:sp>
      <p:sp>
        <p:nvSpPr>
          <p:cNvPr id="17" name="Google Shape;17;p8"/>
          <p:cNvSpPr txBox="1"/>
          <p:nvPr>
            <p:ph type="title"/>
          </p:nvPr>
        </p:nvSpPr>
        <p:spPr>
          <a:xfrm>
            <a:off x="838200" y="365124"/>
            <a:ext cx="10515600" cy="3063875"/>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36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8" name="Shape 18"/>
        <p:cNvGrpSpPr/>
        <p:nvPr/>
      </p:nvGrpSpPr>
      <p:grpSpPr>
        <a:xfrm>
          <a:off x="0" y="0"/>
          <a:ext cx="0" cy="0"/>
          <a:chOff x="0" y="0"/>
          <a:chExt cx="0" cy="0"/>
        </a:xfrm>
      </p:grpSpPr>
      <p:sp>
        <p:nvSpPr>
          <p:cNvPr id="19" name="Google Shape;19;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3600"/>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9"/>
          <p:cNvSpPr/>
          <p:nvPr>
            <p:ph idx="2" type="pic"/>
          </p:nvPr>
        </p:nvSpPr>
        <p:spPr>
          <a:xfrm>
            <a:off x="5183188" y="1256844"/>
            <a:ext cx="6172200" cy="4873625"/>
          </a:xfrm>
          <a:prstGeom prst="rect">
            <a:avLst/>
          </a:prstGeom>
          <a:noFill/>
          <a:ln>
            <a:noFill/>
          </a:ln>
        </p:spPr>
      </p:sp>
      <p:sp>
        <p:nvSpPr>
          <p:cNvPr id="21" name="Google Shape;21;p9"/>
          <p:cNvSpPr txBox="1"/>
          <p:nvPr>
            <p:ph idx="1" type="body"/>
          </p:nvPr>
        </p:nvSpPr>
        <p:spPr>
          <a:xfrm>
            <a:off x="839788" y="2326819"/>
            <a:ext cx="3932237"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SzPts val="2800"/>
              <a:buNone/>
              <a:defRPr sz="1600"/>
            </a:lvl1pPr>
            <a:lvl2pPr indent="-228600" lvl="1" marL="914400" algn="l">
              <a:lnSpc>
                <a:spcPct val="90000"/>
              </a:lnSpc>
              <a:spcBef>
                <a:spcPts val="500"/>
              </a:spcBef>
              <a:spcAft>
                <a:spcPts val="0"/>
              </a:spcAft>
              <a:buSzPts val="2400"/>
              <a:buNone/>
              <a:defRPr sz="1400"/>
            </a:lvl2pPr>
            <a:lvl3pPr indent="-228600" lvl="2" marL="1371600" algn="l">
              <a:lnSpc>
                <a:spcPct val="90000"/>
              </a:lnSpc>
              <a:spcBef>
                <a:spcPts val="500"/>
              </a:spcBef>
              <a:spcAft>
                <a:spcPts val="0"/>
              </a:spcAft>
              <a:buSzPts val="2000"/>
              <a:buNone/>
              <a:defRPr sz="1200"/>
            </a:lvl3pPr>
            <a:lvl4pPr indent="-228600" lvl="3" marL="1828800" algn="l">
              <a:lnSpc>
                <a:spcPct val="90000"/>
              </a:lnSpc>
              <a:spcBef>
                <a:spcPts val="500"/>
              </a:spcBef>
              <a:spcAft>
                <a:spcPts val="0"/>
              </a:spcAft>
              <a:buSzPts val="1800"/>
              <a:buNone/>
              <a:defRPr sz="1000"/>
            </a:lvl4pPr>
            <a:lvl5pPr indent="-228600" lvl="4" marL="2286000" algn="l">
              <a:lnSpc>
                <a:spcPct val="90000"/>
              </a:lnSpc>
              <a:spcBef>
                <a:spcPts val="500"/>
              </a:spcBef>
              <a:spcAft>
                <a:spcPts val="0"/>
              </a:spcAft>
              <a:buSzPts val="1800"/>
              <a:buNone/>
              <a:defRPr sz="1000"/>
            </a:lvl5pPr>
            <a:lvl6pPr indent="-228600" lvl="5" marL="2743200" algn="l">
              <a:lnSpc>
                <a:spcPct val="90000"/>
              </a:lnSpc>
              <a:spcBef>
                <a:spcPts val="500"/>
              </a:spcBef>
              <a:spcAft>
                <a:spcPts val="0"/>
              </a:spcAft>
              <a:buSzPts val="1800"/>
              <a:buNone/>
              <a:defRPr sz="1000"/>
            </a:lvl6pPr>
            <a:lvl7pPr indent="-228600" lvl="6" marL="3200400" algn="l">
              <a:lnSpc>
                <a:spcPct val="90000"/>
              </a:lnSpc>
              <a:spcBef>
                <a:spcPts val="500"/>
              </a:spcBef>
              <a:spcAft>
                <a:spcPts val="0"/>
              </a:spcAft>
              <a:buSzPts val="1800"/>
              <a:buNone/>
              <a:defRPr sz="1000"/>
            </a:lvl7pPr>
            <a:lvl8pPr indent="-228600" lvl="7" marL="3657600" algn="l">
              <a:lnSpc>
                <a:spcPct val="90000"/>
              </a:lnSpc>
              <a:spcBef>
                <a:spcPts val="500"/>
              </a:spcBef>
              <a:spcAft>
                <a:spcPts val="0"/>
              </a:spcAft>
              <a:buSzPts val="1800"/>
              <a:buNone/>
              <a:defRPr sz="1000"/>
            </a:lvl8pPr>
            <a:lvl9pPr indent="-228600" lvl="8" marL="4114800" algn="l">
              <a:lnSpc>
                <a:spcPct val="90000"/>
              </a:lnSpc>
              <a:spcBef>
                <a:spcPts val="500"/>
              </a:spcBef>
              <a:spcAft>
                <a:spcPts val="0"/>
              </a:spcAft>
              <a:buSzPts val="1800"/>
              <a:buNone/>
              <a:defRPr sz="1000"/>
            </a:lvl9pPr>
          </a:lstStyle>
          <a:p/>
        </p:txBody>
      </p:sp>
      <p:sp>
        <p:nvSpPr>
          <p:cNvPr id="22" name="Google Shape;22;p9"/>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9"/>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9"/>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SzPts val="1200"/>
              <a:buNone/>
              <a:defRPr/>
            </a:lvl1pPr>
            <a:lvl2pPr indent="0" lvl="1" marL="0" marR="0" algn="l">
              <a:lnSpc>
                <a:spcPct val="100000"/>
              </a:lnSpc>
              <a:spcBef>
                <a:spcPts val="0"/>
              </a:spcBef>
              <a:spcAft>
                <a:spcPts val="0"/>
              </a:spcAft>
              <a:buSzPts val="1200"/>
              <a:buNone/>
              <a:defRPr/>
            </a:lvl2pPr>
            <a:lvl3pPr indent="0" lvl="2" marL="0" marR="0" algn="l">
              <a:lnSpc>
                <a:spcPct val="100000"/>
              </a:lnSpc>
              <a:spcBef>
                <a:spcPts val="0"/>
              </a:spcBef>
              <a:spcAft>
                <a:spcPts val="0"/>
              </a:spcAft>
              <a:buSzPts val="1200"/>
              <a:buNone/>
              <a:defRPr/>
            </a:lvl3pPr>
            <a:lvl4pPr indent="0" lvl="3" marL="0" marR="0" algn="l">
              <a:lnSpc>
                <a:spcPct val="100000"/>
              </a:lnSpc>
              <a:spcBef>
                <a:spcPts val="0"/>
              </a:spcBef>
              <a:spcAft>
                <a:spcPts val="0"/>
              </a:spcAft>
              <a:buSzPts val="1200"/>
              <a:buNone/>
              <a:defRPr/>
            </a:lvl4pPr>
            <a:lvl5pPr indent="0" lvl="4" marL="0" marR="0" algn="l">
              <a:lnSpc>
                <a:spcPct val="100000"/>
              </a:lnSpc>
              <a:spcBef>
                <a:spcPts val="0"/>
              </a:spcBef>
              <a:spcAft>
                <a:spcPts val="0"/>
              </a:spcAft>
              <a:buSzPts val="1200"/>
              <a:buNone/>
              <a:defRPr/>
            </a:lvl5pPr>
            <a:lvl6pPr indent="0" lvl="5" marL="0" marR="0" algn="l">
              <a:lnSpc>
                <a:spcPct val="100000"/>
              </a:lnSpc>
              <a:spcBef>
                <a:spcPts val="0"/>
              </a:spcBef>
              <a:spcAft>
                <a:spcPts val="0"/>
              </a:spcAft>
              <a:buSzPts val="1200"/>
              <a:buNone/>
              <a:defRPr/>
            </a:lvl6pPr>
            <a:lvl7pPr indent="0" lvl="6" marL="0" marR="0" algn="l">
              <a:lnSpc>
                <a:spcPct val="100000"/>
              </a:lnSpc>
              <a:spcBef>
                <a:spcPts val="0"/>
              </a:spcBef>
              <a:spcAft>
                <a:spcPts val="0"/>
              </a:spcAft>
              <a:buSzPts val="1200"/>
              <a:buNone/>
              <a:defRPr/>
            </a:lvl7pPr>
            <a:lvl8pPr indent="0" lvl="7" marL="0" marR="0" algn="l">
              <a:lnSpc>
                <a:spcPct val="100000"/>
              </a:lnSpc>
              <a:spcBef>
                <a:spcPts val="0"/>
              </a:spcBef>
              <a:spcAft>
                <a:spcPts val="0"/>
              </a:spcAft>
              <a:buSzPts val="1200"/>
              <a:buNone/>
              <a:defRPr/>
            </a:lvl8pPr>
            <a:lvl9pPr indent="0" lvl="8" marL="0" marR="0" algn="l">
              <a:lnSpc>
                <a:spcPct val="100000"/>
              </a:lnSpc>
              <a:spcBef>
                <a:spcPts val="0"/>
              </a:spcBef>
              <a:spcAft>
                <a:spcPts val="0"/>
              </a:spcAft>
              <a:buSzPts val="1200"/>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showMasterSp="0" type="obj">
  <p:cSld name="OBJECT">
    <p:spTree>
      <p:nvGrpSpPr>
        <p:cNvPr id="25" name="Shape 25"/>
        <p:cNvGrpSpPr/>
        <p:nvPr/>
      </p:nvGrpSpPr>
      <p:grpSpPr>
        <a:xfrm>
          <a:off x="0" y="0"/>
          <a:ext cx="0" cy="0"/>
          <a:chOff x="0" y="0"/>
          <a:chExt cx="0" cy="0"/>
        </a:xfrm>
      </p:grpSpPr>
      <p:sp>
        <p:nvSpPr>
          <p:cNvPr id="26" name="Google Shape;26;p10"/>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36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SzPts val="2800"/>
              <a:buChar char="•"/>
              <a:defRPr/>
            </a:lvl1pPr>
            <a:lvl2pPr indent="-381000" lvl="1" marL="914400" algn="l">
              <a:lnSpc>
                <a:spcPct val="90000"/>
              </a:lnSpc>
              <a:spcBef>
                <a:spcPts val="500"/>
              </a:spcBef>
              <a:spcAft>
                <a:spcPts val="0"/>
              </a:spcAft>
              <a:buSzPts val="2400"/>
              <a:buChar char="•"/>
              <a:defRPr/>
            </a:lvl2pPr>
            <a:lvl3pPr indent="-355600" lvl="2" marL="1371600" algn="l">
              <a:lnSpc>
                <a:spcPct val="90000"/>
              </a:lnSpc>
              <a:spcBef>
                <a:spcPts val="500"/>
              </a:spcBef>
              <a:spcAft>
                <a:spcPts val="0"/>
              </a:spcAft>
              <a:buSzPts val="2000"/>
              <a:buChar char="•"/>
              <a:defRPr/>
            </a:lvl3pPr>
            <a:lvl4pPr indent="-342900" lvl="3" marL="1828800" algn="l">
              <a:lnSpc>
                <a:spcPct val="90000"/>
              </a:lnSpc>
              <a:spcBef>
                <a:spcPts val="500"/>
              </a:spcBef>
              <a:spcAft>
                <a:spcPts val="0"/>
              </a:spcAft>
              <a:buSzPts val="1800"/>
              <a:buChar char="•"/>
              <a:defRPr/>
            </a:lvl4pPr>
            <a:lvl5pPr indent="-342900" lvl="4" marL="2286000" algn="l">
              <a:lnSpc>
                <a:spcPct val="90000"/>
              </a:lnSpc>
              <a:spcBef>
                <a:spcPts val="500"/>
              </a:spcBef>
              <a:spcAft>
                <a:spcPts val="0"/>
              </a:spcAft>
              <a:buSzPts val="1800"/>
              <a:buChar char="•"/>
              <a:defRPr/>
            </a:lvl5pPr>
            <a:lvl6pPr indent="-342900" lvl="5" marL="2743200" algn="l">
              <a:lnSpc>
                <a:spcPct val="90000"/>
              </a:lnSpc>
              <a:spcBef>
                <a:spcPts val="500"/>
              </a:spcBef>
              <a:spcAft>
                <a:spcPts val="0"/>
              </a:spcAft>
              <a:buSzPts val="1800"/>
              <a:buChar char="•"/>
              <a:defRPr/>
            </a:lvl6pPr>
            <a:lvl7pPr indent="-342900" lvl="6" marL="3200400" algn="l">
              <a:lnSpc>
                <a:spcPct val="90000"/>
              </a:lnSpc>
              <a:spcBef>
                <a:spcPts val="500"/>
              </a:spcBef>
              <a:spcAft>
                <a:spcPts val="0"/>
              </a:spcAft>
              <a:buSzPts val="1800"/>
              <a:buChar char="•"/>
              <a:defRPr/>
            </a:lvl7pPr>
            <a:lvl8pPr indent="-342900" lvl="7" marL="3657600" algn="l">
              <a:lnSpc>
                <a:spcPct val="90000"/>
              </a:lnSpc>
              <a:spcBef>
                <a:spcPts val="500"/>
              </a:spcBef>
              <a:spcAft>
                <a:spcPts val="0"/>
              </a:spcAft>
              <a:buSzPts val="1800"/>
              <a:buChar char="•"/>
              <a:defRPr/>
            </a:lvl8pPr>
            <a:lvl9pPr indent="-342900" lvl="8" marL="4114800" algn="l">
              <a:lnSpc>
                <a:spcPct val="90000"/>
              </a:lnSpc>
              <a:spcBef>
                <a:spcPts val="500"/>
              </a:spcBef>
              <a:spcAft>
                <a:spcPts val="0"/>
              </a:spcAft>
              <a:buSzPts val="1800"/>
              <a:buChar char="•"/>
              <a:defRPr/>
            </a:lvl9pPr>
          </a:lstStyle>
          <a:p/>
        </p:txBody>
      </p:sp>
      <p:sp>
        <p:nvSpPr>
          <p:cNvPr id="28" name="Google Shape;28;p10"/>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0"/>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0"/>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marR="0" algn="l">
              <a:lnSpc>
                <a:spcPct val="100000"/>
              </a:lnSpc>
              <a:spcBef>
                <a:spcPts val="0"/>
              </a:spcBef>
              <a:spcAft>
                <a:spcPts val="0"/>
              </a:spcAft>
              <a:buSzPts val="1200"/>
              <a:buNone/>
              <a:defRPr/>
            </a:lvl1pPr>
            <a:lvl2pPr indent="0" lvl="1" marL="0" marR="0" algn="l">
              <a:lnSpc>
                <a:spcPct val="100000"/>
              </a:lnSpc>
              <a:spcBef>
                <a:spcPts val="0"/>
              </a:spcBef>
              <a:spcAft>
                <a:spcPts val="0"/>
              </a:spcAft>
              <a:buSzPts val="1200"/>
              <a:buNone/>
              <a:defRPr/>
            </a:lvl2pPr>
            <a:lvl3pPr indent="0" lvl="2" marL="0" marR="0" algn="l">
              <a:lnSpc>
                <a:spcPct val="100000"/>
              </a:lnSpc>
              <a:spcBef>
                <a:spcPts val="0"/>
              </a:spcBef>
              <a:spcAft>
                <a:spcPts val="0"/>
              </a:spcAft>
              <a:buSzPts val="1200"/>
              <a:buNone/>
              <a:defRPr/>
            </a:lvl3pPr>
            <a:lvl4pPr indent="0" lvl="3" marL="0" marR="0" algn="l">
              <a:lnSpc>
                <a:spcPct val="100000"/>
              </a:lnSpc>
              <a:spcBef>
                <a:spcPts val="0"/>
              </a:spcBef>
              <a:spcAft>
                <a:spcPts val="0"/>
              </a:spcAft>
              <a:buSzPts val="1200"/>
              <a:buNone/>
              <a:defRPr/>
            </a:lvl4pPr>
            <a:lvl5pPr indent="0" lvl="4" marL="0" marR="0" algn="l">
              <a:lnSpc>
                <a:spcPct val="100000"/>
              </a:lnSpc>
              <a:spcBef>
                <a:spcPts val="0"/>
              </a:spcBef>
              <a:spcAft>
                <a:spcPts val="0"/>
              </a:spcAft>
              <a:buSzPts val="1200"/>
              <a:buNone/>
              <a:defRPr/>
            </a:lvl5pPr>
            <a:lvl6pPr indent="0" lvl="5" marL="0" marR="0" algn="l">
              <a:lnSpc>
                <a:spcPct val="100000"/>
              </a:lnSpc>
              <a:spcBef>
                <a:spcPts val="0"/>
              </a:spcBef>
              <a:spcAft>
                <a:spcPts val="0"/>
              </a:spcAft>
              <a:buSzPts val="1200"/>
              <a:buNone/>
              <a:defRPr/>
            </a:lvl6pPr>
            <a:lvl7pPr indent="0" lvl="6" marL="0" marR="0" algn="l">
              <a:lnSpc>
                <a:spcPct val="100000"/>
              </a:lnSpc>
              <a:spcBef>
                <a:spcPts val="0"/>
              </a:spcBef>
              <a:spcAft>
                <a:spcPts val="0"/>
              </a:spcAft>
              <a:buSzPts val="1200"/>
              <a:buNone/>
              <a:defRPr/>
            </a:lvl7pPr>
            <a:lvl8pPr indent="0" lvl="7" marL="0" marR="0" algn="l">
              <a:lnSpc>
                <a:spcPct val="100000"/>
              </a:lnSpc>
              <a:spcBef>
                <a:spcPts val="0"/>
              </a:spcBef>
              <a:spcAft>
                <a:spcPts val="0"/>
              </a:spcAft>
              <a:buSzPts val="1200"/>
              <a:buNone/>
              <a:defRPr/>
            </a:lvl8pPr>
            <a:lvl9pPr indent="0" lvl="8" marL="0" marR="0" algn="l">
              <a:lnSpc>
                <a:spcPct val="100000"/>
              </a:lnSpc>
              <a:spcBef>
                <a:spcPts val="0"/>
              </a:spcBef>
              <a:spcAft>
                <a:spcPts val="0"/>
              </a:spcAft>
              <a:buSzPts val="1200"/>
              <a:buNone/>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titolo" showMasterSp="0" type="title">
  <p:cSld name="TITLE">
    <p:spTree>
      <p:nvGrpSpPr>
        <p:cNvPr id="31" name="Shape 31"/>
        <p:cNvGrpSpPr/>
        <p:nvPr/>
      </p:nvGrpSpPr>
      <p:grpSpPr>
        <a:xfrm>
          <a:off x="0" y="0"/>
          <a:ext cx="0" cy="0"/>
          <a:chOff x="0" y="0"/>
          <a:chExt cx="0" cy="0"/>
        </a:xfrm>
      </p:grpSpPr>
      <p:sp>
        <p:nvSpPr>
          <p:cNvPr id="32" name="Google Shape;32;p11"/>
          <p:cNvSpPr txBox="1"/>
          <p:nvPr>
            <p:ph type="ctrTitle"/>
          </p:nvPr>
        </p:nvSpPr>
        <p:spPr>
          <a:xfrm>
            <a:off x="287548" y="2418461"/>
            <a:ext cx="11789437" cy="197407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rgbClr val="4470A7"/>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1"/>
          <p:cNvSpPr txBox="1"/>
          <p:nvPr>
            <p:ph idx="1" type="subTitle"/>
          </p:nvPr>
        </p:nvSpPr>
        <p:spPr>
          <a:xfrm>
            <a:off x="287550" y="4777099"/>
            <a:ext cx="11789437" cy="1497650"/>
          </a:xfrm>
          <a:prstGeom prst="rect">
            <a:avLst/>
          </a:prstGeom>
          <a:noFill/>
          <a:ln>
            <a:noFill/>
          </a:ln>
        </p:spPr>
        <p:txBody>
          <a:bodyPr anchorCtr="0" anchor="t" bIns="45700" lIns="91425" spcFirstLastPara="1" rIns="91425" wrap="square" tIns="45700">
            <a:noAutofit/>
          </a:bodyPr>
          <a:lstStyle>
            <a:lvl1pPr lvl="0" algn="ctr">
              <a:lnSpc>
                <a:spcPct val="90000"/>
              </a:lnSpc>
              <a:spcBef>
                <a:spcPts val="1000"/>
              </a:spcBef>
              <a:spcAft>
                <a:spcPts val="0"/>
              </a:spcAft>
              <a:buClr>
                <a:schemeClr val="lt1"/>
              </a:buClr>
              <a:buSzPts val="2000"/>
              <a:buFont typeface="Calibri"/>
              <a:buNone/>
              <a:defRPr sz="2000">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Font typeface="Calibri"/>
              <a:buNone/>
              <a:defRPr sz="2000"/>
            </a:lvl2pPr>
            <a:lvl3pPr lvl="2" algn="ctr">
              <a:lnSpc>
                <a:spcPct val="90000"/>
              </a:lnSpc>
              <a:spcBef>
                <a:spcPts val="500"/>
              </a:spcBef>
              <a:spcAft>
                <a:spcPts val="0"/>
              </a:spcAft>
              <a:buClr>
                <a:schemeClr val="dk1"/>
              </a:buClr>
              <a:buSzPts val="1800"/>
              <a:buFont typeface="Calibri"/>
              <a:buNone/>
              <a:defRPr sz="1800"/>
            </a:lvl3pPr>
            <a:lvl4pPr lvl="3" algn="ctr">
              <a:lnSpc>
                <a:spcPct val="90000"/>
              </a:lnSpc>
              <a:spcBef>
                <a:spcPts val="500"/>
              </a:spcBef>
              <a:spcAft>
                <a:spcPts val="0"/>
              </a:spcAft>
              <a:buClr>
                <a:schemeClr val="dk1"/>
              </a:buClr>
              <a:buSzPts val="1600"/>
              <a:buFont typeface="Calibri"/>
              <a:buNone/>
              <a:defRPr sz="1600"/>
            </a:lvl4pPr>
            <a:lvl5pPr lvl="4" algn="ctr">
              <a:lnSpc>
                <a:spcPct val="90000"/>
              </a:lnSpc>
              <a:spcBef>
                <a:spcPts val="500"/>
              </a:spcBef>
              <a:spcAft>
                <a:spcPts val="0"/>
              </a:spcAft>
              <a:buClr>
                <a:schemeClr val="dk1"/>
              </a:buClr>
              <a:buSzPts val="1600"/>
              <a:buFont typeface="Calibri"/>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title" showMasterSp="0">
  <p:cSld name="Big title">
    <p:spTree>
      <p:nvGrpSpPr>
        <p:cNvPr id="34" name="Shape 34"/>
        <p:cNvGrpSpPr/>
        <p:nvPr/>
      </p:nvGrpSpPr>
      <p:grpSpPr>
        <a:xfrm>
          <a:off x="0" y="0"/>
          <a:ext cx="0" cy="0"/>
          <a:chOff x="0" y="0"/>
          <a:chExt cx="0" cy="0"/>
        </a:xfrm>
      </p:grpSpPr>
      <p:sp>
        <p:nvSpPr>
          <p:cNvPr id="35" name="Google Shape;35;p12"/>
          <p:cNvSpPr txBox="1"/>
          <p:nvPr>
            <p:ph type="title"/>
          </p:nvPr>
        </p:nvSpPr>
        <p:spPr>
          <a:xfrm>
            <a:off x="831851" y="675699"/>
            <a:ext cx="10515600" cy="1050552"/>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4470A7"/>
              </a:buClr>
              <a:buSzPts val="3600"/>
              <a:buFont typeface="Calibri"/>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2"/>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2"/>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2"/>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1pPr>
            <a:lvl2pPr indent="0" lvl="1"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2pPr>
            <a:lvl3pPr indent="0" lvl="2"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3pPr>
            <a:lvl4pPr indent="0" lvl="3"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4pPr>
            <a:lvl5pPr indent="0" lvl="4"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5pPr>
            <a:lvl6pPr indent="0" lvl="5"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6pPr>
            <a:lvl7pPr indent="0" lvl="6"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7pPr>
            <a:lvl8pPr indent="0" lvl="7"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8pPr>
            <a:lvl9pPr indent="0" lvl="8"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GB"/>
              <a:t>‹#›</a:t>
            </a:fld>
            <a:endParaRPr/>
          </a:p>
        </p:txBody>
      </p:sp>
      <p:sp>
        <p:nvSpPr>
          <p:cNvPr id="39" name="Google Shape;39;p12"/>
          <p:cNvSpPr txBox="1"/>
          <p:nvPr>
            <p:ph idx="1" type="body"/>
          </p:nvPr>
        </p:nvSpPr>
        <p:spPr>
          <a:xfrm>
            <a:off x="838200" y="1862984"/>
            <a:ext cx="10515600" cy="4313979"/>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Font typeface="Calibri"/>
              <a:buChar char="•"/>
              <a:defRPr/>
            </a:lvl1pPr>
            <a:lvl2pPr indent="-381000" lvl="1" marL="914400" algn="l">
              <a:lnSpc>
                <a:spcPct val="90000"/>
              </a:lnSpc>
              <a:spcBef>
                <a:spcPts val="500"/>
              </a:spcBef>
              <a:spcAft>
                <a:spcPts val="0"/>
              </a:spcAft>
              <a:buClr>
                <a:schemeClr val="dk1"/>
              </a:buClr>
              <a:buSzPts val="2400"/>
              <a:buFont typeface="Calibri"/>
              <a:buChar char="•"/>
              <a:defRPr/>
            </a:lvl2pPr>
            <a:lvl3pPr indent="-355600" lvl="2" marL="1371600" algn="l">
              <a:lnSpc>
                <a:spcPct val="90000"/>
              </a:lnSpc>
              <a:spcBef>
                <a:spcPts val="500"/>
              </a:spcBef>
              <a:spcAft>
                <a:spcPts val="0"/>
              </a:spcAft>
              <a:buClr>
                <a:schemeClr val="dk1"/>
              </a:buClr>
              <a:buSzPts val="2000"/>
              <a:buFont typeface="Calibri"/>
              <a:buChar char="•"/>
              <a:defRPr/>
            </a:lvl3pPr>
            <a:lvl4pPr indent="-342900" lvl="3" marL="1828800" algn="l">
              <a:lnSpc>
                <a:spcPct val="90000"/>
              </a:lnSpc>
              <a:spcBef>
                <a:spcPts val="500"/>
              </a:spcBef>
              <a:spcAft>
                <a:spcPts val="0"/>
              </a:spcAft>
              <a:buClr>
                <a:schemeClr val="dk1"/>
              </a:buClr>
              <a:buSzPts val="1800"/>
              <a:buFont typeface="Calibri"/>
              <a:buChar char="•"/>
              <a:defRPr/>
            </a:lvl4pPr>
            <a:lvl5pPr indent="-342900" lvl="4" marL="2286000" algn="l">
              <a:lnSpc>
                <a:spcPct val="90000"/>
              </a:lnSpc>
              <a:spcBef>
                <a:spcPts val="500"/>
              </a:spcBef>
              <a:spcAft>
                <a:spcPts val="0"/>
              </a:spcAft>
              <a:buClr>
                <a:schemeClr val="dk1"/>
              </a:buClr>
              <a:buSzPts val="1800"/>
              <a:buFont typeface="Calibri"/>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uble content" showMasterSp="0">
  <p:cSld name="Double content">
    <p:spTree>
      <p:nvGrpSpPr>
        <p:cNvPr id="40" name="Shape 40"/>
        <p:cNvGrpSpPr/>
        <p:nvPr/>
      </p:nvGrpSpPr>
      <p:grpSpPr>
        <a:xfrm>
          <a:off x="0" y="0"/>
          <a:ext cx="0" cy="0"/>
          <a:chOff x="0" y="0"/>
          <a:chExt cx="0" cy="0"/>
        </a:xfrm>
      </p:grpSpPr>
      <p:sp>
        <p:nvSpPr>
          <p:cNvPr id="41" name="Google Shape;41;p13"/>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rgbClr val="4470A7"/>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3"/>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3"/>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3"/>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1pPr>
            <a:lvl2pPr indent="0" lvl="1"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2pPr>
            <a:lvl3pPr indent="0" lvl="2"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3pPr>
            <a:lvl4pPr indent="0" lvl="3"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4pPr>
            <a:lvl5pPr indent="0" lvl="4"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5pPr>
            <a:lvl6pPr indent="0" lvl="5"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6pPr>
            <a:lvl7pPr indent="0" lvl="6"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7pPr>
            <a:lvl8pPr indent="0" lvl="7"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8pPr>
            <a:lvl9pPr indent="0" lvl="8"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GB"/>
              <a:t>‹#›</a:t>
            </a:fld>
            <a:endParaRPr/>
          </a:p>
        </p:txBody>
      </p:sp>
      <p:sp>
        <p:nvSpPr>
          <p:cNvPr id="45" name="Google Shape;45;p13"/>
          <p:cNvSpPr txBox="1"/>
          <p:nvPr>
            <p:ph idx="1" type="body"/>
          </p:nvPr>
        </p:nvSpPr>
        <p:spPr>
          <a:xfrm>
            <a:off x="843185" y="1842716"/>
            <a:ext cx="5104688" cy="4351338"/>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Font typeface="Calibri"/>
              <a:buChar char="•"/>
              <a:defRPr/>
            </a:lvl1pPr>
            <a:lvl2pPr indent="-381000" lvl="1" marL="914400" algn="l">
              <a:lnSpc>
                <a:spcPct val="90000"/>
              </a:lnSpc>
              <a:spcBef>
                <a:spcPts val="500"/>
              </a:spcBef>
              <a:spcAft>
                <a:spcPts val="0"/>
              </a:spcAft>
              <a:buClr>
                <a:schemeClr val="dk1"/>
              </a:buClr>
              <a:buSzPts val="2400"/>
              <a:buFont typeface="Calibri"/>
              <a:buChar char="•"/>
              <a:defRPr/>
            </a:lvl2pPr>
            <a:lvl3pPr indent="-355600" lvl="2" marL="1371600" algn="l">
              <a:lnSpc>
                <a:spcPct val="90000"/>
              </a:lnSpc>
              <a:spcBef>
                <a:spcPts val="500"/>
              </a:spcBef>
              <a:spcAft>
                <a:spcPts val="0"/>
              </a:spcAft>
              <a:buClr>
                <a:schemeClr val="dk1"/>
              </a:buClr>
              <a:buSzPts val="2000"/>
              <a:buFont typeface="Calibri"/>
              <a:buChar char="•"/>
              <a:defRPr/>
            </a:lvl3pPr>
            <a:lvl4pPr indent="-342900" lvl="3" marL="1828800" algn="l">
              <a:lnSpc>
                <a:spcPct val="90000"/>
              </a:lnSpc>
              <a:spcBef>
                <a:spcPts val="500"/>
              </a:spcBef>
              <a:spcAft>
                <a:spcPts val="0"/>
              </a:spcAft>
              <a:buClr>
                <a:schemeClr val="dk1"/>
              </a:buClr>
              <a:buSzPts val="1800"/>
              <a:buFont typeface="Calibri"/>
              <a:buChar char="•"/>
              <a:defRPr/>
            </a:lvl4pPr>
            <a:lvl5pPr indent="-342900" lvl="4" marL="2286000" algn="l">
              <a:lnSpc>
                <a:spcPct val="90000"/>
              </a:lnSpc>
              <a:spcBef>
                <a:spcPts val="500"/>
              </a:spcBef>
              <a:spcAft>
                <a:spcPts val="0"/>
              </a:spcAft>
              <a:buClr>
                <a:schemeClr val="dk1"/>
              </a:buClr>
              <a:buSzPts val="1800"/>
              <a:buFont typeface="Calibri"/>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3"/>
          <p:cNvSpPr txBox="1"/>
          <p:nvPr>
            <p:ph idx="2" type="body"/>
          </p:nvPr>
        </p:nvSpPr>
        <p:spPr>
          <a:xfrm>
            <a:off x="6107395" y="1842716"/>
            <a:ext cx="5246405" cy="4351338"/>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Font typeface="Calibri"/>
              <a:buChar char="•"/>
              <a:defRPr/>
            </a:lvl1pPr>
            <a:lvl2pPr indent="-381000" lvl="1" marL="914400" algn="l">
              <a:lnSpc>
                <a:spcPct val="90000"/>
              </a:lnSpc>
              <a:spcBef>
                <a:spcPts val="500"/>
              </a:spcBef>
              <a:spcAft>
                <a:spcPts val="0"/>
              </a:spcAft>
              <a:buClr>
                <a:schemeClr val="dk1"/>
              </a:buClr>
              <a:buSzPts val="2400"/>
              <a:buFont typeface="Calibri"/>
              <a:buChar char="•"/>
              <a:defRPr/>
            </a:lvl2pPr>
            <a:lvl3pPr indent="-355600" lvl="2" marL="1371600" algn="l">
              <a:lnSpc>
                <a:spcPct val="90000"/>
              </a:lnSpc>
              <a:spcBef>
                <a:spcPts val="500"/>
              </a:spcBef>
              <a:spcAft>
                <a:spcPts val="0"/>
              </a:spcAft>
              <a:buClr>
                <a:schemeClr val="dk1"/>
              </a:buClr>
              <a:buSzPts val="2000"/>
              <a:buFont typeface="Calibri"/>
              <a:buChar char="•"/>
              <a:defRPr/>
            </a:lvl3pPr>
            <a:lvl4pPr indent="-342900" lvl="3" marL="1828800" algn="l">
              <a:lnSpc>
                <a:spcPct val="90000"/>
              </a:lnSpc>
              <a:spcBef>
                <a:spcPts val="500"/>
              </a:spcBef>
              <a:spcAft>
                <a:spcPts val="0"/>
              </a:spcAft>
              <a:buClr>
                <a:schemeClr val="dk1"/>
              </a:buClr>
              <a:buSzPts val="1800"/>
              <a:buFont typeface="Calibri"/>
              <a:buChar char="•"/>
              <a:defRPr/>
            </a:lvl4pPr>
            <a:lvl5pPr indent="-342900" lvl="4" marL="2286000" algn="l">
              <a:lnSpc>
                <a:spcPct val="90000"/>
              </a:lnSpc>
              <a:spcBef>
                <a:spcPts val="500"/>
              </a:spcBef>
              <a:spcAft>
                <a:spcPts val="0"/>
              </a:spcAft>
              <a:buClr>
                <a:schemeClr val="dk1"/>
              </a:buClr>
              <a:buSzPts val="1800"/>
              <a:buFont typeface="Calibri"/>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uota" showMasterSp="0" type="blank">
  <p:cSld name="BLANK">
    <p:spTree>
      <p:nvGrpSpPr>
        <p:cNvPr id="47" name="Shape 47"/>
        <p:cNvGrpSpPr/>
        <p:nvPr/>
      </p:nvGrpSpPr>
      <p:grpSpPr>
        <a:xfrm>
          <a:off x="0" y="0"/>
          <a:ext cx="0" cy="0"/>
          <a:chOff x="0" y="0"/>
          <a:chExt cx="0" cy="0"/>
        </a:xfrm>
      </p:grpSpPr>
      <p:sp>
        <p:nvSpPr>
          <p:cNvPr id="48" name="Google Shape;48;p14"/>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4"/>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4"/>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1pPr>
            <a:lvl2pPr indent="0" lvl="1"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2pPr>
            <a:lvl3pPr indent="0" lvl="2"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3pPr>
            <a:lvl4pPr indent="0" lvl="3"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4pPr>
            <a:lvl5pPr indent="0" lvl="4"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5pPr>
            <a:lvl6pPr indent="0" lvl="5"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6pPr>
            <a:lvl7pPr indent="0" lvl="6"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7pPr>
            <a:lvl8pPr indent="0" lvl="7"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8pPr>
            <a:lvl9pPr indent="0" lvl="8"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nt with caption" showMasterSp="0">
  <p:cSld name="Contnt with caption">
    <p:spTree>
      <p:nvGrpSpPr>
        <p:cNvPr id="51" name="Shape 51"/>
        <p:cNvGrpSpPr/>
        <p:nvPr/>
      </p:nvGrpSpPr>
      <p:grpSpPr>
        <a:xfrm>
          <a:off x="0" y="0"/>
          <a:ext cx="0" cy="0"/>
          <a:chOff x="0" y="0"/>
          <a:chExt cx="0" cy="0"/>
        </a:xfrm>
      </p:grpSpPr>
      <p:sp>
        <p:nvSpPr>
          <p:cNvPr id="52" name="Google Shape;52;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4470A7"/>
              </a:buClr>
              <a:buSzPts val="2800"/>
              <a:buFont typeface="Calibri"/>
              <a:buNone/>
              <a:defRPr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5"/>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5"/>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5"/>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1pPr>
            <a:lvl2pPr indent="0" lvl="1"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2pPr>
            <a:lvl3pPr indent="0" lvl="2"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3pPr>
            <a:lvl4pPr indent="0" lvl="3"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4pPr>
            <a:lvl5pPr indent="0" lvl="4"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5pPr>
            <a:lvl6pPr indent="0" lvl="5"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6pPr>
            <a:lvl7pPr indent="0" lvl="6"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7pPr>
            <a:lvl8pPr indent="0" lvl="7"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8pPr>
            <a:lvl9pPr indent="0" lvl="8"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GB"/>
              <a:t>‹#›</a:t>
            </a:fld>
            <a:endParaRPr/>
          </a:p>
        </p:txBody>
      </p:sp>
      <p:sp>
        <p:nvSpPr>
          <p:cNvPr id="56" name="Google Shape;56;p15"/>
          <p:cNvSpPr txBox="1"/>
          <p:nvPr>
            <p:ph idx="1" type="body"/>
          </p:nvPr>
        </p:nvSpPr>
        <p:spPr>
          <a:xfrm>
            <a:off x="5150264" y="457201"/>
            <a:ext cx="6722693" cy="5719763"/>
          </a:xfrm>
          <a:prstGeom prst="rect">
            <a:avLst/>
          </a:prstGeom>
          <a:noFill/>
          <a:ln>
            <a:noFill/>
          </a:ln>
        </p:spPr>
        <p:txBody>
          <a:bodyPr anchorCtr="0" anchor="t" bIns="45700" lIns="91425" spcFirstLastPara="1" rIns="91425" wrap="square" tIns="45700">
            <a:noAutofit/>
          </a:bodyPr>
          <a:lstStyle>
            <a:lvl1pPr indent="-406400" lvl="0" marL="457200" algn="l">
              <a:lnSpc>
                <a:spcPct val="90000"/>
              </a:lnSpc>
              <a:spcBef>
                <a:spcPts val="1000"/>
              </a:spcBef>
              <a:spcAft>
                <a:spcPts val="0"/>
              </a:spcAft>
              <a:buClr>
                <a:schemeClr val="dk1"/>
              </a:buClr>
              <a:buSzPts val="2800"/>
              <a:buFont typeface="Calibri"/>
              <a:buChar char="•"/>
              <a:defRPr/>
            </a:lvl1pPr>
            <a:lvl2pPr indent="-381000" lvl="1" marL="914400" algn="l">
              <a:lnSpc>
                <a:spcPct val="90000"/>
              </a:lnSpc>
              <a:spcBef>
                <a:spcPts val="500"/>
              </a:spcBef>
              <a:spcAft>
                <a:spcPts val="0"/>
              </a:spcAft>
              <a:buClr>
                <a:schemeClr val="dk1"/>
              </a:buClr>
              <a:buSzPts val="2400"/>
              <a:buFont typeface="Calibri"/>
              <a:buChar char="•"/>
              <a:defRPr/>
            </a:lvl2pPr>
            <a:lvl3pPr indent="-355600" lvl="2" marL="1371600" algn="l">
              <a:lnSpc>
                <a:spcPct val="90000"/>
              </a:lnSpc>
              <a:spcBef>
                <a:spcPts val="500"/>
              </a:spcBef>
              <a:spcAft>
                <a:spcPts val="0"/>
              </a:spcAft>
              <a:buClr>
                <a:schemeClr val="dk1"/>
              </a:buClr>
              <a:buSzPts val="2000"/>
              <a:buFont typeface="Calibri"/>
              <a:buChar char="•"/>
              <a:defRPr/>
            </a:lvl3pPr>
            <a:lvl4pPr indent="-342900" lvl="3" marL="1828800" algn="l">
              <a:lnSpc>
                <a:spcPct val="90000"/>
              </a:lnSpc>
              <a:spcBef>
                <a:spcPts val="500"/>
              </a:spcBef>
              <a:spcAft>
                <a:spcPts val="0"/>
              </a:spcAft>
              <a:buClr>
                <a:schemeClr val="dk1"/>
              </a:buClr>
              <a:buSzPts val="1800"/>
              <a:buFont typeface="Calibri"/>
              <a:buChar char="•"/>
              <a:defRPr/>
            </a:lvl4pPr>
            <a:lvl5pPr indent="-342900" lvl="4" marL="2286000" algn="l">
              <a:lnSpc>
                <a:spcPct val="90000"/>
              </a:lnSpc>
              <a:spcBef>
                <a:spcPts val="500"/>
              </a:spcBef>
              <a:spcAft>
                <a:spcPts val="0"/>
              </a:spcAft>
              <a:buClr>
                <a:schemeClr val="dk1"/>
              </a:buClr>
              <a:buSzPts val="1800"/>
              <a:buFont typeface="Calibri"/>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15"/>
          <p:cNvSpPr txBox="1"/>
          <p:nvPr>
            <p:ph idx="2" type="body"/>
          </p:nvPr>
        </p:nvSpPr>
        <p:spPr>
          <a:xfrm>
            <a:off x="839788" y="2226180"/>
            <a:ext cx="3932237" cy="3950784"/>
          </a:xfrm>
          <a:prstGeom prst="rect">
            <a:avLst/>
          </a:prstGeom>
          <a:noFill/>
          <a:ln>
            <a:noFill/>
          </a:ln>
        </p:spPr>
        <p:txBody>
          <a:bodyPr anchorCtr="0" anchor="t" bIns="45700" lIns="91425" spcFirstLastPara="1" rIns="91425" wrap="square" tIns="45700">
            <a:noAutofit/>
          </a:bodyPr>
          <a:lstStyle>
            <a:lvl1pPr indent="-317500" lvl="0" marL="457200" algn="l">
              <a:lnSpc>
                <a:spcPct val="90000"/>
              </a:lnSpc>
              <a:spcBef>
                <a:spcPts val="1000"/>
              </a:spcBef>
              <a:spcAft>
                <a:spcPts val="0"/>
              </a:spcAft>
              <a:buClr>
                <a:schemeClr val="dk1"/>
              </a:buClr>
              <a:buSzPts val="1400"/>
              <a:buFont typeface="Calibri"/>
              <a:buChar char="•"/>
              <a:defRPr sz="1400"/>
            </a:lvl1pPr>
            <a:lvl2pPr indent="-317500" lvl="1" marL="914400" algn="l">
              <a:lnSpc>
                <a:spcPct val="90000"/>
              </a:lnSpc>
              <a:spcBef>
                <a:spcPts val="500"/>
              </a:spcBef>
              <a:spcAft>
                <a:spcPts val="0"/>
              </a:spcAft>
              <a:buClr>
                <a:schemeClr val="dk1"/>
              </a:buClr>
              <a:buSzPts val="1400"/>
              <a:buFont typeface="Calibri"/>
              <a:buChar char="•"/>
              <a:defRPr sz="1400"/>
            </a:lvl2pPr>
            <a:lvl3pPr indent="-317500" lvl="2" marL="1371600" algn="l">
              <a:lnSpc>
                <a:spcPct val="90000"/>
              </a:lnSpc>
              <a:spcBef>
                <a:spcPts val="500"/>
              </a:spcBef>
              <a:spcAft>
                <a:spcPts val="0"/>
              </a:spcAft>
              <a:buClr>
                <a:schemeClr val="dk1"/>
              </a:buClr>
              <a:buSzPts val="1400"/>
              <a:buFont typeface="Calibri"/>
              <a:buChar char="•"/>
              <a:defRPr sz="1400"/>
            </a:lvl3pPr>
            <a:lvl4pPr indent="-317500" lvl="3" marL="1828800" algn="l">
              <a:lnSpc>
                <a:spcPct val="90000"/>
              </a:lnSpc>
              <a:spcBef>
                <a:spcPts val="500"/>
              </a:spcBef>
              <a:spcAft>
                <a:spcPts val="0"/>
              </a:spcAft>
              <a:buClr>
                <a:schemeClr val="dk1"/>
              </a:buClr>
              <a:buSzPts val="1400"/>
              <a:buFont typeface="Calibri"/>
              <a:buChar char="•"/>
              <a:defRPr sz="1400"/>
            </a:lvl4pPr>
            <a:lvl5pPr indent="-317500" lvl="4" marL="2286000" algn="l">
              <a:lnSpc>
                <a:spcPct val="90000"/>
              </a:lnSpc>
              <a:spcBef>
                <a:spcPts val="500"/>
              </a:spcBef>
              <a:spcAft>
                <a:spcPts val="0"/>
              </a:spcAft>
              <a:buClr>
                <a:schemeClr val="dk1"/>
              </a:buClr>
              <a:buSzPts val="1400"/>
              <a:buFont typeface="Calibri"/>
              <a:buChar char="•"/>
              <a:defRPr sz="1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with caption" showMasterSp="0">
  <p:cSld name="Image with caption">
    <p:spTree>
      <p:nvGrpSpPr>
        <p:cNvPr id="58" name="Shape 58"/>
        <p:cNvGrpSpPr/>
        <p:nvPr/>
      </p:nvGrpSpPr>
      <p:grpSpPr>
        <a:xfrm>
          <a:off x="0" y="0"/>
          <a:ext cx="0" cy="0"/>
          <a:chOff x="0" y="0"/>
          <a:chExt cx="0" cy="0"/>
        </a:xfrm>
      </p:grpSpPr>
      <p:sp>
        <p:nvSpPr>
          <p:cNvPr id="59" name="Google Shape;59;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rgbClr val="4470A7"/>
              </a:buClr>
              <a:buSzPts val="2400"/>
              <a:buFont typeface="Calibri"/>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6"/>
          <p:cNvSpPr/>
          <p:nvPr>
            <p:ph idx="2" type="pic"/>
          </p:nvPr>
        </p:nvSpPr>
        <p:spPr>
          <a:xfrm>
            <a:off x="5183188" y="987427"/>
            <a:ext cx="6172200" cy="4873625"/>
          </a:xfrm>
          <a:prstGeom prst="rect">
            <a:avLst/>
          </a:prstGeom>
          <a:noFill/>
          <a:ln>
            <a:noFill/>
          </a:ln>
        </p:spPr>
      </p:sp>
      <p:sp>
        <p:nvSpPr>
          <p:cNvPr id="61" name="Google Shape;61;p16"/>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6"/>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6"/>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1pPr>
            <a:lvl2pPr indent="0" lvl="1"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2pPr>
            <a:lvl3pPr indent="0" lvl="2"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3pPr>
            <a:lvl4pPr indent="0" lvl="3"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4pPr>
            <a:lvl5pPr indent="0" lvl="4"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5pPr>
            <a:lvl6pPr indent="0" lvl="5"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6pPr>
            <a:lvl7pPr indent="0" lvl="6"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7pPr>
            <a:lvl8pPr indent="0" lvl="7"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8pPr>
            <a:lvl9pPr indent="0" lvl="8" marL="0" algn="l">
              <a:lnSpc>
                <a:spcPct val="100000"/>
              </a:lnSpc>
              <a:spcBef>
                <a:spcPts val="0"/>
              </a:spcBef>
              <a:spcAft>
                <a:spcPts val="0"/>
              </a:spcAft>
              <a:buSzPts val="1200"/>
              <a:buNone/>
              <a:defRPr b="0" i="0" sz="1200" u="none" cap="none" strike="noStrike">
                <a:solidFill>
                  <a:schemeClr val="lt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GB"/>
              <a:t>‹#›</a:t>
            </a:fld>
            <a:endParaRPr/>
          </a:p>
        </p:txBody>
      </p:sp>
      <p:sp>
        <p:nvSpPr>
          <p:cNvPr id="64" name="Google Shape;64;p16"/>
          <p:cNvSpPr txBox="1"/>
          <p:nvPr>
            <p:ph idx="1" type="body"/>
          </p:nvPr>
        </p:nvSpPr>
        <p:spPr>
          <a:xfrm>
            <a:off x="839788" y="2226180"/>
            <a:ext cx="3932237" cy="3950784"/>
          </a:xfrm>
          <a:prstGeom prst="rect">
            <a:avLst/>
          </a:prstGeom>
          <a:noFill/>
          <a:ln>
            <a:noFill/>
          </a:ln>
        </p:spPr>
        <p:txBody>
          <a:bodyPr anchorCtr="0" anchor="t" bIns="45700" lIns="91425" spcFirstLastPara="1" rIns="91425" wrap="square" tIns="45700">
            <a:noAutofit/>
          </a:bodyPr>
          <a:lstStyle>
            <a:lvl1pPr indent="-317500" lvl="0" marL="457200" algn="l">
              <a:lnSpc>
                <a:spcPct val="90000"/>
              </a:lnSpc>
              <a:spcBef>
                <a:spcPts val="1000"/>
              </a:spcBef>
              <a:spcAft>
                <a:spcPts val="0"/>
              </a:spcAft>
              <a:buClr>
                <a:schemeClr val="dk1"/>
              </a:buClr>
              <a:buSzPts val="1400"/>
              <a:buFont typeface="Calibri"/>
              <a:buChar char="•"/>
              <a:defRPr sz="1400"/>
            </a:lvl1pPr>
            <a:lvl2pPr indent="-317500" lvl="1" marL="914400" algn="l">
              <a:lnSpc>
                <a:spcPct val="90000"/>
              </a:lnSpc>
              <a:spcBef>
                <a:spcPts val="500"/>
              </a:spcBef>
              <a:spcAft>
                <a:spcPts val="0"/>
              </a:spcAft>
              <a:buClr>
                <a:schemeClr val="dk1"/>
              </a:buClr>
              <a:buSzPts val="1400"/>
              <a:buFont typeface="Calibri"/>
              <a:buChar char="•"/>
              <a:defRPr sz="1400"/>
            </a:lvl2pPr>
            <a:lvl3pPr indent="-317500" lvl="2" marL="1371600" algn="l">
              <a:lnSpc>
                <a:spcPct val="90000"/>
              </a:lnSpc>
              <a:spcBef>
                <a:spcPts val="500"/>
              </a:spcBef>
              <a:spcAft>
                <a:spcPts val="0"/>
              </a:spcAft>
              <a:buClr>
                <a:schemeClr val="dk1"/>
              </a:buClr>
              <a:buSzPts val="1400"/>
              <a:buFont typeface="Calibri"/>
              <a:buChar char="•"/>
              <a:defRPr sz="1400"/>
            </a:lvl3pPr>
            <a:lvl4pPr indent="-317500" lvl="3" marL="1828800" algn="l">
              <a:lnSpc>
                <a:spcPct val="90000"/>
              </a:lnSpc>
              <a:spcBef>
                <a:spcPts val="500"/>
              </a:spcBef>
              <a:spcAft>
                <a:spcPts val="0"/>
              </a:spcAft>
              <a:buClr>
                <a:schemeClr val="dk1"/>
              </a:buClr>
              <a:buSzPts val="1400"/>
              <a:buFont typeface="Calibri"/>
              <a:buChar char="•"/>
              <a:defRPr sz="1400"/>
            </a:lvl4pPr>
            <a:lvl5pPr indent="-317500" lvl="4" marL="2286000" algn="l">
              <a:lnSpc>
                <a:spcPct val="90000"/>
              </a:lnSpc>
              <a:spcBef>
                <a:spcPts val="500"/>
              </a:spcBef>
              <a:spcAft>
                <a:spcPts val="0"/>
              </a:spcAft>
              <a:buClr>
                <a:schemeClr val="dk1"/>
              </a:buClr>
              <a:buSzPts val="1400"/>
              <a:buFont typeface="Calibri"/>
              <a:buChar char="•"/>
              <a:defRPr sz="1400"/>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2.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7"/>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rgbClr val="4470A7"/>
              </a:buClr>
              <a:buSzPts val="3600"/>
              <a:buFont typeface="Calibri"/>
              <a:buNone/>
              <a:defRPr b="0" i="0" sz="3600" u="none" cap="none" strike="noStrike">
                <a:solidFill>
                  <a:srgbClr val="4470A7"/>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Calibri"/>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Calibri"/>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Calibri"/>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Calibri"/>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Calibri"/>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7"/>
          <p:cNvSpPr txBox="1"/>
          <p:nvPr>
            <p:ph idx="10" type="dt"/>
          </p:nvPr>
        </p:nvSpPr>
        <p:spPr>
          <a:xfrm>
            <a:off x="10742763" y="6518754"/>
            <a:ext cx="1334224"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7"/>
          <p:cNvSpPr txBox="1"/>
          <p:nvPr>
            <p:ph idx="11" type="ftr"/>
          </p:nvPr>
        </p:nvSpPr>
        <p:spPr>
          <a:xfrm>
            <a:off x="1140124" y="6526063"/>
            <a:ext cx="9476117"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7"/>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s.venkataraman@ed.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69" name="Shape 69"/>
        <p:cNvGrpSpPr/>
        <p:nvPr/>
      </p:nvGrpSpPr>
      <p:grpSpPr>
        <a:xfrm>
          <a:off x="0" y="0"/>
          <a:ext cx="0" cy="0"/>
          <a:chOff x="0" y="0"/>
          <a:chExt cx="0" cy="0"/>
        </a:xfrm>
      </p:grpSpPr>
      <p:sp>
        <p:nvSpPr>
          <p:cNvPr id="70" name="Google Shape;70;p1"/>
          <p:cNvSpPr txBox="1"/>
          <p:nvPr>
            <p:ph idx="1" type="subTitle"/>
          </p:nvPr>
        </p:nvSpPr>
        <p:spPr>
          <a:xfrm>
            <a:off x="838199" y="4402134"/>
            <a:ext cx="10514013" cy="1655762"/>
          </a:xfrm>
          <a:prstGeom prst="rect">
            <a:avLst/>
          </a:prstGeom>
          <a:noFill/>
          <a:ln>
            <a:noFill/>
          </a:ln>
        </p:spPr>
        <p:txBody>
          <a:bodyPr anchorCtr="0" anchor="t" bIns="45700" lIns="91425" spcFirstLastPara="1" rIns="91425" wrap="square" tIns="45700">
            <a:normAutofit fontScale="32500" lnSpcReduction="20000"/>
          </a:bodyPr>
          <a:lstStyle/>
          <a:p>
            <a:pPr indent="0" lvl="0" marL="0" rtl="0" algn="ctr">
              <a:lnSpc>
                <a:spcPct val="100000"/>
              </a:lnSpc>
              <a:spcBef>
                <a:spcPts val="1000"/>
              </a:spcBef>
              <a:spcAft>
                <a:spcPts val="0"/>
              </a:spcAft>
              <a:buSzPct val="215384"/>
              <a:buNone/>
            </a:pPr>
            <a:r>
              <a:rPr b="1" lang="en-GB">
                <a:latin typeface="Arial Black"/>
                <a:ea typeface="Arial Black"/>
                <a:cs typeface="Arial Black"/>
                <a:sym typeface="Arial Black"/>
              </a:rPr>
              <a:t>S. </a:t>
            </a:r>
            <a:r>
              <a:rPr b="1" lang="en-GB" u="sng">
                <a:latin typeface="Arial Black"/>
                <a:ea typeface="Arial Black"/>
                <a:cs typeface="Arial Black"/>
                <a:sym typeface="Arial Black"/>
              </a:rPr>
              <a:t>Venkat</a:t>
            </a:r>
            <a:r>
              <a:rPr b="1" lang="en-GB">
                <a:latin typeface="Arial Black"/>
                <a:ea typeface="Arial Black"/>
                <a:cs typeface="Arial Black"/>
                <a:sym typeface="Arial Black"/>
              </a:rPr>
              <a:t>araman PhD, Research Data Specialist, Digital Curation Centre</a:t>
            </a:r>
            <a:endParaRPr/>
          </a:p>
          <a:p>
            <a:pPr indent="0" lvl="0" marL="0" rtl="0" algn="ctr">
              <a:lnSpc>
                <a:spcPct val="100000"/>
              </a:lnSpc>
              <a:spcBef>
                <a:spcPts val="1000"/>
              </a:spcBef>
              <a:spcAft>
                <a:spcPts val="0"/>
              </a:spcAft>
              <a:buSzPct val="215384"/>
              <a:buNone/>
            </a:pPr>
            <a:r>
              <a:t/>
            </a:r>
            <a:endParaRPr>
              <a:latin typeface="Arial Black"/>
              <a:ea typeface="Arial Black"/>
              <a:cs typeface="Arial Black"/>
              <a:sym typeface="Arial Black"/>
            </a:endParaRPr>
          </a:p>
          <a:p>
            <a:pPr indent="0" lvl="0" marL="0" rtl="0" algn="ctr">
              <a:lnSpc>
                <a:spcPct val="100000"/>
              </a:lnSpc>
              <a:spcBef>
                <a:spcPts val="1000"/>
              </a:spcBef>
              <a:spcAft>
                <a:spcPts val="0"/>
              </a:spcAft>
              <a:buSzPct val="215384"/>
              <a:buNone/>
            </a:pPr>
            <a:r>
              <a:rPr lang="en-GB" u="sng">
                <a:solidFill>
                  <a:schemeClr val="hlink"/>
                </a:solidFill>
                <a:latin typeface="Arial Black"/>
                <a:ea typeface="Arial Black"/>
                <a:cs typeface="Arial Black"/>
                <a:sym typeface="Arial Black"/>
                <a:hlinkClick r:id="rId3"/>
              </a:rPr>
              <a:t>s.venkataraman@ed.ac.uk</a:t>
            </a:r>
            <a:endParaRPr>
              <a:latin typeface="Arial Black"/>
              <a:ea typeface="Arial Black"/>
              <a:cs typeface="Arial Black"/>
              <a:sym typeface="Arial Black"/>
            </a:endParaRPr>
          </a:p>
          <a:p>
            <a:pPr indent="0" lvl="0" marL="0" rtl="0" algn="ctr">
              <a:lnSpc>
                <a:spcPct val="100000"/>
              </a:lnSpc>
              <a:spcBef>
                <a:spcPts val="1000"/>
              </a:spcBef>
              <a:spcAft>
                <a:spcPts val="0"/>
              </a:spcAft>
              <a:buSzPct val="215384"/>
              <a:buNone/>
            </a:pPr>
            <a:r>
              <a:t/>
            </a:r>
            <a:endParaRPr>
              <a:latin typeface="Arial Black"/>
              <a:ea typeface="Arial Black"/>
              <a:cs typeface="Arial Black"/>
              <a:sym typeface="Arial Black"/>
            </a:endParaRPr>
          </a:p>
          <a:p>
            <a:pPr indent="0" lvl="0" marL="0" rtl="0" algn="ctr">
              <a:lnSpc>
                <a:spcPct val="90000"/>
              </a:lnSpc>
              <a:spcBef>
                <a:spcPts val="1000"/>
              </a:spcBef>
              <a:spcAft>
                <a:spcPts val="0"/>
              </a:spcAft>
              <a:buSzPct val="215384"/>
              <a:buNone/>
            </a:pPr>
            <a:r>
              <a:rPr i="1" lang="en-GB">
                <a:latin typeface="Arial Black"/>
                <a:ea typeface="Arial Black"/>
                <a:cs typeface="Arial Black"/>
                <a:sym typeface="Arial Black"/>
              </a:rPr>
              <a:t>Data Steward Instructor Training Workshop</a:t>
            </a:r>
            <a:endParaRPr i="1"/>
          </a:p>
        </p:txBody>
      </p:sp>
      <p:sp>
        <p:nvSpPr>
          <p:cNvPr id="71" name="Google Shape;71;p1"/>
          <p:cNvSpPr txBox="1"/>
          <p:nvPr>
            <p:ph type="title"/>
          </p:nvPr>
        </p:nvSpPr>
        <p:spPr>
          <a:xfrm>
            <a:off x="838200" y="1376627"/>
            <a:ext cx="10515600" cy="2052374"/>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SzPts val="3600"/>
              <a:buNone/>
            </a:pPr>
            <a:r>
              <a:rPr b="1" lang="en-GB" sz="6000">
                <a:solidFill>
                  <a:srgbClr val="0070C0"/>
                </a:solidFill>
              </a:rPr>
              <a:t>Introduction to RDM service model and functions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6" name="Shape 76"/>
        <p:cNvGrpSpPr/>
        <p:nvPr/>
      </p:nvGrpSpPr>
      <p:grpSpPr>
        <a:xfrm>
          <a:off x="0" y="0"/>
          <a:ext cx="0" cy="0"/>
          <a:chOff x="0" y="0"/>
          <a:chExt cx="0" cy="0"/>
        </a:xfrm>
      </p:grpSpPr>
      <p:sp>
        <p:nvSpPr>
          <p:cNvPr id="77" name="Google Shape;77;p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SzPts val="3600"/>
              <a:buNone/>
            </a:pPr>
            <a:r>
              <a:rPr lang="en-GB"/>
              <a:t>The different roles of a data steward</a:t>
            </a:r>
            <a:endParaRPr/>
          </a:p>
        </p:txBody>
      </p:sp>
      <p:sp>
        <p:nvSpPr>
          <p:cNvPr id="78" name="Google Shape;78;p2"/>
          <p:cNvSpPr txBox="1"/>
          <p:nvPr>
            <p:ph idx="1" type="body"/>
          </p:nvPr>
        </p:nvSpPr>
        <p:spPr>
          <a:xfrm>
            <a:off x="839788" y="2326819"/>
            <a:ext cx="3932237" cy="3811588"/>
          </a:xfrm>
          <a:prstGeom prst="rect">
            <a:avLst/>
          </a:prstGeom>
          <a:noFill/>
          <a:ln>
            <a:noFill/>
          </a:ln>
        </p:spPr>
        <p:txBody>
          <a:bodyPr anchorCtr="0" anchor="t" bIns="45700" lIns="91425" spcFirstLastPara="1" rIns="91425" wrap="square" tIns="45700">
            <a:noAutofit/>
          </a:bodyPr>
          <a:lstStyle/>
          <a:p>
            <a:pPr indent="-285750" lvl="0" marL="285750" rtl="0" algn="l">
              <a:lnSpc>
                <a:spcPct val="90000"/>
              </a:lnSpc>
              <a:spcBef>
                <a:spcPts val="1000"/>
              </a:spcBef>
              <a:spcAft>
                <a:spcPts val="0"/>
              </a:spcAft>
              <a:buSzPts val="2800"/>
              <a:buFont typeface="Arial"/>
              <a:buChar char="•"/>
            </a:pPr>
            <a:r>
              <a:rPr lang="en-GB">
                <a:solidFill>
                  <a:srgbClr val="7F7F7F"/>
                </a:solidFill>
              </a:rPr>
              <a:t>Unlike most other roles, data stewards traverse the researcher-service provider barrier.</a:t>
            </a:r>
            <a:endParaRPr/>
          </a:p>
          <a:p>
            <a:pPr indent="-285750" lvl="0" marL="285750" rtl="0" algn="l">
              <a:lnSpc>
                <a:spcPct val="90000"/>
              </a:lnSpc>
              <a:spcBef>
                <a:spcPts val="1000"/>
              </a:spcBef>
              <a:spcAft>
                <a:spcPts val="0"/>
              </a:spcAft>
              <a:buSzPts val="2800"/>
              <a:buFont typeface="Arial"/>
              <a:buChar char="•"/>
            </a:pPr>
            <a:r>
              <a:rPr lang="en-GB">
                <a:solidFill>
                  <a:srgbClr val="7F7F7F"/>
                </a:solidFill>
              </a:rPr>
              <a:t>Need knowledge from both perspectives.</a:t>
            </a:r>
            <a:endParaRPr/>
          </a:p>
          <a:p>
            <a:pPr indent="-285750" lvl="0" marL="285750" rtl="0" algn="l">
              <a:lnSpc>
                <a:spcPct val="90000"/>
              </a:lnSpc>
              <a:spcBef>
                <a:spcPts val="1000"/>
              </a:spcBef>
              <a:spcAft>
                <a:spcPts val="0"/>
              </a:spcAft>
              <a:buSzPts val="2800"/>
              <a:buFont typeface="Arial"/>
              <a:buChar char="•"/>
            </a:pPr>
            <a:r>
              <a:rPr lang="en-GB">
                <a:solidFill>
                  <a:srgbClr val="7F7F7F"/>
                </a:solidFill>
              </a:rPr>
              <a:t>Three key areas requiring data steward training: </a:t>
            </a:r>
            <a:r>
              <a:rPr b="1" lang="en-GB">
                <a:solidFill>
                  <a:srgbClr val="7F7F7F"/>
                </a:solidFill>
              </a:rPr>
              <a:t>Policy</a:t>
            </a:r>
            <a:r>
              <a:rPr lang="en-GB">
                <a:solidFill>
                  <a:srgbClr val="7F7F7F"/>
                </a:solidFill>
              </a:rPr>
              <a:t>, </a:t>
            </a:r>
            <a:r>
              <a:rPr b="1" lang="en-GB">
                <a:solidFill>
                  <a:srgbClr val="7F7F7F"/>
                </a:solidFill>
              </a:rPr>
              <a:t>Research</a:t>
            </a:r>
            <a:r>
              <a:rPr lang="en-GB">
                <a:solidFill>
                  <a:srgbClr val="7F7F7F"/>
                </a:solidFill>
              </a:rPr>
              <a:t> and </a:t>
            </a:r>
            <a:r>
              <a:rPr b="1" lang="en-GB">
                <a:solidFill>
                  <a:srgbClr val="7F7F7F"/>
                </a:solidFill>
              </a:rPr>
              <a:t>Infrastructure</a:t>
            </a:r>
            <a:r>
              <a:rPr lang="en-GB">
                <a:solidFill>
                  <a:srgbClr val="7F7F7F"/>
                </a:solidFill>
              </a:rPr>
              <a:t>.</a:t>
            </a:r>
            <a:endParaRPr b="1">
              <a:solidFill>
                <a:srgbClr val="7F7F7F"/>
              </a:solidFill>
            </a:endParaRPr>
          </a:p>
          <a:p>
            <a:pPr indent="-285750" lvl="0" marL="285750" rtl="0" algn="l">
              <a:lnSpc>
                <a:spcPct val="90000"/>
              </a:lnSpc>
              <a:spcBef>
                <a:spcPts val="1000"/>
              </a:spcBef>
              <a:spcAft>
                <a:spcPts val="0"/>
              </a:spcAft>
              <a:buSzPts val="2800"/>
              <a:buFont typeface="Arial"/>
              <a:buChar char="•"/>
            </a:pPr>
            <a:r>
              <a:rPr b="1" lang="en-GB">
                <a:solidFill>
                  <a:srgbClr val="7F7F7F"/>
                </a:solidFill>
              </a:rPr>
              <a:t>At the heart of these are the FAIR principles.</a:t>
            </a:r>
            <a:endParaRPr/>
          </a:p>
          <a:p>
            <a:pPr indent="-285750" lvl="0" marL="285750" rtl="0" algn="l">
              <a:lnSpc>
                <a:spcPct val="90000"/>
              </a:lnSpc>
              <a:spcBef>
                <a:spcPts val="1000"/>
              </a:spcBef>
              <a:spcAft>
                <a:spcPts val="0"/>
              </a:spcAft>
              <a:buSzPts val="2800"/>
              <a:buFont typeface="Arial"/>
              <a:buChar char="•"/>
            </a:pPr>
            <a:r>
              <a:rPr lang="en-GB">
                <a:solidFill>
                  <a:srgbClr val="7F7F7F"/>
                </a:solidFill>
              </a:rPr>
              <a:t>NB. For </a:t>
            </a:r>
            <a:r>
              <a:rPr b="1" lang="en-GB">
                <a:solidFill>
                  <a:srgbClr val="7F7F7F"/>
                </a:solidFill>
              </a:rPr>
              <a:t>Infrastructure</a:t>
            </a:r>
            <a:r>
              <a:rPr lang="en-GB">
                <a:solidFill>
                  <a:srgbClr val="7F7F7F"/>
                </a:solidFill>
              </a:rPr>
              <a:t>, please refer to e.g. the RISE tool.</a:t>
            </a:r>
            <a:endParaRPr/>
          </a:p>
        </p:txBody>
      </p:sp>
      <p:sp>
        <p:nvSpPr>
          <p:cNvPr id="79" name="Google Shape;79;p2"/>
          <p:cNvSpPr txBox="1"/>
          <p:nvPr>
            <p:ph idx="12" type="sldNum"/>
          </p:nvPr>
        </p:nvSpPr>
        <p:spPr>
          <a:xfrm>
            <a:off x="30196" y="6526063"/>
            <a:ext cx="981973" cy="365125"/>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200"/>
              <a:buNone/>
            </a:pPr>
            <a:fld id="{00000000-1234-1234-1234-123412341234}" type="slidenum">
              <a:rPr lang="en-GB"/>
              <a:t>‹#›</a:t>
            </a:fld>
            <a:endParaRPr/>
          </a:p>
        </p:txBody>
      </p:sp>
      <p:pic>
        <p:nvPicPr>
          <p:cNvPr id="80" name="Google Shape;80;p2"/>
          <p:cNvPicPr preferRelativeResize="0"/>
          <p:nvPr/>
        </p:nvPicPr>
        <p:blipFill rotWithShape="1">
          <a:blip r:embed="rId3">
            <a:alphaModFix/>
          </a:blip>
          <a:srcRect b="0" l="0" r="0" t="0"/>
          <a:stretch/>
        </p:blipFill>
        <p:spPr>
          <a:xfrm>
            <a:off x="5065387" y="1011194"/>
            <a:ext cx="6517896" cy="5033319"/>
          </a:xfrm>
          <a:prstGeom prst="rect">
            <a:avLst/>
          </a:prstGeom>
          <a:noFill/>
          <a:ln>
            <a:noFill/>
          </a:ln>
        </p:spPr>
      </p:pic>
      <p:sp>
        <p:nvSpPr>
          <p:cNvPr id="81" name="Google Shape;81;p2"/>
          <p:cNvSpPr/>
          <p:nvPr/>
        </p:nvSpPr>
        <p:spPr>
          <a:xfrm>
            <a:off x="5459702" y="6030705"/>
            <a:ext cx="5942064" cy="215403"/>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rgbClr val="000000"/>
              </a:buClr>
              <a:buSzPts val="800"/>
              <a:buFont typeface="Arial"/>
              <a:buNone/>
            </a:pPr>
            <a:r>
              <a:rPr b="0" i="0" lang="en-GB" sz="800" u="none" cap="none" strike="noStrike">
                <a:solidFill>
                  <a:srgbClr val="7F7F7F"/>
                </a:solidFill>
                <a:latin typeface="Arial"/>
                <a:ea typeface="Arial"/>
                <a:cs typeface="Arial"/>
                <a:sym typeface="Arial"/>
              </a:rPr>
              <a:t>Staiger et al. </a:t>
            </a:r>
            <a:r>
              <a:rPr b="0" i="1" lang="en-GB" sz="800" u="none" cap="none" strike="noStrike">
                <a:solidFill>
                  <a:srgbClr val="7F7F7F"/>
                </a:solidFill>
                <a:latin typeface="Arial"/>
                <a:ea typeface="Arial"/>
                <a:cs typeface="Arial"/>
                <a:sym typeface="Arial"/>
              </a:rPr>
              <a:t>Data stewards function landscape and its stakeholders. </a:t>
            </a:r>
            <a:r>
              <a:rPr b="0" i="0" lang="en-GB" sz="800" u="none" cap="none" strike="noStrike">
                <a:solidFill>
                  <a:srgbClr val="7F7F7F"/>
                </a:solidFill>
                <a:latin typeface="Arial"/>
                <a:ea typeface="Arial"/>
                <a:cs typeface="Arial"/>
                <a:sym typeface="Arial"/>
              </a:rPr>
              <a:t>(2019) Zenodo. http://doi.org/10.5281/zenodo.3460552</a:t>
            </a:r>
            <a:endParaRPr b="0" i="0" sz="800" u="none" cap="none" strike="noStrike">
              <a:solidFill>
                <a:srgbClr val="7F7F7F"/>
              </a:solidFill>
              <a:latin typeface="Arial"/>
              <a:ea typeface="Arial"/>
              <a:cs typeface="Arial"/>
              <a:sym typeface="Arial"/>
            </a:endParaRPr>
          </a:p>
        </p:txBody>
      </p:sp>
    </p:spTree>
  </p:cSld>
  <p:clrMapOvr>
    <a:masterClrMapping/>
  </p:clrMapOvr>
  <p:transition spd="slow">
    <p:wipe dir="l"/>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86" name="Shape 86"/>
        <p:cNvGrpSpPr/>
        <p:nvPr/>
      </p:nvGrpSpPr>
      <p:grpSpPr>
        <a:xfrm>
          <a:off x="0" y="0"/>
          <a:ext cx="0" cy="0"/>
          <a:chOff x="0" y="0"/>
          <a:chExt cx="0" cy="0"/>
        </a:xfrm>
      </p:grpSpPr>
      <p:sp>
        <p:nvSpPr>
          <p:cNvPr id="87" name="Google Shape;87;p3"/>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3600"/>
              <a:buNone/>
            </a:pPr>
            <a:r>
              <a:rPr lang="en-GB"/>
              <a:t>RDM services</a:t>
            </a:r>
            <a:endParaRPr/>
          </a:p>
        </p:txBody>
      </p:sp>
      <p:pic>
        <p:nvPicPr>
          <p:cNvPr id="88" name="Google Shape;88;p3"/>
          <p:cNvPicPr preferRelativeResize="0"/>
          <p:nvPr>
            <p:ph idx="1" type="body"/>
          </p:nvPr>
        </p:nvPicPr>
        <p:blipFill rotWithShape="1">
          <a:blip r:embed="rId3">
            <a:alphaModFix/>
          </a:blip>
          <a:srcRect b="0" l="0" r="0" t="0"/>
          <a:stretch/>
        </p:blipFill>
        <p:spPr>
          <a:xfrm>
            <a:off x="2897784" y="1316334"/>
            <a:ext cx="6396432" cy="481255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93" name="Shape 93"/>
        <p:cNvGrpSpPr/>
        <p:nvPr/>
      </p:nvGrpSpPr>
      <p:grpSpPr>
        <a:xfrm>
          <a:off x="0" y="0"/>
          <a:ext cx="0" cy="0"/>
          <a:chOff x="0" y="0"/>
          <a:chExt cx="0" cy="0"/>
        </a:xfrm>
      </p:grpSpPr>
      <p:sp>
        <p:nvSpPr>
          <p:cNvPr id="94" name="Google Shape;94;p4"/>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SzPts val="3600"/>
              <a:buNone/>
            </a:pPr>
            <a:r>
              <a:rPr lang="en-GB" sz="4400"/>
              <a:t>RISE levels of capability</a:t>
            </a:r>
            <a:endParaRPr/>
          </a:p>
        </p:txBody>
      </p:sp>
      <p:grpSp>
        <p:nvGrpSpPr>
          <p:cNvPr id="95" name="Google Shape;95;p4"/>
          <p:cNvGrpSpPr/>
          <p:nvPr/>
        </p:nvGrpSpPr>
        <p:grpSpPr>
          <a:xfrm>
            <a:off x="4557149" y="1825625"/>
            <a:ext cx="3077701" cy="4351337"/>
            <a:chOff x="3718949" y="0"/>
            <a:chExt cx="3077701" cy="4351337"/>
          </a:xfrm>
        </p:grpSpPr>
        <p:sp>
          <p:nvSpPr>
            <p:cNvPr id="96" name="Google Shape;96;p4"/>
            <p:cNvSpPr/>
            <p:nvPr/>
          </p:nvSpPr>
          <p:spPr>
            <a:xfrm>
              <a:off x="4174756" y="0"/>
              <a:ext cx="1640722" cy="1640889"/>
            </a:xfrm>
            <a:custGeom>
              <a:rect b="b" l="l" r="r" t="t"/>
              <a:pathLst>
                <a:path extrusionOk="0" h="120000" w="120000">
                  <a:moveTo>
                    <a:pt x="8412" y="60000"/>
                  </a:moveTo>
                  <a:lnTo>
                    <a:pt x="8412" y="60000"/>
                  </a:lnTo>
                  <a:cubicBezTo>
                    <a:pt x="8412" y="32962"/>
                    <a:pt x="29287" y="10511"/>
                    <a:pt x="56253" y="8547"/>
                  </a:cubicBezTo>
                  <a:cubicBezTo>
                    <a:pt x="83219" y="6584"/>
                    <a:pt x="107127" y="25773"/>
                    <a:pt x="111044" y="52526"/>
                  </a:cubicBezTo>
                  <a:cubicBezTo>
                    <a:pt x="114961" y="79279"/>
                    <a:pt x="97558" y="104517"/>
                    <a:pt x="71161" y="110367"/>
                  </a:cubicBezTo>
                  <a:lnTo>
                    <a:pt x="70592" y="118429"/>
                  </a:lnTo>
                  <a:lnTo>
                    <a:pt x="56830" y="104890"/>
                  </a:lnTo>
                  <a:lnTo>
                    <a:pt x="72705" y="88507"/>
                  </a:lnTo>
                  <a:lnTo>
                    <a:pt x="72144" y="96444"/>
                  </a:lnTo>
                  <a:lnTo>
                    <a:pt x="72144" y="96444"/>
                  </a:lnTo>
                  <a:cubicBezTo>
                    <a:pt x="90761" y="90239"/>
                    <a:pt x="101708" y="71000"/>
                    <a:pt x="97532" y="51825"/>
                  </a:cubicBezTo>
                  <a:cubicBezTo>
                    <a:pt x="93356" y="32650"/>
                    <a:pt x="75400" y="19706"/>
                    <a:pt x="55889" y="21806"/>
                  </a:cubicBezTo>
                  <a:cubicBezTo>
                    <a:pt x="36379" y="23907"/>
                    <a:pt x="21588" y="40376"/>
                    <a:pt x="21588" y="60000"/>
                  </a:cubicBezTo>
                  <a:close/>
                </a:path>
              </a:pathLst>
            </a:custGeom>
            <a:solidFill>
              <a:srgbClr val="E6AD00"/>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4"/>
            <p:cNvSpPr/>
            <p:nvPr/>
          </p:nvSpPr>
          <p:spPr>
            <a:xfrm>
              <a:off x="5813017" y="486914"/>
              <a:ext cx="983633" cy="65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4"/>
            <p:cNvSpPr txBox="1"/>
            <p:nvPr/>
          </p:nvSpPr>
          <p:spPr>
            <a:xfrm>
              <a:off x="5813017" y="486914"/>
              <a:ext cx="983633" cy="652700"/>
            </a:xfrm>
            <a:prstGeom prst="rect">
              <a:avLst/>
            </a:prstGeom>
            <a:noFill/>
            <a:ln>
              <a:noFill/>
            </a:ln>
          </p:spPr>
          <p:txBody>
            <a:bodyPr anchorCtr="0" anchor="ctr" bIns="10150" lIns="10150" spcFirstLastPara="1" rIns="10150" wrap="square" tIns="10150">
              <a:noAutofit/>
            </a:bodyPr>
            <a:lstStyle/>
            <a:p>
              <a:pPr indent="-76200" lvl="1" marL="0" marR="0" rtl="0" algn="l">
                <a:lnSpc>
                  <a:spcPct val="100000"/>
                </a:lnSpc>
                <a:spcBef>
                  <a:spcPts val="0"/>
                </a:spcBef>
                <a:spcAft>
                  <a:spcPts val="0"/>
                </a:spcAft>
                <a:buClr>
                  <a:srgbClr val="000000"/>
                </a:buClr>
                <a:buSzPts val="1200"/>
                <a:buFont typeface="Arial"/>
                <a:buChar char="••"/>
              </a:pPr>
              <a:r>
                <a:rPr b="1" i="0" lang="en-GB" sz="1200" u="none" cap="none" strike="noStrike">
                  <a:solidFill>
                    <a:srgbClr val="000000"/>
                  </a:solidFill>
                  <a:latin typeface="Arial"/>
                  <a:ea typeface="Arial"/>
                  <a:cs typeface="Arial"/>
                  <a:sym typeface="Arial"/>
                </a:rPr>
                <a:t>Non-existent</a:t>
              </a:r>
              <a:endParaRPr/>
            </a:p>
          </p:txBody>
        </p:sp>
        <p:sp>
          <p:nvSpPr>
            <p:cNvPr id="99" name="Google Shape;99;p4"/>
            <p:cNvSpPr/>
            <p:nvPr/>
          </p:nvSpPr>
          <p:spPr>
            <a:xfrm>
              <a:off x="4537002" y="593957"/>
              <a:ext cx="915616" cy="4577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
            <p:cNvSpPr txBox="1"/>
            <p:nvPr/>
          </p:nvSpPr>
          <p:spPr>
            <a:xfrm>
              <a:off x="4537002" y="593957"/>
              <a:ext cx="915616" cy="457760"/>
            </a:xfrm>
            <a:prstGeom prst="rect">
              <a:avLst/>
            </a:prstGeom>
            <a:noFill/>
            <a:ln>
              <a:noFill/>
            </a:ln>
          </p:spPr>
          <p:txBody>
            <a:bodyPr anchorCtr="0" anchor="ctr" bIns="11425" lIns="11425" spcFirstLastPara="1" rIns="11425" wrap="square" tIns="11425">
              <a:noAutofit/>
            </a:bodyPr>
            <a:lstStyle/>
            <a:p>
              <a:pPr indent="0" lvl="0" marL="0" marR="0" rtl="0" algn="ctr">
                <a:lnSpc>
                  <a:spcPct val="90000"/>
                </a:lnSpc>
                <a:spcBef>
                  <a:spcPts val="0"/>
                </a:spcBef>
                <a:spcAft>
                  <a:spcPts val="0"/>
                </a:spcAft>
                <a:buNone/>
              </a:pPr>
              <a:r>
                <a:rPr b="0" i="0" lang="en-GB" sz="1800" u="none" cap="none" strike="noStrike">
                  <a:solidFill>
                    <a:srgbClr val="000000"/>
                  </a:solidFill>
                  <a:latin typeface="Arial"/>
                  <a:ea typeface="Arial"/>
                  <a:cs typeface="Arial"/>
                  <a:sym typeface="Arial"/>
                </a:rPr>
                <a:t>(Level 0)</a:t>
              </a:r>
              <a:endParaRPr/>
            </a:p>
          </p:txBody>
        </p:sp>
        <p:sp>
          <p:nvSpPr>
            <p:cNvPr id="101" name="Google Shape;101;p4"/>
            <p:cNvSpPr/>
            <p:nvPr/>
          </p:nvSpPr>
          <p:spPr>
            <a:xfrm>
              <a:off x="3718949" y="942934"/>
              <a:ext cx="1640722" cy="1640889"/>
            </a:xfrm>
            <a:custGeom>
              <a:rect b="b" l="l" r="r" t="t"/>
              <a:pathLst>
                <a:path extrusionOk="0" h="120000" w="120000">
                  <a:moveTo>
                    <a:pt x="96480" y="23523"/>
                  </a:moveTo>
                  <a:lnTo>
                    <a:pt x="87164" y="32839"/>
                  </a:lnTo>
                  <a:lnTo>
                    <a:pt x="87164" y="32839"/>
                  </a:lnTo>
                  <a:cubicBezTo>
                    <a:pt x="75944" y="21617"/>
                    <a:pt x="58979" y="18450"/>
                    <a:pt x="44466" y="24867"/>
                  </a:cubicBezTo>
                  <a:cubicBezTo>
                    <a:pt x="29954" y="31284"/>
                    <a:pt x="20880" y="45966"/>
                    <a:pt x="21631" y="61817"/>
                  </a:cubicBezTo>
                  <a:cubicBezTo>
                    <a:pt x="22382" y="77668"/>
                    <a:pt x="32801" y="91427"/>
                    <a:pt x="47856" y="96444"/>
                  </a:cubicBezTo>
                  <a:lnTo>
                    <a:pt x="47295" y="88507"/>
                  </a:lnTo>
                  <a:lnTo>
                    <a:pt x="63170" y="104890"/>
                  </a:lnTo>
                  <a:lnTo>
                    <a:pt x="49408" y="118429"/>
                  </a:lnTo>
                  <a:lnTo>
                    <a:pt x="48839" y="110367"/>
                  </a:lnTo>
                  <a:lnTo>
                    <a:pt x="48839" y="110367"/>
                  </a:lnTo>
                  <a:cubicBezTo>
                    <a:pt x="27395" y="105615"/>
                    <a:pt x="11312" y="87807"/>
                    <a:pt x="8761" y="65991"/>
                  </a:cubicBezTo>
                  <a:cubicBezTo>
                    <a:pt x="6210" y="44176"/>
                    <a:pt x="17752" y="23137"/>
                    <a:pt x="37521" y="13566"/>
                  </a:cubicBezTo>
                  <a:cubicBezTo>
                    <a:pt x="57290" y="3996"/>
                    <a:pt x="80951" y="7991"/>
                    <a:pt x="96480" y="23523"/>
                  </a:cubicBezTo>
                  <a:close/>
                </a:path>
              </a:pathLst>
            </a:custGeom>
            <a:solidFill>
              <a:srgbClr val="FFBD20"/>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4"/>
            <p:cNvSpPr/>
            <p:nvPr/>
          </p:nvSpPr>
          <p:spPr>
            <a:xfrm>
              <a:off x="5364904" y="1441163"/>
              <a:ext cx="983633" cy="65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
            <p:cNvSpPr txBox="1"/>
            <p:nvPr/>
          </p:nvSpPr>
          <p:spPr>
            <a:xfrm>
              <a:off x="5364904" y="1441163"/>
              <a:ext cx="983633" cy="652700"/>
            </a:xfrm>
            <a:prstGeom prst="rect">
              <a:avLst/>
            </a:prstGeom>
            <a:noFill/>
            <a:ln>
              <a:noFill/>
            </a:ln>
          </p:spPr>
          <p:txBody>
            <a:bodyPr anchorCtr="0" anchor="ctr" bIns="10150" lIns="10150" spcFirstLastPara="1" rIns="10150" wrap="square" tIns="10150">
              <a:noAutofit/>
            </a:bodyPr>
            <a:lstStyle/>
            <a:p>
              <a:pPr indent="-76200" lvl="1" marL="0" marR="0" rtl="0" algn="l">
                <a:lnSpc>
                  <a:spcPct val="100000"/>
                </a:lnSpc>
                <a:spcBef>
                  <a:spcPts val="0"/>
                </a:spcBef>
                <a:spcAft>
                  <a:spcPts val="0"/>
                </a:spcAft>
                <a:buClr>
                  <a:srgbClr val="000000"/>
                </a:buClr>
                <a:buSzPts val="1200"/>
                <a:buFont typeface="Arial"/>
                <a:buChar char="••"/>
              </a:pPr>
              <a:r>
                <a:rPr b="1" i="0" lang="en-GB" sz="1200" u="none" cap="none" strike="noStrike">
                  <a:solidFill>
                    <a:srgbClr val="000000"/>
                  </a:solidFill>
                  <a:latin typeface="Arial"/>
                  <a:ea typeface="Arial"/>
                  <a:cs typeface="Arial"/>
                  <a:sym typeface="Arial"/>
                </a:rPr>
                <a:t>Compliance with funder expectations</a:t>
              </a:r>
              <a:endParaRPr b="0" i="0" sz="1200" u="none" cap="none" strike="noStrike">
                <a:solidFill>
                  <a:srgbClr val="000000"/>
                </a:solidFill>
                <a:latin typeface="Arial"/>
                <a:ea typeface="Arial"/>
                <a:cs typeface="Arial"/>
                <a:sym typeface="Arial"/>
              </a:endParaRPr>
            </a:p>
          </p:txBody>
        </p:sp>
        <p:sp>
          <p:nvSpPr>
            <p:cNvPr id="104" name="Google Shape;104;p4"/>
            <p:cNvSpPr/>
            <p:nvPr/>
          </p:nvSpPr>
          <p:spPr>
            <a:xfrm>
              <a:off x="4079348" y="1538633"/>
              <a:ext cx="915616" cy="4577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4"/>
            <p:cNvSpPr txBox="1"/>
            <p:nvPr/>
          </p:nvSpPr>
          <p:spPr>
            <a:xfrm>
              <a:off x="4079348" y="1538633"/>
              <a:ext cx="915616" cy="457760"/>
            </a:xfrm>
            <a:prstGeom prst="rect">
              <a:avLst/>
            </a:prstGeom>
            <a:noFill/>
            <a:ln>
              <a:noFill/>
            </a:ln>
          </p:spPr>
          <p:txBody>
            <a:bodyPr anchorCtr="0" anchor="ctr" bIns="11425" lIns="11425" spcFirstLastPara="1" rIns="11425" wrap="square" tIns="11425">
              <a:noAutofit/>
            </a:bodyPr>
            <a:lstStyle/>
            <a:p>
              <a:pPr indent="0" lvl="0" marL="0" marR="0" rtl="0" algn="ctr">
                <a:lnSpc>
                  <a:spcPct val="90000"/>
                </a:lnSpc>
                <a:spcBef>
                  <a:spcPts val="0"/>
                </a:spcBef>
                <a:spcAft>
                  <a:spcPts val="0"/>
                </a:spcAft>
                <a:buNone/>
              </a:pPr>
              <a:r>
                <a:rPr b="0" i="0" lang="en-GB" sz="1800" u="none" cap="none" strike="noStrike">
                  <a:solidFill>
                    <a:srgbClr val="000000"/>
                  </a:solidFill>
                  <a:latin typeface="Arial"/>
                  <a:ea typeface="Arial"/>
                  <a:cs typeface="Arial"/>
                  <a:sym typeface="Arial"/>
                </a:rPr>
                <a:t>Level 1</a:t>
              </a:r>
              <a:endParaRPr/>
            </a:p>
          </p:txBody>
        </p:sp>
        <p:sp>
          <p:nvSpPr>
            <p:cNvPr id="106" name="Google Shape;106;p4"/>
            <p:cNvSpPr/>
            <p:nvPr/>
          </p:nvSpPr>
          <p:spPr>
            <a:xfrm>
              <a:off x="4174756" y="1889350"/>
              <a:ext cx="1640722" cy="1640889"/>
            </a:xfrm>
            <a:custGeom>
              <a:rect b="b" l="l" r="r" t="t"/>
              <a:pathLst>
                <a:path extrusionOk="0" h="120000" w="120000">
                  <a:moveTo>
                    <a:pt x="23520" y="23523"/>
                  </a:moveTo>
                  <a:lnTo>
                    <a:pt x="23520" y="23523"/>
                  </a:lnTo>
                  <a:cubicBezTo>
                    <a:pt x="39049" y="7991"/>
                    <a:pt x="62710" y="3996"/>
                    <a:pt x="82479" y="13566"/>
                  </a:cubicBezTo>
                  <a:cubicBezTo>
                    <a:pt x="102248" y="23137"/>
                    <a:pt x="113790" y="44176"/>
                    <a:pt x="111239" y="65991"/>
                  </a:cubicBezTo>
                  <a:cubicBezTo>
                    <a:pt x="108688" y="87807"/>
                    <a:pt x="92605" y="105615"/>
                    <a:pt x="71161" y="110367"/>
                  </a:cubicBezTo>
                  <a:lnTo>
                    <a:pt x="70592" y="118429"/>
                  </a:lnTo>
                  <a:lnTo>
                    <a:pt x="56830" y="104890"/>
                  </a:lnTo>
                  <a:lnTo>
                    <a:pt x="72705" y="88507"/>
                  </a:lnTo>
                  <a:lnTo>
                    <a:pt x="72144" y="96444"/>
                  </a:lnTo>
                  <a:lnTo>
                    <a:pt x="72144" y="96444"/>
                  </a:lnTo>
                  <a:cubicBezTo>
                    <a:pt x="87199" y="91427"/>
                    <a:pt x="97618" y="77668"/>
                    <a:pt x="98369" y="61817"/>
                  </a:cubicBezTo>
                  <a:cubicBezTo>
                    <a:pt x="99120" y="45966"/>
                    <a:pt x="90046" y="31284"/>
                    <a:pt x="75534" y="24867"/>
                  </a:cubicBezTo>
                  <a:cubicBezTo>
                    <a:pt x="61021" y="18450"/>
                    <a:pt x="44056" y="21617"/>
                    <a:pt x="32836" y="32839"/>
                  </a:cubicBezTo>
                  <a:close/>
                </a:path>
              </a:pathLst>
            </a:custGeom>
            <a:solidFill>
              <a:srgbClr val="FFC65A"/>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4"/>
            <p:cNvSpPr/>
            <p:nvPr/>
          </p:nvSpPr>
          <p:spPr>
            <a:xfrm>
              <a:off x="5813017" y="2376265"/>
              <a:ext cx="983633" cy="65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4"/>
            <p:cNvSpPr txBox="1"/>
            <p:nvPr/>
          </p:nvSpPr>
          <p:spPr>
            <a:xfrm>
              <a:off x="5813017" y="2376265"/>
              <a:ext cx="983633" cy="652700"/>
            </a:xfrm>
            <a:prstGeom prst="rect">
              <a:avLst/>
            </a:prstGeom>
            <a:noFill/>
            <a:ln>
              <a:noFill/>
            </a:ln>
          </p:spPr>
          <p:txBody>
            <a:bodyPr anchorCtr="0" anchor="ctr" bIns="10150" lIns="10150" spcFirstLastPara="1" rIns="10150" wrap="square" tIns="10150">
              <a:noAutofit/>
            </a:bodyPr>
            <a:lstStyle/>
            <a:p>
              <a:pPr indent="-76200" lvl="1" marL="0" marR="0" rtl="0" algn="l">
                <a:lnSpc>
                  <a:spcPct val="100000"/>
                </a:lnSpc>
                <a:spcBef>
                  <a:spcPts val="0"/>
                </a:spcBef>
                <a:spcAft>
                  <a:spcPts val="0"/>
                </a:spcAft>
                <a:buClr>
                  <a:srgbClr val="000000"/>
                </a:buClr>
                <a:buSzPts val="1200"/>
                <a:buFont typeface="Arial"/>
                <a:buChar char="••"/>
              </a:pPr>
              <a:r>
                <a:rPr b="1" i="0" lang="en-GB" sz="1200" u="none" cap="none" strike="noStrike">
                  <a:solidFill>
                    <a:srgbClr val="000000"/>
                  </a:solidFill>
                  <a:latin typeface="Arial"/>
                  <a:ea typeface="Arial"/>
                  <a:cs typeface="Arial"/>
                  <a:sym typeface="Arial"/>
                </a:rPr>
                <a:t>Locally-tailored  services</a:t>
              </a:r>
              <a:endParaRPr b="0" i="0" sz="1200" u="none" cap="none" strike="noStrike">
                <a:solidFill>
                  <a:srgbClr val="000000"/>
                </a:solidFill>
                <a:latin typeface="Arial"/>
                <a:ea typeface="Arial"/>
                <a:cs typeface="Arial"/>
                <a:sym typeface="Arial"/>
              </a:endParaRPr>
            </a:p>
          </p:txBody>
        </p:sp>
        <p:sp>
          <p:nvSpPr>
            <p:cNvPr id="109" name="Google Shape;109;p4"/>
            <p:cNvSpPr/>
            <p:nvPr/>
          </p:nvSpPr>
          <p:spPr>
            <a:xfrm>
              <a:off x="4537002" y="2483308"/>
              <a:ext cx="915616" cy="4577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4"/>
            <p:cNvSpPr txBox="1"/>
            <p:nvPr/>
          </p:nvSpPr>
          <p:spPr>
            <a:xfrm>
              <a:off x="4537002" y="2483308"/>
              <a:ext cx="915616" cy="457760"/>
            </a:xfrm>
            <a:prstGeom prst="rect">
              <a:avLst/>
            </a:prstGeom>
            <a:noFill/>
            <a:ln>
              <a:noFill/>
            </a:ln>
          </p:spPr>
          <p:txBody>
            <a:bodyPr anchorCtr="0" anchor="ctr" bIns="11425" lIns="11425" spcFirstLastPara="1" rIns="11425" wrap="square" tIns="11425">
              <a:noAutofit/>
            </a:bodyPr>
            <a:lstStyle/>
            <a:p>
              <a:pPr indent="0" lvl="0" marL="0" marR="0" rtl="0" algn="ctr">
                <a:lnSpc>
                  <a:spcPct val="90000"/>
                </a:lnSpc>
                <a:spcBef>
                  <a:spcPts val="0"/>
                </a:spcBef>
                <a:spcAft>
                  <a:spcPts val="0"/>
                </a:spcAft>
                <a:buNone/>
              </a:pPr>
              <a:r>
                <a:rPr b="0" i="0" lang="en-GB" sz="1800" u="none" cap="none" strike="noStrike">
                  <a:solidFill>
                    <a:srgbClr val="000000"/>
                  </a:solidFill>
                  <a:latin typeface="Arial"/>
                  <a:ea typeface="Arial"/>
                  <a:cs typeface="Arial"/>
                  <a:sym typeface="Arial"/>
                </a:rPr>
                <a:t>Level 2</a:t>
              </a:r>
              <a:endParaRPr/>
            </a:p>
          </p:txBody>
        </p:sp>
        <p:sp>
          <p:nvSpPr>
            <p:cNvPr id="111" name="Google Shape;111;p4"/>
            <p:cNvSpPr/>
            <p:nvPr/>
          </p:nvSpPr>
          <p:spPr>
            <a:xfrm>
              <a:off x="3835901" y="2941069"/>
              <a:ext cx="1409587" cy="1410268"/>
            </a:xfrm>
            <a:prstGeom prst="blockArc">
              <a:avLst>
                <a:gd fmla="val 0" name="adj1"/>
                <a:gd fmla="val 18900000" name="adj2"/>
                <a:gd fmla="val 12740" name="adj3"/>
              </a:avLst>
            </a:prstGeom>
            <a:solidFill>
              <a:srgbClr val="FFD59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4"/>
            <p:cNvSpPr/>
            <p:nvPr/>
          </p:nvSpPr>
          <p:spPr>
            <a:xfrm>
              <a:off x="5364904" y="3320941"/>
              <a:ext cx="983633" cy="652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4"/>
            <p:cNvSpPr txBox="1"/>
            <p:nvPr/>
          </p:nvSpPr>
          <p:spPr>
            <a:xfrm>
              <a:off x="5364904" y="3320941"/>
              <a:ext cx="983633" cy="652700"/>
            </a:xfrm>
            <a:prstGeom prst="rect">
              <a:avLst/>
            </a:prstGeom>
            <a:noFill/>
            <a:ln>
              <a:noFill/>
            </a:ln>
          </p:spPr>
          <p:txBody>
            <a:bodyPr anchorCtr="0" anchor="ctr" bIns="10150" lIns="10150" spcFirstLastPara="1" rIns="10150" wrap="square" tIns="10150">
              <a:noAutofit/>
            </a:bodyPr>
            <a:lstStyle/>
            <a:p>
              <a:pPr indent="-76200" lvl="1" marL="0" marR="0" rtl="0" algn="l">
                <a:lnSpc>
                  <a:spcPct val="100000"/>
                </a:lnSpc>
                <a:spcBef>
                  <a:spcPts val="0"/>
                </a:spcBef>
                <a:spcAft>
                  <a:spcPts val="0"/>
                </a:spcAft>
                <a:buClr>
                  <a:srgbClr val="000000"/>
                </a:buClr>
                <a:buSzPts val="1200"/>
                <a:buFont typeface="Arial"/>
                <a:buChar char="••"/>
              </a:pPr>
              <a:r>
                <a:rPr b="1" i="0" lang="en-GB" sz="1200" u="none" cap="none" strike="noStrike">
                  <a:solidFill>
                    <a:srgbClr val="000000"/>
                  </a:solidFill>
                  <a:latin typeface="Arial"/>
                  <a:ea typeface="Arial"/>
                  <a:cs typeface="Arial"/>
                  <a:sym typeface="Arial"/>
                </a:rPr>
                <a:t>Sector-leading</a:t>
              </a:r>
              <a:endParaRPr b="0" i="0" sz="1200" u="none" cap="none" strike="noStrike">
                <a:solidFill>
                  <a:srgbClr val="000000"/>
                </a:solidFill>
                <a:latin typeface="Arial"/>
                <a:ea typeface="Arial"/>
                <a:cs typeface="Arial"/>
                <a:sym typeface="Arial"/>
              </a:endParaRPr>
            </a:p>
          </p:txBody>
        </p:sp>
        <p:sp>
          <p:nvSpPr>
            <p:cNvPr id="114" name="Google Shape;114;p4"/>
            <p:cNvSpPr/>
            <p:nvPr/>
          </p:nvSpPr>
          <p:spPr>
            <a:xfrm>
              <a:off x="4079348" y="3427984"/>
              <a:ext cx="915616" cy="45776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
            <p:cNvSpPr txBox="1"/>
            <p:nvPr/>
          </p:nvSpPr>
          <p:spPr>
            <a:xfrm>
              <a:off x="4079348" y="3427984"/>
              <a:ext cx="915616" cy="457760"/>
            </a:xfrm>
            <a:prstGeom prst="rect">
              <a:avLst/>
            </a:prstGeom>
            <a:noFill/>
            <a:ln>
              <a:noFill/>
            </a:ln>
          </p:spPr>
          <p:txBody>
            <a:bodyPr anchorCtr="0" anchor="ctr" bIns="11425" lIns="11425" spcFirstLastPara="1" rIns="11425" wrap="square" tIns="11425">
              <a:noAutofit/>
            </a:bodyPr>
            <a:lstStyle/>
            <a:p>
              <a:pPr indent="0" lvl="0" marL="0" marR="0" rtl="0" algn="ctr">
                <a:lnSpc>
                  <a:spcPct val="90000"/>
                </a:lnSpc>
                <a:spcBef>
                  <a:spcPts val="0"/>
                </a:spcBef>
                <a:spcAft>
                  <a:spcPts val="0"/>
                </a:spcAft>
                <a:buNone/>
              </a:pPr>
              <a:r>
                <a:rPr b="0" i="0" lang="en-GB" sz="1800" u="none" cap="none" strike="noStrike">
                  <a:solidFill>
                    <a:srgbClr val="000000"/>
                  </a:solidFill>
                  <a:latin typeface="Arial"/>
                  <a:ea typeface="Arial"/>
                  <a:cs typeface="Arial"/>
                  <a:sym typeface="Arial"/>
                </a:rPr>
                <a:t>Level 3</a:t>
              </a: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0" name="Shape 120"/>
        <p:cNvGrpSpPr/>
        <p:nvPr/>
      </p:nvGrpSpPr>
      <p:grpSpPr>
        <a:xfrm>
          <a:off x="0" y="0"/>
          <a:ext cx="0" cy="0"/>
          <a:chOff x="0" y="0"/>
          <a:chExt cx="0" cy="0"/>
        </a:xfrm>
      </p:grpSpPr>
      <p:sp>
        <p:nvSpPr>
          <p:cNvPr id="121" name="Google Shape;121;p5"/>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600"/>
              <a:buNone/>
            </a:pPr>
            <a:r>
              <a:rPr lang="en-GB" sz="4000"/>
              <a:t>Using RISE to take stock and plan</a:t>
            </a:r>
            <a:endParaRPr/>
          </a:p>
        </p:txBody>
      </p:sp>
      <p:sp>
        <p:nvSpPr>
          <p:cNvPr id="122" name="Google Shape;122;p5"/>
          <p:cNvSpPr txBox="1"/>
          <p:nvPr>
            <p:ph idx="1" type="body"/>
          </p:nvPr>
        </p:nvSpPr>
        <p:spPr>
          <a:xfrm>
            <a:off x="787958" y="1423691"/>
            <a:ext cx="10515600" cy="4351338"/>
          </a:xfrm>
          <a:prstGeom prst="rect">
            <a:avLst/>
          </a:prstGeom>
          <a:noFill/>
          <a:ln>
            <a:noFill/>
          </a:ln>
        </p:spPr>
        <p:txBody>
          <a:bodyPr anchorCtr="0" anchor="t" bIns="45700" lIns="91425" spcFirstLastPara="1" rIns="91425" wrap="square" tIns="45700">
            <a:noAutofit/>
          </a:bodyPr>
          <a:lstStyle/>
          <a:p>
            <a:pPr indent="-406400" lvl="0" marL="457200" rtl="0" algn="l">
              <a:lnSpc>
                <a:spcPct val="90000"/>
              </a:lnSpc>
              <a:spcBef>
                <a:spcPts val="1000"/>
              </a:spcBef>
              <a:spcAft>
                <a:spcPts val="0"/>
              </a:spcAft>
              <a:buSzPts val="2800"/>
              <a:buChar char="•"/>
            </a:pPr>
            <a:r>
              <a:rPr lang="en-GB" sz="2800">
                <a:solidFill>
                  <a:srgbClr val="7F7F7F"/>
                </a:solidFill>
              </a:rPr>
              <a:t>Set the scope and identify context.</a:t>
            </a:r>
            <a:endParaRPr/>
          </a:p>
          <a:p>
            <a:pPr indent="-406400" lvl="0" marL="457200" rtl="0" algn="l">
              <a:lnSpc>
                <a:spcPct val="90000"/>
              </a:lnSpc>
              <a:spcBef>
                <a:spcPts val="1000"/>
              </a:spcBef>
              <a:spcAft>
                <a:spcPts val="0"/>
              </a:spcAft>
              <a:buSzPts val="2800"/>
              <a:buChar char="•"/>
            </a:pPr>
            <a:r>
              <a:rPr lang="en-GB" sz="2800">
                <a:solidFill>
                  <a:srgbClr val="7F7F7F"/>
                </a:solidFill>
              </a:rPr>
              <a:t>Classify current provision for relevant capabilities.</a:t>
            </a:r>
            <a:endParaRPr/>
          </a:p>
          <a:p>
            <a:pPr indent="-406400" lvl="0" marL="457200" rtl="0" algn="l">
              <a:lnSpc>
                <a:spcPct val="90000"/>
              </a:lnSpc>
              <a:spcBef>
                <a:spcPts val="1000"/>
              </a:spcBef>
              <a:spcAft>
                <a:spcPts val="0"/>
              </a:spcAft>
              <a:buSzPts val="2800"/>
              <a:buChar char="•"/>
            </a:pPr>
            <a:r>
              <a:rPr lang="en-GB" sz="2800">
                <a:solidFill>
                  <a:srgbClr val="7F7F7F"/>
                </a:solidFill>
              </a:rPr>
              <a:t>Identify any feasible changes to aim for.</a:t>
            </a:r>
            <a:endParaRPr/>
          </a:p>
          <a:p>
            <a:pPr indent="-406400" lvl="0" marL="457200" rtl="0" algn="l">
              <a:lnSpc>
                <a:spcPct val="90000"/>
              </a:lnSpc>
              <a:spcBef>
                <a:spcPts val="1000"/>
              </a:spcBef>
              <a:spcAft>
                <a:spcPts val="0"/>
              </a:spcAft>
              <a:buSzPts val="2800"/>
              <a:buChar char="•"/>
            </a:pPr>
            <a:r>
              <a:rPr lang="en-GB" sz="2800">
                <a:solidFill>
                  <a:srgbClr val="7F7F7F"/>
                </a:solidFill>
              </a:rPr>
              <a:t>NB. ‘Right’ level is what makes sense in your institutional context, higher is not necessarily better.</a:t>
            </a:r>
            <a:endParaRPr/>
          </a:p>
          <a:p>
            <a:pPr indent="-406400" lvl="0" marL="457200" rtl="0" algn="l">
              <a:lnSpc>
                <a:spcPct val="90000"/>
              </a:lnSpc>
              <a:spcBef>
                <a:spcPts val="1000"/>
              </a:spcBef>
              <a:spcAft>
                <a:spcPts val="0"/>
              </a:spcAft>
              <a:buSzPts val="2800"/>
              <a:buChar char="•"/>
            </a:pPr>
            <a:r>
              <a:rPr lang="en-GB" sz="2800">
                <a:solidFill>
                  <a:srgbClr val="7F7F7F"/>
                </a:solidFill>
              </a:rPr>
              <a:t>How to use RISE: http://www.dcc.ac.uk/resources/how-guides/RISE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127" name="Shape 127"/>
        <p:cNvGrpSpPr/>
        <p:nvPr/>
      </p:nvGrpSpPr>
      <p:grpSpPr>
        <a:xfrm>
          <a:off x="0" y="0"/>
          <a:ext cx="0" cy="0"/>
          <a:chOff x="0" y="0"/>
          <a:chExt cx="0" cy="0"/>
        </a:xfrm>
      </p:grpSpPr>
      <p:sp>
        <p:nvSpPr>
          <p:cNvPr id="128" name="Google Shape;128;p6"/>
          <p:cNvSpPr txBox="1"/>
          <p:nvPr>
            <p:ph type="title"/>
          </p:nvPr>
        </p:nvSpPr>
        <p:spPr>
          <a:xfrm>
            <a:off x="838200" y="365127"/>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600"/>
              <a:buNone/>
            </a:pPr>
            <a:r>
              <a:rPr lang="en-GB" sz="3600"/>
              <a:t>21 capabilities across 10 service areas</a:t>
            </a:r>
            <a:endParaRPr sz="3600"/>
          </a:p>
        </p:txBody>
      </p:sp>
      <p:graphicFrame>
        <p:nvGraphicFramePr>
          <p:cNvPr id="129" name="Google Shape;129;p6"/>
          <p:cNvGraphicFramePr/>
          <p:nvPr/>
        </p:nvGraphicFramePr>
        <p:xfrm>
          <a:off x="1951049" y="2183717"/>
          <a:ext cx="3000000" cy="3000000"/>
        </p:xfrm>
        <a:graphic>
          <a:graphicData uri="http://schemas.openxmlformats.org/drawingml/2006/table">
            <a:tbl>
              <a:tblPr bandRow="1" firstRow="1">
                <a:noFill/>
                <a:tableStyleId>{C918DBDD-D2C1-49D6-94BC-27355DFAD99B}</a:tableStyleId>
              </a:tblPr>
              <a:tblGrid>
                <a:gridCol w="2763525"/>
                <a:gridCol w="2763525"/>
                <a:gridCol w="2762875"/>
              </a:tblGrid>
              <a:tr h="333550">
                <a:tc>
                  <a:txBody>
                    <a:bodyPr/>
                    <a:lstStyle/>
                    <a:p>
                      <a:pPr indent="0" lvl="0" marL="99060" marR="0" rtl="0" algn="l">
                        <a:lnSpc>
                          <a:spcPct val="118918"/>
                        </a:lnSpc>
                        <a:spcBef>
                          <a:spcPts val="0"/>
                        </a:spcBef>
                        <a:spcAft>
                          <a:spcPts val="0"/>
                        </a:spcAft>
                        <a:buNone/>
                      </a:pPr>
                      <a:r>
                        <a:rPr b="1" lang="en-GB" sz="1850" u="none" cap="none" strike="noStrike">
                          <a:solidFill>
                            <a:schemeClr val="lt1"/>
                          </a:solidFill>
                        </a:rPr>
                        <a:t>Level One</a:t>
                      </a:r>
                      <a:endParaRPr b="1" sz="1850" u="none" cap="none" strike="noStrike">
                        <a:solidFill>
                          <a:schemeClr val="lt1"/>
                        </a:solidFill>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accent3"/>
                    </a:solidFill>
                  </a:tcPr>
                </a:tc>
                <a:tc>
                  <a:txBody>
                    <a:bodyPr/>
                    <a:lstStyle/>
                    <a:p>
                      <a:pPr indent="0" lvl="0" marL="99060" marR="0" rtl="0" algn="l">
                        <a:lnSpc>
                          <a:spcPct val="118918"/>
                        </a:lnSpc>
                        <a:spcBef>
                          <a:spcPts val="0"/>
                        </a:spcBef>
                        <a:spcAft>
                          <a:spcPts val="0"/>
                        </a:spcAft>
                        <a:buNone/>
                      </a:pPr>
                      <a:r>
                        <a:rPr b="1" lang="en-GB" sz="1850" u="none" cap="none" strike="noStrike">
                          <a:solidFill>
                            <a:schemeClr val="lt1"/>
                          </a:solidFill>
                        </a:rPr>
                        <a:t>Level Two</a:t>
                      </a:r>
                      <a:endParaRPr b="1" sz="1850" u="none" cap="none" strike="noStrike">
                        <a:solidFill>
                          <a:schemeClr val="lt1"/>
                        </a:solidFill>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accent3"/>
                    </a:solidFill>
                  </a:tcPr>
                </a:tc>
                <a:tc>
                  <a:txBody>
                    <a:bodyPr/>
                    <a:lstStyle/>
                    <a:p>
                      <a:pPr indent="0" lvl="0" marL="99060" marR="0" rtl="0" algn="l">
                        <a:lnSpc>
                          <a:spcPct val="118918"/>
                        </a:lnSpc>
                        <a:spcBef>
                          <a:spcPts val="0"/>
                        </a:spcBef>
                        <a:spcAft>
                          <a:spcPts val="0"/>
                        </a:spcAft>
                        <a:buNone/>
                      </a:pPr>
                      <a:r>
                        <a:rPr b="1" lang="en-GB" sz="1850" u="none" cap="none" strike="noStrike">
                          <a:solidFill>
                            <a:schemeClr val="lt1"/>
                          </a:solidFill>
                        </a:rPr>
                        <a:t>Level Three</a:t>
                      </a:r>
                      <a:endParaRPr b="1" sz="1850" u="none" cap="none" strike="noStrike">
                        <a:solidFill>
                          <a:schemeClr val="lt1"/>
                        </a:solidFill>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accent3"/>
                    </a:solidFill>
                  </a:tcPr>
                </a:tc>
              </a:tr>
              <a:tr h="2209650">
                <a:tc>
                  <a:txBody>
                    <a:bodyPr/>
                    <a:lstStyle/>
                    <a:p>
                      <a:pPr indent="0" lvl="0" marL="99060" marR="0" rtl="0" algn="l">
                        <a:lnSpc>
                          <a:spcPct val="119189"/>
                        </a:lnSpc>
                        <a:spcBef>
                          <a:spcPts val="0"/>
                        </a:spcBef>
                        <a:spcAft>
                          <a:spcPts val="0"/>
                        </a:spcAft>
                        <a:buNone/>
                      </a:pPr>
                      <a:r>
                        <a:rPr lang="en-GB" sz="1850" u="none" cap="none" strike="noStrike">
                          <a:latin typeface="Arial"/>
                          <a:ea typeface="Arial"/>
                          <a:cs typeface="Arial"/>
                          <a:sym typeface="Arial"/>
                        </a:rPr>
                        <a:t>The service provides</a:t>
                      </a:r>
                      <a:endParaRPr sz="1850" u="none" cap="none" strike="noStrike">
                        <a:latin typeface="Arial"/>
                        <a:ea typeface="Arial"/>
                        <a:cs typeface="Arial"/>
                        <a:sym typeface="Arial"/>
                      </a:endParaRPr>
                    </a:p>
                    <a:p>
                      <a:pPr indent="0" lvl="0" marL="99060" marR="95885" rtl="0" algn="l">
                        <a:lnSpc>
                          <a:spcPct val="110800"/>
                        </a:lnSpc>
                        <a:spcBef>
                          <a:spcPts val="5"/>
                        </a:spcBef>
                        <a:spcAft>
                          <a:spcPts val="0"/>
                        </a:spcAft>
                        <a:buNone/>
                      </a:pPr>
                      <a:r>
                        <a:rPr lang="en-GB" sz="1850" u="none" cap="none" strike="noStrike">
                          <a:latin typeface="Arial"/>
                          <a:ea typeface="Arial"/>
                          <a:cs typeface="Arial"/>
                          <a:sym typeface="Arial"/>
                        </a:rPr>
                        <a:t>authenticated access to  storage that is protected from  unauthorised data access, and  researchers are made aware of  procedures for data protection  and de-identification.</a:t>
                      </a:r>
                      <a:endParaRPr sz="1850" u="none" cap="none" strike="noStrike">
                        <a:latin typeface="Arial"/>
                        <a:ea typeface="Arial"/>
                        <a:cs typeface="Arial"/>
                        <a:sym typeface="Arial"/>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2"/>
                    </a:solidFill>
                  </a:tcPr>
                </a:tc>
                <a:tc>
                  <a:txBody>
                    <a:bodyPr/>
                    <a:lstStyle/>
                    <a:p>
                      <a:pPr indent="0" lvl="0" marL="99060" marR="0" rtl="0" algn="l">
                        <a:lnSpc>
                          <a:spcPct val="119189"/>
                        </a:lnSpc>
                        <a:spcBef>
                          <a:spcPts val="0"/>
                        </a:spcBef>
                        <a:spcAft>
                          <a:spcPts val="0"/>
                        </a:spcAft>
                        <a:buNone/>
                      </a:pPr>
                      <a:r>
                        <a:rPr lang="en-GB" sz="1850" u="none" cap="none" strike="noStrike">
                          <a:latin typeface="Arial"/>
                          <a:ea typeface="Arial"/>
                          <a:cs typeface="Arial"/>
                          <a:sym typeface="Arial"/>
                        </a:rPr>
                        <a:t>The service</a:t>
                      </a:r>
                      <a:endParaRPr sz="1850" u="none" cap="none" strike="noStrike">
                        <a:latin typeface="Arial"/>
                        <a:ea typeface="Arial"/>
                        <a:cs typeface="Arial"/>
                        <a:sym typeface="Arial"/>
                      </a:endParaRPr>
                    </a:p>
                    <a:p>
                      <a:pPr indent="0" lvl="0" marL="99060" marR="170815" rtl="0" algn="l">
                        <a:lnSpc>
                          <a:spcPct val="110700"/>
                        </a:lnSpc>
                        <a:spcBef>
                          <a:spcPts val="5"/>
                        </a:spcBef>
                        <a:spcAft>
                          <a:spcPts val="0"/>
                        </a:spcAft>
                        <a:buNone/>
                      </a:pPr>
                      <a:r>
                        <a:rPr lang="en-GB" sz="1850" u="none" cap="none" strike="noStrike">
                          <a:latin typeface="Arial"/>
                          <a:ea typeface="Arial"/>
                          <a:cs typeface="Arial"/>
                          <a:sym typeface="Arial"/>
                        </a:rPr>
                        <a:t>provides tools/environments  that enable researchers to de-  identify, encrypt or control  access to data as required.</a:t>
                      </a:r>
                      <a:endParaRPr sz="1850" u="none" cap="none" strike="noStrike">
                        <a:latin typeface="Arial"/>
                        <a:ea typeface="Arial"/>
                        <a:cs typeface="Arial"/>
                        <a:sym typeface="Arial"/>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2"/>
                    </a:solidFill>
                  </a:tcPr>
                </a:tc>
                <a:tc>
                  <a:txBody>
                    <a:bodyPr/>
                    <a:lstStyle/>
                    <a:p>
                      <a:pPr indent="0" lvl="0" marL="99060" marR="0" rtl="0" algn="l">
                        <a:lnSpc>
                          <a:spcPct val="119189"/>
                        </a:lnSpc>
                        <a:spcBef>
                          <a:spcPts val="0"/>
                        </a:spcBef>
                        <a:spcAft>
                          <a:spcPts val="0"/>
                        </a:spcAft>
                        <a:buNone/>
                      </a:pPr>
                      <a:r>
                        <a:rPr lang="en-GB" sz="1850" u="none" cap="none" strike="noStrike">
                          <a:latin typeface="Arial"/>
                          <a:ea typeface="Arial"/>
                          <a:cs typeface="Arial"/>
                          <a:sym typeface="Arial"/>
                        </a:rPr>
                        <a:t>The service provides</a:t>
                      </a:r>
                      <a:endParaRPr sz="1850" u="none" cap="none" strike="noStrike">
                        <a:latin typeface="Arial"/>
                        <a:ea typeface="Arial"/>
                        <a:cs typeface="Arial"/>
                        <a:sym typeface="Arial"/>
                      </a:endParaRPr>
                    </a:p>
                    <a:p>
                      <a:pPr indent="0" lvl="0" marL="99060" marR="278765" rtl="0" algn="l">
                        <a:lnSpc>
                          <a:spcPct val="110800"/>
                        </a:lnSpc>
                        <a:spcBef>
                          <a:spcPts val="5"/>
                        </a:spcBef>
                        <a:spcAft>
                          <a:spcPts val="0"/>
                        </a:spcAft>
                        <a:buNone/>
                      </a:pPr>
                      <a:r>
                        <a:rPr lang="en-GB" sz="1850" u="none" cap="none" strike="noStrike">
                          <a:latin typeface="Arial"/>
                          <a:ea typeface="Arial"/>
                          <a:cs typeface="Arial"/>
                          <a:sym typeface="Arial"/>
                        </a:rPr>
                        <a:t>researchers from across the  institution with access to ISO  27001/2 or equivalently  accredited facilities for  analysis of shared sensitive  data.</a:t>
                      </a:r>
                      <a:endParaRPr sz="1850" u="none" cap="none" strike="noStrike">
                        <a:latin typeface="Arial"/>
                        <a:ea typeface="Arial"/>
                        <a:cs typeface="Arial"/>
                        <a:sym typeface="Arial"/>
                      </a:endParaRPr>
                    </a:p>
                  </a:txBody>
                  <a:tcPr marT="0" marB="0" marR="0" marL="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chemeClr val="lt2"/>
                    </a:solidFill>
                  </a:tcPr>
                </a:tc>
              </a:tr>
            </a:tbl>
          </a:graphicData>
        </a:graphic>
      </p:graphicFrame>
      <p:sp>
        <p:nvSpPr>
          <p:cNvPr id="130" name="Google Shape;130;p6"/>
          <p:cNvSpPr txBox="1"/>
          <p:nvPr/>
        </p:nvSpPr>
        <p:spPr>
          <a:xfrm>
            <a:off x="1951025" y="1596100"/>
            <a:ext cx="3273600" cy="324000"/>
          </a:xfrm>
          <a:prstGeom prst="rect">
            <a:avLst/>
          </a:prstGeom>
          <a:noFill/>
          <a:ln>
            <a:noFill/>
          </a:ln>
        </p:spPr>
        <p:txBody>
          <a:bodyPr anchorCtr="0" anchor="t" bIns="0" lIns="0" spcFirstLastPara="1" rIns="0" wrap="square" tIns="15875">
            <a:spAutoFit/>
          </a:bodyPr>
          <a:lstStyle/>
          <a:p>
            <a:pPr indent="0" lvl="0" marL="12700" marR="0" rtl="0" algn="l">
              <a:lnSpc>
                <a:spcPct val="100000"/>
              </a:lnSpc>
              <a:spcBef>
                <a:spcPts val="0"/>
              </a:spcBef>
              <a:spcAft>
                <a:spcPts val="0"/>
              </a:spcAft>
              <a:buNone/>
            </a:pPr>
            <a:r>
              <a:rPr b="1" i="0" lang="en-GB" sz="2000" u="none" cap="none" strike="noStrike">
                <a:solidFill>
                  <a:srgbClr val="7F7F7F"/>
                </a:solidFill>
                <a:latin typeface="Arial"/>
                <a:ea typeface="Arial"/>
                <a:cs typeface="Arial"/>
                <a:sym typeface="Arial"/>
              </a:rPr>
              <a:t>e.g. Security management</a:t>
            </a:r>
            <a:endParaRPr b="0" i="0" sz="2000" u="none" cap="none" strike="noStrike">
              <a:solidFill>
                <a:srgbClr val="7F7F7F"/>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ster slide">
  <a:themeElements>
    <a:clrScheme name="Tema di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2021-06-10T22:08:25Z</dcterms:created>
  <dc:creator>VENKATARAMAN Shanmugasundaram</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0x01010060CA47755934CA4E9881EC966D9D947A</vt:lpwstr>
  </property>
</Properties>
</file>