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556" r:id="rId2"/>
  </p:sldIdLst>
  <p:sldSz cx="16256000" cy="9144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3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ED3"/>
    <a:srgbClr val="5877EB"/>
    <a:srgbClr val="A95D99"/>
    <a:srgbClr val="FFFAFF"/>
    <a:srgbClr val="FF7F06"/>
    <a:srgbClr val="CA0202"/>
    <a:srgbClr val="0000A6"/>
    <a:srgbClr val="D8721D"/>
    <a:srgbClr val="595959"/>
    <a:srgbClr val="00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3" autoAdjust="0"/>
    <p:restoredTop sz="91294" autoAdjust="0"/>
  </p:normalViewPr>
  <p:slideViewPr>
    <p:cSldViewPr>
      <p:cViewPr>
        <p:scale>
          <a:sx n="30" d="100"/>
          <a:sy n="30" d="100"/>
        </p:scale>
        <p:origin x="4578" y="2448"/>
      </p:cViewPr>
      <p:guideLst>
        <p:guide orient="horz" pos="2880"/>
        <p:guide pos="585"/>
      </p:guideLst>
    </p:cSldViewPr>
  </p:slideViewPr>
  <p:outlineViewPr>
    <p:cViewPr>
      <p:scale>
        <a:sx n="33" d="100"/>
        <a:sy n="33" d="100"/>
      </p:scale>
      <p:origin x="0" y="22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7F8564-5D75-3E46-876C-626375C7136A}" type="datetimeFigureOut">
              <a:rPr lang="en-US"/>
              <a:pPr>
                <a:defRPr/>
              </a:pPr>
              <a:t>6/19/2015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880EC43-FD9C-664C-862A-184277AAAC0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327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1A461-61D4-F144-8674-359CE4CF12AE}" type="datetimeFigureOut">
              <a:rPr lang="el-GR"/>
              <a:pPr>
                <a:defRPr/>
              </a:pPr>
              <a:t>19/6/2015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0C1A5D-B437-EF47-90C6-74214EF5A959}" type="slidenum">
              <a:rPr lang="el-GR"/>
              <a:pPr>
                <a:defRPr/>
              </a:pPr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837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5998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3197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397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596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hyperlink" Target="http://www.openaire.eu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02" y="7186617"/>
            <a:ext cx="172720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4400" y="7524750"/>
            <a:ext cx="2108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201" y="2411760"/>
            <a:ext cx="13969552" cy="2160240"/>
          </a:xfrm>
          <a:prstGeom prst="rect">
            <a:avLst/>
          </a:prstGeom>
        </p:spPr>
        <p:txBody>
          <a:bodyPr lIns="91440" tIns="45721" rIns="91440" bIns="45721" anchor="b">
            <a:noAutofit/>
          </a:bodyPr>
          <a:lstStyle>
            <a:lvl1pPr algn="ctr">
              <a:defRPr sz="8700" b="1" i="0" baseline="0">
                <a:solidFill>
                  <a:srgbClr val="28288C"/>
                </a:solidFill>
                <a:latin typeface="PF Paperback"/>
                <a:cs typeface="PF Paperb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7321" y="4572000"/>
            <a:ext cx="12192000" cy="1296144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  <a:lvl2pPr marL="457200" indent="0" algn="ctr">
              <a:buNone/>
              <a:defRPr sz="2100"/>
            </a:lvl2pPr>
            <a:lvl3pPr marL="914399" indent="0" algn="ctr">
              <a:buNone/>
              <a:defRPr sz="1700"/>
            </a:lvl3pPr>
            <a:lvl4pPr marL="1371599" indent="0" algn="ctr">
              <a:buNone/>
              <a:defRPr sz="1600"/>
            </a:lvl4pPr>
            <a:lvl5pPr marL="1828798" indent="0" algn="ctr">
              <a:buNone/>
              <a:defRPr sz="1600"/>
            </a:lvl5pPr>
            <a:lvl6pPr marL="2285998" indent="0" algn="ctr">
              <a:buNone/>
              <a:defRPr sz="1600"/>
            </a:lvl6pPr>
            <a:lvl7pPr marL="2743197" indent="0" algn="ctr">
              <a:buNone/>
              <a:defRPr sz="1600"/>
            </a:lvl7pPr>
            <a:lvl8pPr marL="3200397" indent="0" algn="ctr">
              <a:buNone/>
              <a:defRPr sz="1600"/>
            </a:lvl8pPr>
            <a:lvl9pPr marL="3657596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159451" y="323853"/>
            <a:ext cx="9144000" cy="719139"/>
          </a:xfrm>
        </p:spPr>
        <p:txBody>
          <a:bodyPr anchor="b"/>
          <a:lstStyle>
            <a:lvl1pPr marL="266700" indent="0" algn="ctr">
              <a:buNone/>
              <a:defRPr sz="2400" baseline="0">
                <a:solidFill>
                  <a:srgbClr val="636363"/>
                </a:solidFill>
                <a:latin typeface="PF Paperback Medium"/>
                <a:cs typeface="PF Paperback Medium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023546" y="1043609"/>
            <a:ext cx="7488236" cy="865188"/>
          </a:xfrm>
        </p:spPr>
        <p:txBody>
          <a:bodyPr/>
          <a:lstStyle>
            <a:lvl1pPr marL="266700" indent="0" algn="ctr">
              <a:buNone/>
              <a:defRPr sz="1700" baseline="0">
                <a:solidFill>
                  <a:srgbClr val="636363"/>
                </a:solidFill>
                <a:latin typeface="PF Paperback Light"/>
                <a:cs typeface="PF Paperback Light"/>
              </a:defRPr>
            </a:lvl1pPr>
            <a:lvl2pPr marL="711199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53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 userDrawn="1"/>
        </p:nvSpPr>
        <p:spPr bwMode="auto">
          <a:xfrm rot="10800000" flipH="1">
            <a:off x="2" y="3867150"/>
            <a:ext cx="2057400" cy="1760538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rot="10800000" flipH="1">
            <a:off x="5824540" y="4"/>
            <a:ext cx="738187" cy="684213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9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410" y="455712"/>
            <a:ext cx="12313369" cy="1524000"/>
          </a:xfrm>
          <a:prstGeom prst="rect">
            <a:avLst/>
          </a:prstGeom>
        </p:spPr>
        <p:txBody>
          <a:bodyPr vert="horz" lIns="91440" tIns="45721" rIns="91440" bIns="45721" anchor="b">
            <a:normAutofit/>
          </a:bodyPr>
          <a:lstStyle>
            <a:lvl1pPr algn="l">
              <a:defRPr sz="9000" baseline="0">
                <a:solidFill>
                  <a:srgbClr val="28288C"/>
                </a:solidFill>
                <a:latin typeface="PF Paperback Light"/>
                <a:cs typeface="PF Paperback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3159449" y="2771800"/>
            <a:ext cx="5184576" cy="5400600"/>
          </a:xfrm>
        </p:spPr>
        <p:txBody>
          <a:bodyPr anchor="ctr"/>
          <a:lstStyle>
            <a:lvl1pPr marL="266700" indent="0" algn="r">
              <a:lnSpc>
                <a:spcPct val="110000"/>
              </a:lnSpc>
              <a:buNone/>
              <a:defRPr sz="2400" baseline="0">
                <a:latin typeface="PF Paperback Light"/>
                <a:cs typeface="PF Paperback Light"/>
              </a:defRPr>
            </a:lvl1pPr>
            <a:lvl2pPr marL="711199" indent="0"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9280132" y="4139952"/>
            <a:ext cx="2231989" cy="2376024"/>
          </a:xfrm>
        </p:spPr>
        <p:txBody>
          <a:bodyPr>
            <a:normAutofit/>
          </a:bodyPr>
          <a:lstStyle>
            <a:lvl1pPr marL="266700" indent="0">
              <a:buNone/>
              <a:defRPr/>
            </a:lvl1pPr>
          </a:lstStyle>
          <a:p>
            <a:pPr lvl="0"/>
            <a:endParaRPr lang="en-GB" noProof="0" dirty="0">
              <a:sym typeface="Gill Sans" charset="0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2016436" y="4139952"/>
            <a:ext cx="2231989" cy="2376024"/>
          </a:xfrm>
        </p:spPr>
        <p:txBody>
          <a:bodyPr>
            <a:normAutofit/>
          </a:bodyPr>
          <a:lstStyle>
            <a:lvl1pPr marL="266700" indent="0">
              <a:buNone/>
              <a:defRPr/>
            </a:lvl1pPr>
          </a:lstStyle>
          <a:p>
            <a:pPr lvl="0"/>
            <a:endParaRPr lang="en-GB" noProof="0" dirty="0">
              <a:sym typeface="Gill Sans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2798765" y="1978949"/>
            <a:ext cx="12314012" cy="648841"/>
          </a:xfrm>
        </p:spPr>
        <p:txBody>
          <a:bodyPr>
            <a:noAutofit/>
          </a:bodyPr>
          <a:lstStyle>
            <a:lvl1pPr marL="86400" indent="0">
              <a:buNone/>
              <a:defRPr sz="2400" baseline="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C5974-0A92-CE44-A438-BF74054CA9D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62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t St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4"/>
          <p:cNvSpPr>
            <a:spLocks noChangeShapeType="1"/>
          </p:cNvSpPr>
          <p:nvPr userDrawn="1"/>
        </p:nvSpPr>
        <p:spPr bwMode="auto">
          <a:xfrm rot="10800000" flipH="1">
            <a:off x="2" y="3867150"/>
            <a:ext cx="2057400" cy="1760538"/>
          </a:xfrm>
          <a:prstGeom prst="line">
            <a:avLst/>
          </a:prstGeom>
          <a:noFill/>
          <a:ln w="12700">
            <a:solidFill>
              <a:srgbClr val="ED910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rot="10800000" flipH="1">
            <a:off x="5824540" y="4"/>
            <a:ext cx="738187" cy="684213"/>
          </a:xfrm>
          <a:prstGeom prst="line">
            <a:avLst/>
          </a:prstGeom>
          <a:noFill/>
          <a:ln w="12700">
            <a:solidFill>
              <a:srgbClr val="ED910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411" y="395536"/>
            <a:ext cx="12643792" cy="1596008"/>
          </a:xfrm>
          <a:prstGeom prst="rect">
            <a:avLst/>
          </a:prstGeom>
        </p:spPr>
        <p:txBody>
          <a:bodyPr vert="horz" lIns="91440" tIns="45721" rIns="91440" bIns="45721" anchor="b">
            <a:normAutofit/>
          </a:bodyPr>
          <a:lstStyle>
            <a:lvl1pPr algn="l">
              <a:defRPr sz="9000">
                <a:solidFill>
                  <a:srgbClr val="28288C"/>
                </a:solidFill>
                <a:latin typeface="PF Paperback Light"/>
                <a:cs typeface="PF Paperback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7191898" y="3419977"/>
            <a:ext cx="5328592" cy="4464395"/>
          </a:xfrm>
        </p:spPr>
        <p:txBody>
          <a:bodyPr/>
          <a:lstStyle>
            <a:lvl1pPr marL="266700" indent="0">
              <a:lnSpc>
                <a:spcPct val="110000"/>
              </a:lnSpc>
              <a:buNone/>
              <a:defRPr sz="2400" baseline="0">
                <a:latin typeface="PF Paperback Light"/>
                <a:cs typeface="PF Paperback Light"/>
              </a:defRPr>
            </a:lvl1pPr>
            <a:lvl2pPr marL="711199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871417" y="3419877"/>
            <a:ext cx="4032448" cy="4463135"/>
          </a:xfrm>
        </p:spPr>
        <p:txBody>
          <a:bodyPr/>
          <a:lstStyle>
            <a:lvl1pPr marL="266700" indent="0" algn="ctr">
              <a:lnSpc>
                <a:spcPct val="110000"/>
              </a:lnSpc>
              <a:buNone/>
              <a:defRPr cap="small" baseline="0">
                <a:solidFill>
                  <a:srgbClr val="ED9109"/>
                </a:solidFill>
                <a:latin typeface="PF Paperback Black"/>
                <a:cs typeface="PF Paperback Blac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2799410" y="2052544"/>
            <a:ext cx="12601575" cy="1151309"/>
          </a:xfrm>
        </p:spPr>
        <p:txBody>
          <a:bodyPr>
            <a:noAutofit/>
          </a:bodyPr>
          <a:lstStyle>
            <a:lvl1pPr marL="180000" indent="0">
              <a:buNone/>
              <a:defRPr sz="2400" baseline="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D613D-A8D0-2045-A62E-398D23D1B9D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17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 a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0" y="-2700338"/>
            <a:ext cx="17273588" cy="11844338"/>
            <a:chOff x="0" y="-2700338"/>
            <a:chExt cx="17273588" cy="11844338"/>
          </a:xfrm>
        </p:grpSpPr>
        <p:sp>
          <p:nvSpPr>
            <p:cNvPr id="6" name="Rectangle 5"/>
            <p:cNvSpPr/>
            <p:nvPr userDrawn="1"/>
          </p:nvSpPr>
          <p:spPr bwMode="auto">
            <a:xfrm>
              <a:off x="0" y="0"/>
              <a:ext cx="16256000" cy="9144000"/>
            </a:xfrm>
            <a:prstGeom prst="rect">
              <a:avLst/>
            </a:prstGeom>
            <a:solidFill>
              <a:schemeClr val="bg1">
                <a:lumMod val="50000"/>
                <a:alpha val="4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l-GR">
                <a:solidFill>
                  <a:srgbClr val="646464"/>
                </a:solidFill>
                <a:latin typeface="PF Paperback Black"/>
                <a:cs typeface="PF Paperback Black"/>
              </a:endParaRPr>
            </a:p>
          </p:txBody>
        </p:sp>
        <p:pic>
          <p:nvPicPr>
            <p:cNvPr id="7" name="Picture 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8913" y="-2700338"/>
              <a:ext cx="13274675" cy="11520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239568" y="3923928"/>
            <a:ext cx="8064896" cy="1512168"/>
          </a:xfrm>
        </p:spPr>
        <p:txBody>
          <a:bodyPr anchor="ctr">
            <a:noAutofit/>
          </a:bodyPr>
          <a:lstStyle>
            <a:lvl1pPr marL="266700" indent="0" algn="ctr">
              <a:buNone/>
              <a:defRPr sz="9500" b="0" cap="all">
                <a:solidFill>
                  <a:srgbClr val="28288C"/>
                </a:solidFill>
                <a:latin typeface="PF Paperback Black"/>
                <a:cs typeface="PF Paperback Blac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239568" y="1979713"/>
            <a:ext cx="8064896" cy="1945308"/>
          </a:xfrm>
        </p:spPr>
        <p:txBody>
          <a:bodyPr anchor="b">
            <a:noAutofit/>
          </a:bodyPr>
          <a:lstStyle>
            <a:lvl1pPr marL="266700" indent="0" algn="ctr">
              <a:buNone/>
              <a:defRPr sz="8700" baseline="0">
                <a:solidFill>
                  <a:srgbClr val="646464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239568" y="5436096"/>
            <a:ext cx="8064896" cy="2304256"/>
          </a:xfrm>
        </p:spPr>
        <p:txBody>
          <a:bodyPr>
            <a:noAutofit/>
          </a:bodyPr>
          <a:lstStyle>
            <a:lvl1pPr marL="266700" indent="0" algn="ctr">
              <a:buNone/>
              <a:defRPr sz="8700" baseline="0">
                <a:solidFill>
                  <a:srgbClr val="646464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0B6FA-294E-C845-BBAD-7EADCCA4EA6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74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 bol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289" y="3995936"/>
            <a:ext cx="12889433" cy="1668016"/>
          </a:xfrm>
          <a:prstGeom prst="rect">
            <a:avLst/>
          </a:prstGeom>
          <a:solidFill>
            <a:srgbClr val="28288C"/>
          </a:solidFill>
        </p:spPr>
        <p:txBody>
          <a:bodyPr vert="horz" lIns="91440" tIns="45721" rIns="91440" bIns="45721" anchor="ctr">
            <a:noAutofit/>
          </a:bodyPr>
          <a:lstStyle>
            <a:lvl1pPr algn="ctr">
              <a:defRPr sz="9000" cap="all" baseline="0">
                <a:solidFill>
                  <a:schemeClr val="bg1"/>
                </a:solidFill>
                <a:latin typeface="PF Paperback Black"/>
                <a:cs typeface="PF Paperback Black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719289" y="1187624"/>
            <a:ext cx="12889433" cy="2808560"/>
          </a:xfrm>
        </p:spPr>
        <p:txBody>
          <a:bodyPr anchor="b"/>
          <a:lstStyle>
            <a:lvl1pPr marL="266700" indent="0" algn="ctr">
              <a:spcAft>
                <a:spcPts val="600"/>
              </a:spcAft>
              <a:buNone/>
              <a:defRPr sz="7900" baseline="0">
                <a:solidFill>
                  <a:srgbClr val="28288C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719289" y="5652120"/>
            <a:ext cx="12889433" cy="2159000"/>
          </a:xfrm>
        </p:spPr>
        <p:txBody>
          <a:bodyPr/>
          <a:lstStyle>
            <a:lvl1pPr marL="266700" indent="0" algn="ctr">
              <a:spcAft>
                <a:spcPts val="600"/>
              </a:spcAft>
              <a:buNone/>
              <a:defRPr sz="7900">
                <a:solidFill>
                  <a:srgbClr val="28288C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86B22-C63E-5442-897B-A73EB7F50DE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52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its &amp;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5032377" y="4355976"/>
            <a:ext cx="8640763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5721" bIns="45721">
            <a:spAutoFit/>
          </a:bodyPr>
          <a:lstStyle>
            <a:lvl1pPr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GB" sz="2900" dirty="0" smtClean="0">
                <a:solidFill>
                  <a:srgbClr val="818181"/>
                </a:solidFill>
                <a:latin typeface="PF Paperback Light"/>
                <a:cs typeface="PF Paperback Light"/>
                <a:hlinkClick r:id="rId2"/>
              </a:rPr>
              <a:t>www.openaire.eu</a:t>
            </a:r>
            <a:endParaRPr lang="en-GB" sz="2900" dirty="0" smtClean="0">
              <a:solidFill>
                <a:srgbClr val="818181"/>
              </a:solidFill>
              <a:latin typeface="PF Paperback Light"/>
              <a:cs typeface="PF Paperback Light"/>
            </a:endParaRPr>
          </a:p>
          <a:p>
            <a:pPr>
              <a:lnSpc>
                <a:spcPct val="120000"/>
              </a:lnSpc>
              <a:defRPr/>
            </a:pPr>
            <a:r>
              <a:rPr lang="de-DE" sz="2900" dirty="0" smtClean="0">
                <a:solidFill>
                  <a:srgbClr val="818181"/>
                </a:solidFill>
                <a:latin typeface="PF Paperback Light"/>
                <a:cs typeface="PF Paperback Light"/>
              </a:rPr>
              <a:t>@</a:t>
            </a:r>
            <a:r>
              <a:rPr lang="de-DE" sz="2900" dirty="0" err="1" smtClean="0">
                <a:solidFill>
                  <a:srgbClr val="818181"/>
                </a:solidFill>
                <a:latin typeface="PF Paperback Light"/>
                <a:cs typeface="PF Paperback Light"/>
              </a:rPr>
              <a:t>openaire_eu</a:t>
            </a:r>
            <a:endParaRPr lang="de-DE" sz="2900" dirty="0" smtClean="0">
              <a:solidFill>
                <a:srgbClr val="818181"/>
              </a:solidFill>
              <a:latin typeface="PF Paperback Light"/>
              <a:cs typeface="PF Paperback Light"/>
            </a:endParaRPr>
          </a:p>
          <a:p>
            <a:pPr>
              <a:lnSpc>
                <a:spcPct val="120000"/>
              </a:lnSpc>
              <a:defRPr/>
            </a:pPr>
            <a:r>
              <a:rPr lang="da-DK" sz="2900" dirty="0" err="1" smtClean="0">
                <a:solidFill>
                  <a:srgbClr val="818181"/>
                </a:solidFill>
                <a:latin typeface="PF Paperback Light"/>
                <a:cs typeface="PF Paperback Light"/>
              </a:rPr>
              <a:t>facebook.com</a:t>
            </a:r>
            <a:r>
              <a:rPr lang="da-DK" sz="2900" dirty="0" smtClean="0">
                <a:solidFill>
                  <a:srgbClr val="818181"/>
                </a:solidFill>
                <a:latin typeface="PF Paperback Light"/>
                <a:cs typeface="PF Paperback Light"/>
              </a:rPr>
              <a:t>/</a:t>
            </a:r>
            <a:r>
              <a:rPr lang="da-DK" sz="2900" dirty="0" err="1" smtClean="0">
                <a:solidFill>
                  <a:srgbClr val="818181"/>
                </a:solidFill>
                <a:latin typeface="PF Paperback Light"/>
                <a:cs typeface="PF Paperback Light"/>
              </a:rPr>
              <a:t>groups</a:t>
            </a:r>
            <a:r>
              <a:rPr lang="da-DK" sz="2900" dirty="0" smtClean="0">
                <a:solidFill>
                  <a:srgbClr val="818181"/>
                </a:solidFill>
                <a:latin typeface="PF Paperback Light"/>
                <a:cs typeface="PF Paperback Light"/>
              </a:rPr>
              <a:t>/</a:t>
            </a:r>
            <a:r>
              <a:rPr lang="da-DK" sz="2900" dirty="0" err="1" smtClean="0">
                <a:solidFill>
                  <a:srgbClr val="818181"/>
                </a:solidFill>
                <a:latin typeface="PF Paperback Light"/>
                <a:cs typeface="PF Paperback Light"/>
              </a:rPr>
              <a:t>openaire</a:t>
            </a:r>
            <a:r>
              <a:rPr lang="da-DK" sz="2900" dirty="0" smtClean="0">
                <a:solidFill>
                  <a:srgbClr val="818181"/>
                </a:solidFill>
                <a:latin typeface="PF Paperback Light"/>
                <a:cs typeface="PF Paperback Light"/>
              </a:rPr>
              <a:t> </a:t>
            </a:r>
          </a:p>
          <a:p>
            <a:pPr>
              <a:lnSpc>
                <a:spcPct val="120000"/>
              </a:lnSpc>
              <a:defRPr/>
            </a:pPr>
            <a:r>
              <a:rPr lang="da-DK" sz="2900" dirty="0" err="1" smtClean="0">
                <a:solidFill>
                  <a:srgbClr val="818181"/>
                </a:solidFill>
                <a:latin typeface="PF Paperback Light"/>
                <a:cs typeface="PF Paperback Light"/>
              </a:rPr>
              <a:t>linkedin.com</a:t>
            </a:r>
            <a:r>
              <a:rPr lang="da-DK" sz="2900" dirty="0" smtClean="0">
                <a:solidFill>
                  <a:srgbClr val="818181"/>
                </a:solidFill>
                <a:latin typeface="PF Paperback Light"/>
                <a:cs typeface="PF Paperback Light"/>
              </a:rPr>
              <a:t>/</a:t>
            </a:r>
            <a:r>
              <a:rPr lang="da-DK" sz="2900" dirty="0" err="1" smtClean="0">
                <a:solidFill>
                  <a:srgbClr val="818181"/>
                </a:solidFill>
                <a:latin typeface="PF Paperback Light"/>
                <a:cs typeface="PF Paperback Light"/>
              </a:rPr>
              <a:t>groups</a:t>
            </a:r>
            <a:r>
              <a:rPr lang="da-DK" sz="2900" dirty="0" smtClean="0">
                <a:solidFill>
                  <a:srgbClr val="818181"/>
                </a:solidFill>
                <a:latin typeface="PF Paperback Light"/>
                <a:cs typeface="PF Paperback Light"/>
              </a:rPr>
              <a:t>/OpenAIRE-3893548</a:t>
            </a:r>
            <a:endParaRPr lang="de-DE" sz="2900" dirty="0" smtClean="0">
              <a:solidFill>
                <a:srgbClr val="818181"/>
              </a:solidFill>
              <a:latin typeface="PF Paperback Light"/>
              <a:cs typeface="PF Paperback Light"/>
            </a:endParaRPr>
          </a:p>
        </p:txBody>
      </p:sp>
      <p:pic>
        <p:nvPicPr>
          <p:cNvPr id="5" name="Picture 6" descr="posterwebico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75" y="4427612"/>
            <a:ext cx="4064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postermailicon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550" y="7451725"/>
            <a:ext cx="546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posterlinkedinicon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77" y="608337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posterfbicon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15" y="5580137"/>
            <a:ext cx="1905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postertwittericon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88" y="5054674"/>
            <a:ext cx="469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4311652" y="1331913"/>
            <a:ext cx="81375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5721" bIns="45721">
            <a:spAutoFit/>
          </a:bodyPr>
          <a:lstStyle>
            <a:lvl1pPr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>
              <a:defRPr/>
            </a:pPr>
            <a:r>
              <a:rPr lang="en-GB" sz="6700" b="1" dirty="0" smtClean="0">
                <a:solidFill>
                  <a:srgbClr val="000090"/>
                </a:solidFill>
                <a:latin typeface="PF Paperback"/>
                <a:cs typeface="PF Paperback"/>
              </a:rPr>
              <a:t>Thank you!</a:t>
            </a:r>
          </a:p>
        </p:txBody>
      </p:sp>
      <p:pic>
        <p:nvPicPr>
          <p:cNvPr id="11" name="Picture 23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5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2151339" y="2411760"/>
            <a:ext cx="12601575" cy="1080120"/>
          </a:xfrm>
        </p:spPr>
        <p:txBody>
          <a:bodyPr anchor="ctr">
            <a:noAutofit/>
          </a:bodyPr>
          <a:lstStyle>
            <a:lvl1pPr marL="86400" indent="0" algn="ctr">
              <a:buNone/>
              <a:defRPr sz="2900" baseline="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5248177" y="7092280"/>
            <a:ext cx="7058025" cy="936104"/>
          </a:xfrm>
        </p:spPr>
        <p:txBody>
          <a:bodyPr anchor="ctr">
            <a:noAutofit/>
          </a:bodyPr>
          <a:lstStyle>
            <a:lvl1pPr marL="0" indent="0">
              <a:buNone/>
              <a:defRPr sz="2900">
                <a:latin typeface="PF Paperback Medium"/>
                <a:cs typeface="PF Paperback Medium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B0426-48FA-7043-84AB-7307486C84B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02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2314575" y="4068763"/>
            <a:ext cx="11593513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3951537" y="1979714"/>
            <a:ext cx="8567739" cy="2016125"/>
          </a:xfrm>
        </p:spPr>
        <p:txBody>
          <a:bodyPr anchor="b">
            <a:noAutofit/>
          </a:bodyPr>
          <a:lstStyle>
            <a:lvl1pPr marL="0" indent="0" algn="ctr">
              <a:buNone/>
              <a:defRPr sz="6700" baseline="0">
                <a:solidFill>
                  <a:srgbClr val="636363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1619" y="4211960"/>
            <a:ext cx="6984777" cy="2736304"/>
          </a:xfrm>
        </p:spPr>
        <p:txBody>
          <a:bodyPr/>
          <a:lstStyle>
            <a:lvl1pPr marL="0" indent="0" algn="ctr">
              <a:buNone/>
              <a:defRPr sz="6700" baseline="0">
                <a:solidFill>
                  <a:srgbClr val="636363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583385" y="-1548680"/>
            <a:ext cx="1943026" cy="662473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700">
                <a:solidFill>
                  <a:srgbClr val="CDCDC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11296354" y="3491880"/>
            <a:ext cx="1944686" cy="626469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8700">
                <a:solidFill>
                  <a:srgbClr val="CDCDC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4743454" y="7596192"/>
            <a:ext cx="7129463" cy="792163"/>
          </a:xfrm>
        </p:spPr>
        <p:txBody>
          <a:bodyPr>
            <a:noAutofit/>
          </a:bodyPr>
          <a:lstStyle>
            <a:lvl1pPr marL="0" indent="0" algn="ctr">
              <a:buNone/>
              <a:defRPr sz="2400" baseline="0">
                <a:latin typeface="PF Paperback Medium"/>
                <a:cs typeface="PF Paperback Medium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1467-122D-5E4A-82A8-DD29B05A98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4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662" y="2279654"/>
            <a:ext cx="14020800" cy="3444479"/>
          </a:xfrm>
          <a:prstGeom prst="rect">
            <a:avLst/>
          </a:prstGeom>
        </p:spPr>
        <p:txBody>
          <a:bodyPr lIns="91440" tIns="45721" rIns="91440" bIns="45721" anchor="b"/>
          <a:lstStyle>
            <a:lvl1pPr>
              <a:defRPr sz="7100" b="1">
                <a:solidFill>
                  <a:srgbClr val="28288C"/>
                </a:solidFill>
                <a:latin typeface="PF Paperback"/>
                <a:cs typeface="PF Paperb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977" y="5759777"/>
            <a:ext cx="14020800" cy="1692547"/>
          </a:xfrm>
        </p:spPr>
        <p:txBody>
          <a:bodyPr/>
          <a:lstStyle>
            <a:lvl1pPr marL="0" indent="0">
              <a:buNone/>
              <a:defRPr sz="3200" baseline="0">
                <a:solidFill>
                  <a:srgbClr val="595959"/>
                </a:solidFill>
                <a:latin typeface="PF Paperback Light"/>
                <a:cs typeface="PF Paperback Light"/>
              </a:defRPr>
            </a:lvl1pPr>
            <a:lvl2pPr marL="457200" indent="0">
              <a:buNone/>
              <a:defRPr sz="2100"/>
            </a:lvl2pPr>
            <a:lvl3pPr marL="914399" indent="0">
              <a:buNone/>
              <a:defRPr sz="1700"/>
            </a:lvl3pPr>
            <a:lvl4pPr marL="1371599" indent="0">
              <a:buNone/>
              <a:defRPr sz="1600"/>
            </a:lvl4pPr>
            <a:lvl5pPr marL="1828798" indent="0">
              <a:buNone/>
              <a:defRPr sz="1600"/>
            </a:lvl5pPr>
            <a:lvl6pPr marL="2285998" indent="0">
              <a:buNone/>
              <a:defRPr sz="1600"/>
            </a:lvl6pPr>
            <a:lvl7pPr marL="2743197" indent="0">
              <a:buNone/>
              <a:defRPr sz="1600"/>
            </a:lvl7pPr>
            <a:lvl8pPr marL="3200397" indent="0">
              <a:buNone/>
              <a:defRPr sz="1600"/>
            </a:lvl8pPr>
            <a:lvl9pPr marL="3657596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7F6BB-9D51-A44A-860B-346651AAD90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11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 userDrawn="1"/>
        </p:nvSpPr>
        <p:spPr bwMode="auto">
          <a:xfrm rot="10800000" flipH="1">
            <a:off x="2" y="3867150"/>
            <a:ext cx="2057400" cy="1760538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rot="10800000" flipH="1">
            <a:off x="5824540" y="4"/>
            <a:ext cx="738187" cy="684213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7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418" y="395536"/>
            <a:ext cx="12266985" cy="1564357"/>
          </a:xfrm>
          <a:prstGeom prst="rect">
            <a:avLst/>
          </a:prstGeom>
        </p:spPr>
        <p:txBody>
          <a:bodyPr lIns="91440" tIns="45721" rIns="91440" bIns="45721" anchor="b">
            <a:normAutofit/>
          </a:bodyPr>
          <a:lstStyle>
            <a:lvl1pPr>
              <a:defRPr>
                <a:solidFill>
                  <a:srgbClr val="28288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59770" y="2339753"/>
            <a:ext cx="6464300" cy="562314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6469" y="2339753"/>
            <a:ext cx="6464300" cy="562314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403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417" y="366713"/>
            <a:ext cx="12259047" cy="1524000"/>
          </a:xfrm>
          <a:prstGeom prst="rect">
            <a:avLst/>
          </a:prstGeom>
        </p:spPr>
        <p:txBody>
          <a:bodyPr lIns="91440" tIns="45721" rIns="91440" bIns="45721" anchor="b">
            <a:normAutofit/>
          </a:bodyPr>
          <a:lstStyle>
            <a:lvl1pPr>
              <a:defRPr>
                <a:solidFill>
                  <a:srgbClr val="28288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667" y="1985966"/>
            <a:ext cx="6873876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D5BE5"/>
                </a:solidFill>
              </a:defRPr>
            </a:lvl1pPr>
            <a:lvl2pPr marL="457200" indent="0">
              <a:buNone/>
              <a:defRPr sz="2100" b="1"/>
            </a:lvl2pPr>
            <a:lvl3pPr marL="914399" indent="0">
              <a:buNone/>
              <a:defRPr sz="1700" b="1"/>
            </a:lvl3pPr>
            <a:lvl4pPr marL="1371599" indent="0">
              <a:buNone/>
              <a:defRPr sz="1600" b="1"/>
            </a:lvl4pPr>
            <a:lvl5pPr marL="1828798" indent="0">
              <a:buNone/>
              <a:defRPr sz="1600" b="1"/>
            </a:lvl5pPr>
            <a:lvl6pPr marL="2285998" indent="0">
              <a:buNone/>
              <a:defRPr sz="1600" b="1"/>
            </a:lvl6pPr>
            <a:lvl7pPr marL="2743197" indent="0">
              <a:buNone/>
              <a:defRPr sz="1600" b="1"/>
            </a:lvl7pPr>
            <a:lvl8pPr marL="3200397" indent="0">
              <a:buNone/>
              <a:defRPr sz="1600" b="1"/>
            </a:lvl8pPr>
            <a:lvl9pPr marL="365759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9667" y="2925768"/>
            <a:ext cx="6873876" cy="53038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3416" y="1985966"/>
            <a:ext cx="6877051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D5BE5"/>
                </a:solidFill>
              </a:defRPr>
            </a:lvl1pPr>
            <a:lvl2pPr marL="457200" indent="0">
              <a:buNone/>
              <a:defRPr sz="2100" b="1"/>
            </a:lvl2pPr>
            <a:lvl3pPr marL="914399" indent="0">
              <a:buNone/>
              <a:defRPr sz="1700" b="1"/>
            </a:lvl3pPr>
            <a:lvl4pPr marL="1371599" indent="0">
              <a:buNone/>
              <a:defRPr sz="1600" b="1"/>
            </a:lvl4pPr>
            <a:lvl5pPr marL="1828798" indent="0">
              <a:buNone/>
              <a:defRPr sz="1600" b="1"/>
            </a:lvl5pPr>
            <a:lvl6pPr marL="2285998" indent="0">
              <a:buNone/>
              <a:defRPr sz="1600" b="1"/>
            </a:lvl6pPr>
            <a:lvl7pPr marL="2743197" indent="0">
              <a:buNone/>
              <a:defRPr sz="1600" b="1"/>
            </a:lvl7pPr>
            <a:lvl8pPr marL="3200397" indent="0">
              <a:buNone/>
              <a:defRPr sz="1600" b="1"/>
            </a:lvl8pPr>
            <a:lvl9pPr marL="365759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3416" y="2925768"/>
            <a:ext cx="6877051" cy="53038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0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8A7E2-4D43-D346-A83F-21C6D695940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6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190" y="609600"/>
            <a:ext cx="5243513" cy="2133600"/>
          </a:xfrm>
          <a:prstGeom prst="rect">
            <a:avLst/>
          </a:prstGeom>
        </p:spPr>
        <p:txBody>
          <a:bodyPr lIns="91440" tIns="45721" rIns="91440" bIns="45721" anchor="b"/>
          <a:lstStyle>
            <a:lvl1pPr>
              <a:defRPr sz="3200">
                <a:solidFill>
                  <a:srgbClr val="28288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388" y="1316044"/>
            <a:ext cx="8229600" cy="6499225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190" y="2801942"/>
            <a:ext cx="5243513" cy="5013325"/>
          </a:xfrm>
        </p:spPr>
        <p:txBody>
          <a:bodyPr/>
          <a:lstStyle>
            <a:lvl1pPr marL="0" indent="0">
              <a:buNone/>
              <a:defRPr sz="1600">
                <a:solidFill>
                  <a:srgbClr val="595959"/>
                </a:solidFill>
              </a:defRPr>
            </a:lvl1pPr>
            <a:lvl2pPr marL="457200" indent="0">
              <a:buNone/>
              <a:defRPr sz="1400"/>
            </a:lvl2pPr>
            <a:lvl3pPr marL="914399" indent="0">
              <a:buNone/>
              <a:defRPr sz="1300"/>
            </a:lvl3pPr>
            <a:lvl4pPr marL="1371599" indent="0">
              <a:buNone/>
              <a:defRPr sz="1000"/>
            </a:lvl4pPr>
            <a:lvl5pPr marL="1828798" indent="0">
              <a:buNone/>
              <a:defRPr sz="1000"/>
            </a:lvl5pPr>
            <a:lvl6pPr marL="2285998" indent="0">
              <a:buNone/>
              <a:defRPr sz="1000"/>
            </a:lvl6pPr>
            <a:lvl7pPr marL="2743197" indent="0">
              <a:buNone/>
              <a:defRPr sz="1000"/>
            </a:lvl7pPr>
            <a:lvl8pPr marL="3200397" indent="0">
              <a:buNone/>
              <a:defRPr sz="1000"/>
            </a:lvl8pPr>
            <a:lvl9pPr marL="36575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74AD-F279-4146-BE69-FDF0005E1A8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76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4400" y="7524750"/>
            <a:ext cx="2108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4"/>
          <p:cNvSpPr>
            <a:spLocks noChangeShapeType="1"/>
          </p:cNvSpPr>
          <p:nvPr userDrawn="1"/>
        </p:nvSpPr>
        <p:spPr bwMode="auto">
          <a:xfrm rot="10800000" flipH="1">
            <a:off x="153988" y="5748342"/>
            <a:ext cx="2057400" cy="1760537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 rot="10800000" flipH="1">
            <a:off x="7812088" y="139700"/>
            <a:ext cx="1674812" cy="1487488"/>
          </a:xfrm>
          <a:prstGeom prst="line">
            <a:avLst/>
          </a:prstGeom>
          <a:noFill/>
          <a:ln w="12700">
            <a:solidFill>
              <a:srgbClr val="23C5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11" name="Picture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468313"/>
            <a:ext cx="33242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655394" y="6588228"/>
            <a:ext cx="9144000" cy="935163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400" baseline="0">
                <a:solidFill>
                  <a:srgbClr val="595959"/>
                </a:solidFill>
                <a:latin typeface="PF Paperback Medium"/>
                <a:cs typeface="PF Paperback Medium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55393" y="7523237"/>
            <a:ext cx="7488236" cy="8651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100" baseline="0">
                <a:solidFill>
                  <a:srgbClr val="595959"/>
                </a:solidFill>
                <a:latin typeface="PF Paperback Light"/>
                <a:cs typeface="PF Paperback Light"/>
              </a:defRPr>
            </a:lvl1pPr>
            <a:lvl2pPr marL="711199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2655397" y="2123728"/>
            <a:ext cx="12601399" cy="2376264"/>
          </a:xfrm>
        </p:spPr>
        <p:txBody>
          <a:bodyPr anchor="b">
            <a:noAutofit/>
          </a:bodyPr>
          <a:lstStyle>
            <a:lvl1pPr marL="0" indent="0">
              <a:buNone/>
              <a:defRPr sz="9000" b="1" i="0" baseline="0">
                <a:solidFill>
                  <a:srgbClr val="28288C"/>
                </a:solidFill>
                <a:latin typeface="PF Paperback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2654650" y="4572573"/>
            <a:ext cx="12602565" cy="1079549"/>
          </a:xfrm>
        </p:spPr>
        <p:txBody>
          <a:bodyPr/>
          <a:lstStyle>
            <a:lvl1pPr marL="15300" indent="0">
              <a:spcBef>
                <a:spcPts val="0"/>
              </a:spcBef>
              <a:buNone/>
              <a:defRPr sz="3200" baseline="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1790700" y="8675692"/>
            <a:ext cx="13177838" cy="485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55DB7-02C9-8542-97C5-5612AF35AB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190" y="609600"/>
            <a:ext cx="5243513" cy="2133600"/>
          </a:xfrm>
          <a:prstGeom prst="rect">
            <a:avLst/>
          </a:prstGeom>
        </p:spPr>
        <p:txBody>
          <a:bodyPr lIns="91440" tIns="45721" rIns="91440" bIns="45721" anchor="b"/>
          <a:lstStyle>
            <a:lvl1pPr>
              <a:defRPr sz="3200">
                <a:solidFill>
                  <a:srgbClr val="28288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0388" y="1316044"/>
            <a:ext cx="8229600" cy="6499225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900"/>
            </a:lvl2pPr>
            <a:lvl3pPr marL="914399" indent="0">
              <a:buNone/>
              <a:defRPr sz="2400"/>
            </a:lvl3pPr>
            <a:lvl4pPr marL="1371599" indent="0">
              <a:buNone/>
              <a:defRPr sz="2100"/>
            </a:lvl4pPr>
            <a:lvl5pPr marL="1828798" indent="0">
              <a:buNone/>
              <a:defRPr sz="2100"/>
            </a:lvl5pPr>
            <a:lvl6pPr marL="2285998" indent="0">
              <a:buNone/>
              <a:defRPr sz="2100"/>
            </a:lvl6pPr>
            <a:lvl7pPr marL="2743197" indent="0">
              <a:buNone/>
              <a:defRPr sz="2100"/>
            </a:lvl7pPr>
            <a:lvl8pPr marL="3200397" indent="0">
              <a:buNone/>
              <a:defRPr sz="2100"/>
            </a:lvl8pPr>
            <a:lvl9pPr marL="3657596" indent="0">
              <a:buNone/>
              <a:defRPr sz="2100"/>
            </a:lvl9pPr>
          </a:lstStyle>
          <a:p>
            <a:pPr lvl="0"/>
            <a:endParaRPr lang="el-GR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190" y="2801942"/>
            <a:ext cx="5243513" cy="50133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399" indent="0">
              <a:buNone/>
              <a:defRPr sz="1300"/>
            </a:lvl3pPr>
            <a:lvl4pPr marL="1371599" indent="0">
              <a:buNone/>
              <a:defRPr sz="1000"/>
            </a:lvl4pPr>
            <a:lvl5pPr marL="1828798" indent="0">
              <a:buNone/>
              <a:defRPr sz="1000"/>
            </a:lvl5pPr>
            <a:lvl6pPr marL="2285998" indent="0">
              <a:buNone/>
              <a:defRPr sz="1000"/>
            </a:lvl6pPr>
            <a:lvl7pPr marL="2743197" indent="0">
              <a:buNone/>
              <a:defRPr sz="1000"/>
            </a:lvl7pPr>
            <a:lvl8pPr marL="3200397" indent="0">
              <a:buNone/>
              <a:defRPr sz="1000"/>
            </a:lvl8pPr>
            <a:lvl9pPr marL="36575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9ECE6-ACF4-194E-8331-4D3B701892E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8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 rot="10800000" flipH="1">
            <a:off x="2" y="3867150"/>
            <a:ext cx="2057400" cy="1760538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rot="10800000" flipH="1">
            <a:off x="5824540" y="4"/>
            <a:ext cx="738187" cy="684213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6" name="Picture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30288"/>
            <a:ext cx="15843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411" y="671736"/>
            <a:ext cx="12643792" cy="1524000"/>
          </a:xfrm>
          <a:prstGeom prst="rect">
            <a:avLst/>
          </a:prstGeom>
        </p:spPr>
        <p:txBody>
          <a:bodyPr vert="horz" lIns="91440" tIns="45721" rIns="91440" bIns="45721" anchor="b" anchorCtr="0">
            <a:normAutofit/>
          </a:bodyPr>
          <a:lstStyle>
            <a:lvl1pPr algn="l">
              <a:defRPr sz="6000" b="1">
                <a:solidFill>
                  <a:srgbClr val="28288C"/>
                </a:solidFill>
                <a:latin typeface="PF Paperback"/>
                <a:cs typeface="PF Paperb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799408" y="2268543"/>
            <a:ext cx="12673956" cy="604837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8ADF3-24CD-244D-BD32-CEE8F9193AF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2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 userDrawn="1"/>
        </p:nvSpPr>
        <p:spPr bwMode="auto">
          <a:xfrm rot="10800000" flipH="1">
            <a:off x="2" y="3867150"/>
            <a:ext cx="2057400" cy="1760538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rot="10800000" flipH="1">
            <a:off x="5824540" y="4"/>
            <a:ext cx="738187" cy="684213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7" name="Picture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00113"/>
            <a:ext cx="158432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408" y="323533"/>
            <a:ext cx="12097344" cy="1655985"/>
          </a:xfrm>
          <a:prstGeom prst="rect">
            <a:avLst/>
          </a:prstGeom>
        </p:spPr>
        <p:txBody>
          <a:bodyPr lIns="91440" tIns="45721" rIns="91440" bIns="45721" anchor="b">
            <a:normAutofit/>
          </a:bodyPr>
          <a:lstStyle>
            <a:lvl1pPr algn="l">
              <a:defRPr sz="6000" b="1" baseline="0">
                <a:solidFill>
                  <a:srgbClr val="28288C"/>
                </a:solidFill>
                <a:latin typeface="PF Paperback"/>
                <a:cs typeface="PF Paperb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9411" y="2555428"/>
            <a:ext cx="12169353" cy="612102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defRPr b="1"/>
            </a:lvl1pPr>
            <a:lvl2pPr>
              <a:lnSpc>
                <a:spcPct val="150000"/>
              </a:lnSpc>
              <a:defRPr sz="2900" b="1">
                <a:latin typeface="PF Paperback"/>
                <a:cs typeface="PF Paperback"/>
              </a:defRPr>
            </a:lvl2pPr>
            <a:lvl3pPr>
              <a:lnSpc>
                <a:spcPct val="150000"/>
              </a:lnSpc>
              <a:defRPr sz="2100" b="1">
                <a:latin typeface="PF Paperback"/>
                <a:cs typeface="PF Paperback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2798766" y="1978949"/>
            <a:ext cx="12097989" cy="504819"/>
          </a:xfrm>
        </p:spPr>
        <p:txBody>
          <a:bodyPr anchor="ctr">
            <a:noAutofit/>
          </a:bodyPr>
          <a:lstStyle>
            <a:lvl1pPr marL="36000" indent="0">
              <a:lnSpc>
                <a:spcPct val="100000"/>
              </a:lnSpc>
              <a:buNone/>
              <a:defRPr sz="2400" baseline="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D75C-EF1C-444D-9B00-BEE8EFEC754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15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00113"/>
            <a:ext cx="158432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552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755650"/>
            <a:ext cx="15843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5434" y="323534"/>
            <a:ext cx="11953328" cy="1766887"/>
          </a:xfrm>
          <a:prstGeom prst="rect">
            <a:avLst/>
          </a:prstGeom>
        </p:spPr>
        <p:txBody>
          <a:bodyPr lIns="91440" tIns="45721" rIns="91440" bIns="45721" anchor="b">
            <a:normAutofit/>
          </a:bodyPr>
          <a:lstStyle>
            <a:lvl1pPr algn="l">
              <a:defRPr sz="6000" b="1">
                <a:solidFill>
                  <a:srgbClr val="28288C"/>
                </a:solidFill>
                <a:latin typeface="PF Paperback Light"/>
                <a:cs typeface="PF Paperback Light"/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AAED0-418A-7D4D-8061-BAEC8330A94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4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00113"/>
            <a:ext cx="158432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 userDrawn="1"/>
        </p:nvSpPr>
        <p:spPr>
          <a:xfrm>
            <a:off x="1215232" y="2994720"/>
            <a:ext cx="979488" cy="1289050"/>
          </a:xfrm>
          <a:prstGeom prst="rect">
            <a:avLst/>
          </a:prstGeom>
        </p:spPr>
        <p:txBody>
          <a:bodyPr tIns="45721" bIns="45721"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9000" b="1" spc="-300" dirty="0" smtClean="0">
                <a:latin typeface="PF Paperback Light"/>
                <a:sym typeface="PF Paperback" panose="02000503040000020004" pitchFamily="50" charset="0"/>
              </a:rPr>
              <a:t>1</a:t>
            </a:r>
          </a:p>
        </p:txBody>
      </p:sp>
      <p:sp>
        <p:nvSpPr>
          <p:cNvPr id="9" name="Rectangle 2"/>
          <p:cNvSpPr txBox="1">
            <a:spLocks noChangeArrowheads="1"/>
          </p:cNvSpPr>
          <p:nvPr userDrawn="1"/>
        </p:nvSpPr>
        <p:spPr bwMode="auto">
          <a:xfrm>
            <a:off x="6399287" y="2994720"/>
            <a:ext cx="936625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9000" b="1" spc="-300" dirty="0" smtClean="0">
                <a:solidFill>
                  <a:srgbClr val="2D73D7"/>
                </a:solidFill>
                <a:latin typeface="PF Paperback Light"/>
                <a:sym typeface="PF Paperback" panose="02000503040000020004" pitchFamily="50" charset="0"/>
              </a:rPr>
              <a:t>2</a:t>
            </a:r>
          </a:p>
        </p:txBody>
      </p:sp>
      <p:sp>
        <p:nvSpPr>
          <p:cNvPr id="10" name="Rectangle 2"/>
          <p:cNvSpPr txBox="1">
            <a:spLocks noChangeArrowheads="1"/>
          </p:cNvSpPr>
          <p:nvPr userDrawn="1"/>
        </p:nvSpPr>
        <p:spPr bwMode="auto">
          <a:xfrm>
            <a:off x="11151815" y="2994720"/>
            <a:ext cx="936625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9000" b="1" spc="-300" dirty="0" smtClean="0">
                <a:solidFill>
                  <a:srgbClr val="608BC0"/>
                </a:solidFill>
                <a:latin typeface="PF Paperback Light"/>
                <a:sym typeface="PF Paperback" panose="02000503040000020004" pitchFamily="50" charset="0"/>
              </a:rPr>
              <a:t>3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151331" y="2987824"/>
            <a:ext cx="3456388" cy="5040560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2100" baseline="0">
                <a:solidFill>
                  <a:schemeClr val="accent1">
                    <a:lumMod val="75000"/>
                  </a:schemeClr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3"/>
          </p:nvPr>
        </p:nvSpPr>
        <p:spPr>
          <a:xfrm>
            <a:off x="7407920" y="2987824"/>
            <a:ext cx="3456384" cy="5040560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2100" baseline="0">
                <a:solidFill>
                  <a:schemeClr val="accent1">
                    <a:lumMod val="75000"/>
                  </a:schemeClr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4"/>
          </p:nvPr>
        </p:nvSpPr>
        <p:spPr>
          <a:xfrm>
            <a:off x="12016428" y="2987824"/>
            <a:ext cx="3456388" cy="511256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2100" baseline="0">
                <a:solidFill>
                  <a:schemeClr val="accent1">
                    <a:lumMod val="75000"/>
                  </a:schemeClr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655393" y="539552"/>
            <a:ext cx="12241360" cy="1524000"/>
          </a:xfrm>
          <a:prstGeom prst="rect">
            <a:avLst/>
          </a:prstGeom>
        </p:spPr>
        <p:txBody>
          <a:bodyPr vert="horz" lIns="91440" tIns="45721" rIns="91440" bIns="45721" anchor="b" anchorCtr="0">
            <a:normAutofit/>
          </a:bodyPr>
          <a:lstStyle>
            <a:lvl1pPr algn="l">
              <a:defRPr sz="6000" b="1">
                <a:solidFill>
                  <a:srgbClr val="0000A6"/>
                </a:solidFill>
                <a:latin typeface="PF Paperback Medium"/>
                <a:cs typeface="PF Paperback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5CC9-BDD2-4741-B379-4DCD587DD69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7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0" y="7524750"/>
            <a:ext cx="21097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00113"/>
            <a:ext cx="158432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151331" y="2987824"/>
            <a:ext cx="3456388" cy="5040560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2100" baseline="0">
                <a:solidFill>
                  <a:schemeClr val="accent1">
                    <a:lumMod val="75000"/>
                  </a:schemeClr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3"/>
          </p:nvPr>
        </p:nvSpPr>
        <p:spPr>
          <a:xfrm>
            <a:off x="7407920" y="2987824"/>
            <a:ext cx="3456384" cy="5040560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2100" baseline="0">
                <a:solidFill>
                  <a:schemeClr val="accent1">
                    <a:lumMod val="75000"/>
                  </a:schemeClr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4"/>
          </p:nvPr>
        </p:nvSpPr>
        <p:spPr>
          <a:xfrm>
            <a:off x="12016428" y="2987824"/>
            <a:ext cx="3456388" cy="511256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2100" baseline="0">
                <a:solidFill>
                  <a:schemeClr val="accent1">
                    <a:lumMod val="75000"/>
                  </a:schemeClr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655393" y="539552"/>
            <a:ext cx="12241360" cy="1524000"/>
          </a:xfrm>
          <a:prstGeom prst="rect">
            <a:avLst/>
          </a:prstGeom>
        </p:spPr>
        <p:txBody>
          <a:bodyPr vert="horz" lIns="91440" tIns="45721" rIns="91440" bIns="45721" anchor="b" anchorCtr="0">
            <a:normAutofit/>
          </a:bodyPr>
          <a:lstStyle>
            <a:lvl1pPr algn="l">
              <a:defRPr sz="6000" b="1">
                <a:solidFill>
                  <a:srgbClr val="0000A6"/>
                </a:solidFill>
                <a:latin typeface="PF Paperback Medium"/>
                <a:cs typeface="PF Paperback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5CC9-BDD2-4741-B379-4DCD587DD69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6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7596188"/>
            <a:ext cx="21097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4"/>
          <p:cNvSpPr>
            <a:spLocks noChangeShapeType="1"/>
          </p:cNvSpPr>
          <p:nvPr userDrawn="1"/>
        </p:nvSpPr>
        <p:spPr bwMode="auto">
          <a:xfrm rot="10800000" flipH="1">
            <a:off x="2" y="3867150"/>
            <a:ext cx="2057400" cy="1760538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rot="10800000" flipH="1">
            <a:off x="5824540" y="4"/>
            <a:ext cx="738187" cy="684213"/>
          </a:xfrm>
          <a:prstGeom prst="line">
            <a:avLst/>
          </a:prstGeom>
          <a:noFill/>
          <a:ln w="12700">
            <a:solidFill>
              <a:srgbClr val="0ABE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9" name="Picture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887413"/>
            <a:ext cx="158432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417" y="611560"/>
            <a:ext cx="12097344" cy="1368152"/>
          </a:xfrm>
          <a:prstGeom prst="rect">
            <a:avLst/>
          </a:prstGeom>
        </p:spPr>
        <p:txBody>
          <a:bodyPr vert="horz" lIns="91440" tIns="45721" rIns="91440" bIns="45721" anchor="b" anchorCtr="0">
            <a:noAutofit/>
          </a:bodyPr>
          <a:lstStyle>
            <a:lvl1pPr algn="l">
              <a:defRPr sz="9000" baseline="0">
                <a:solidFill>
                  <a:srgbClr val="28288C"/>
                </a:solidFill>
                <a:latin typeface="PF Paperback Light"/>
                <a:cs typeface="PF Paperback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7695955" y="2627784"/>
            <a:ext cx="6480720" cy="5760640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871417" y="1979717"/>
            <a:ext cx="12097344" cy="720079"/>
          </a:xfrm>
        </p:spPr>
        <p:txBody>
          <a:bodyPr>
            <a:noAutofit/>
          </a:bodyPr>
          <a:lstStyle>
            <a:lvl1pPr marL="36000" indent="0">
              <a:buNone/>
              <a:defRPr sz="2400">
                <a:solidFill>
                  <a:srgbClr val="2D73D7"/>
                </a:solidFill>
                <a:latin typeface="PF Paperback Light"/>
                <a:cs typeface="PF Paperback Light"/>
              </a:defRPr>
            </a:lvl1pPr>
          </a:lstStyle>
          <a:p>
            <a:pPr lvl="0"/>
            <a:r>
              <a:rPr lang="en-US" dirty="0" smtClean="0">
                <a:sym typeface="PF Paperback" charset="0"/>
              </a:rPr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3231456" y="3275856"/>
            <a:ext cx="4032448" cy="4104456"/>
          </a:xfrm>
        </p:spPr>
        <p:txBody>
          <a:bodyPr>
            <a:normAutofit/>
          </a:bodyPr>
          <a:lstStyle>
            <a:lvl1pPr marL="266700" indent="0">
              <a:buNone/>
              <a:defRPr/>
            </a:lvl1pPr>
          </a:lstStyle>
          <a:p>
            <a:pPr lvl="0"/>
            <a:endParaRPr lang="en-GB" noProof="0" dirty="0">
              <a:sym typeface="Gill Sans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874F3-B020-734C-B748-8AB1CD546B2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1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1427" y="1979617"/>
            <a:ext cx="12241213" cy="640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Gill Sans" charset="0"/>
              </a:rPr>
              <a:t>Click to edit Master text styles</a:t>
            </a:r>
          </a:p>
          <a:p>
            <a:pPr lvl="1"/>
            <a:r>
              <a:rPr lang="en-US" dirty="0">
                <a:sym typeface="Gill Sans" charset="0"/>
              </a:rPr>
              <a:t>Second level</a:t>
            </a:r>
          </a:p>
          <a:p>
            <a:pPr lvl="2"/>
            <a:r>
              <a:rPr lang="en-US" dirty="0">
                <a:sym typeface="Gill Sans" charset="0"/>
              </a:rPr>
              <a:t>Third </a:t>
            </a:r>
            <a:r>
              <a:rPr lang="en-US" dirty="0" smtClean="0">
                <a:sym typeface="Gill Sans" charset="0"/>
              </a:rPr>
              <a:t>level</a:t>
            </a:r>
            <a:endParaRPr lang="en-US" dirty="0">
              <a:sym typeface="Gill Sans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511425" y="8623304"/>
            <a:ext cx="12746038" cy="48577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lvl1pPr algn="l">
              <a:defRPr sz="1600" dirty="0">
                <a:solidFill>
                  <a:srgbClr val="595959"/>
                </a:solidFill>
                <a:latin typeface="PF Paperback Light"/>
                <a:cs typeface="PF Paperback Light"/>
                <a:sym typeface="Gill Sans" charset="0"/>
              </a:defRPr>
            </a:lvl1pPr>
          </a:lstStyle>
          <a:p>
            <a:pPr>
              <a:defRPr/>
            </a:pPr>
            <a:r>
              <a:rPr lang="en-GB" smtClean="0"/>
              <a:t>OpenAIRE2020 - Overview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5544802" y="8623304"/>
            <a:ext cx="720725" cy="485775"/>
          </a:xfrm>
          <a:prstGeom prst="rect">
            <a:avLst/>
          </a:prstGeom>
        </p:spPr>
        <p:txBody>
          <a:bodyPr vert="horz" wrap="square" lIns="91440" tIns="45721" rIns="91440" bIns="45721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595959"/>
                </a:solidFill>
                <a:latin typeface="PF Paperback Light" charset="0"/>
                <a:cs typeface="PF Paperback Light" charset="0"/>
              </a:defRPr>
            </a:lvl1pPr>
          </a:lstStyle>
          <a:p>
            <a:pPr>
              <a:defRPr/>
            </a:pPr>
            <a:fld id="{E49D81C4-678F-204A-9F28-275002CE62C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20" r:id="rId8"/>
    <p:sldLayoutId id="2147484508" r:id="rId9"/>
    <p:sldLayoutId id="2147484509" r:id="rId10"/>
    <p:sldLayoutId id="2147484510" r:id="rId11"/>
    <p:sldLayoutId id="2147484511" r:id="rId12"/>
    <p:sldLayoutId id="2147484512" r:id="rId13"/>
    <p:sldLayoutId id="2147484513" r:id="rId14"/>
    <p:sldLayoutId id="2147484514" r:id="rId15"/>
    <p:sldLayoutId id="2147484515" r:id="rId16"/>
    <p:sldLayoutId id="2147484516" r:id="rId17"/>
    <p:sldLayoutId id="2147484517" r:id="rId18"/>
    <p:sldLayoutId id="2147484518" r:id="rId19"/>
    <p:sldLayoutId id="2147484519" r:id="rId2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8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399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599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798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0825" indent="-347663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10000"/>
        <a:buFont typeface="Gill Sans" charset="0"/>
        <a:buChar char="•"/>
        <a:defRPr sz="3200" b="1" kern="1200">
          <a:solidFill>
            <a:srgbClr val="595959"/>
          </a:solidFill>
          <a:latin typeface="PF Paperback"/>
          <a:ea typeface="+mn-ea"/>
          <a:cs typeface="PF Paperback"/>
          <a:sym typeface="Gill Sans" charset="0"/>
        </a:defRPr>
      </a:lvl1pPr>
      <a:lvl2pPr marL="896938" indent="-347663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10000"/>
        <a:buFont typeface="Gill Sans" charset="0"/>
        <a:buChar char="•"/>
        <a:defRPr sz="2900" b="1" kern="1200">
          <a:solidFill>
            <a:srgbClr val="7F7F7F"/>
          </a:solidFill>
          <a:latin typeface="PF Paperback"/>
          <a:ea typeface="+mn-ea"/>
          <a:cs typeface="PF Paperback"/>
          <a:sym typeface="Gill Sans" charset="0"/>
        </a:defRPr>
      </a:lvl2pPr>
      <a:lvl3pPr marL="1725613" indent="-347663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10000"/>
        <a:buFont typeface="Gill Sans" charset="0"/>
        <a:buChar char="•"/>
        <a:defRPr sz="2100" b="1" kern="1200">
          <a:solidFill>
            <a:srgbClr val="7D7D7D"/>
          </a:solidFill>
          <a:latin typeface="PF Paperback"/>
          <a:ea typeface="+mn-ea"/>
          <a:cs typeface="PF Paperback"/>
          <a:sym typeface="Gill Sans" charset="0"/>
        </a:defRPr>
      </a:lvl3pPr>
      <a:lvl4pPr marL="2170113" indent="-347663" algn="l" rtl="0" eaLnBrk="0" fontAlgn="base" hangingPunct="0">
        <a:spcBef>
          <a:spcPts val="600"/>
        </a:spcBef>
        <a:spcAft>
          <a:spcPct val="0"/>
        </a:spcAft>
        <a:buSzPct val="110000"/>
        <a:buFont typeface="Gill Sans" charset="0"/>
        <a:buChar char="•"/>
        <a:defRPr sz="2900" kern="1200">
          <a:solidFill>
            <a:srgbClr val="818181"/>
          </a:solidFill>
          <a:latin typeface="Arial"/>
          <a:ea typeface="ＭＳ Ｐゴシック" charset="0"/>
          <a:cs typeface="Arial"/>
          <a:sym typeface="Gill Sans" charset="0"/>
        </a:defRPr>
      </a:lvl4pPr>
      <a:lvl5pPr marL="2614613" indent="-347663" algn="l" rtl="0" eaLnBrk="0" fontAlgn="base" hangingPunct="0">
        <a:spcBef>
          <a:spcPts val="600"/>
        </a:spcBef>
        <a:spcAft>
          <a:spcPct val="0"/>
        </a:spcAft>
        <a:buSzPct val="110000"/>
        <a:buFont typeface="Gill Sans" charset="0"/>
        <a:buChar char="•"/>
        <a:defRPr sz="2900" kern="1200">
          <a:solidFill>
            <a:srgbClr val="818181"/>
          </a:solidFill>
          <a:latin typeface="Arial"/>
          <a:ea typeface="Arial" charset="0"/>
          <a:cs typeface="Arial"/>
          <a:sym typeface="Gill Sans" charset="0"/>
        </a:defRPr>
      </a:lvl5pPr>
      <a:lvl6pPr marL="2514597" indent="-228600" algn="l" defTabSz="914399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7" indent="-228600" algn="l" defTabSz="914399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7" indent="-228600" algn="l" defTabSz="914399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6" indent="-228600" algn="l" defTabSz="914399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9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9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8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8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7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7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6" algn="l" defTabSz="9143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92440" y="569749"/>
            <a:ext cx="3071125" cy="639002"/>
          </a:xfrm>
          <a:prstGeom prst="rect">
            <a:avLst/>
          </a:prstGeom>
        </p:spPr>
        <p:txBody>
          <a:bodyPr wrap="none" lIns="145143" tIns="72571" rIns="145143" bIns="72571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595959"/>
                </a:solidFill>
                <a:latin typeface="PF Paperback"/>
                <a:ea typeface="+mn-ea"/>
                <a:cs typeface="PF Paperback"/>
              </a:rPr>
              <a:t>Najla Rettberg</a:t>
            </a:r>
            <a:endParaRPr lang="en-US" sz="2500" dirty="0">
              <a:solidFill>
                <a:schemeClr val="tx1">
                  <a:lumMod val="50000"/>
                  <a:lumOff val="50000"/>
                </a:schemeClr>
              </a:solidFill>
              <a:latin typeface="PF Paperback"/>
              <a:cs typeface="PF Paperback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27852" t="10101" r="26671" b="16400"/>
          <a:stretch/>
        </p:blipFill>
        <p:spPr>
          <a:xfrm>
            <a:off x="3951536" y="0"/>
            <a:ext cx="10225136" cy="92955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2</Words>
  <Characters>0</Characters>
  <Application>Microsoft Office PowerPoint</Application>
  <PresentationFormat>Benutzerdefiniert</PresentationFormat>
  <Lines>0</Lines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2" baseType="lpstr">
      <vt:lpstr>ＭＳ Ｐゴシック</vt:lpstr>
      <vt:lpstr>ＭＳ Ｐゴシック</vt:lpstr>
      <vt:lpstr>Arial</vt:lpstr>
      <vt:lpstr>Calibri</vt:lpstr>
      <vt:lpstr>Gill Sans</vt:lpstr>
      <vt:lpstr>PF Paperback</vt:lpstr>
      <vt:lpstr>PF Paperback Black</vt:lpstr>
      <vt:lpstr>PF Paperback Light</vt:lpstr>
      <vt:lpstr>PF Paperback Medium</vt:lpstr>
      <vt:lpstr>ヒラギノ角ゴ ProN W3</vt:lpstr>
      <vt:lpstr>Bullets</vt:lpstr>
      <vt:lpstr>PowerPoint-Präsentation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Title</dc:title>
  <dc:creator>Natalia</dc:creator>
  <cp:lastModifiedBy>Najla Rettberg</cp:lastModifiedBy>
  <cp:revision>812</cp:revision>
  <dcterms:modified xsi:type="dcterms:W3CDTF">2015-06-19T08:53:22Z</dcterms:modified>
</cp:coreProperties>
</file>