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9" r:id="rId3"/>
    <p:sldId id="260" r:id="rId4"/>
    <p:sldId id="261" r:id="rId5"/>
    <p:sldId id="258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643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3134" y="4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D11708-85D9-4620-9275-FDA2741E1CD3}" type="datetimeFigureOut">
              <a:rPr lang="en-CA" smtClean="0"/>
              <a:t>2019-10-25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CD7D33-27B0-4E80-812D-C0C442C4AD78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1117665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7AC94BB9-36AB-4F58-B00D-21D30C16458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5BCACC7D-C91E-4251-A090-FD3BFC125C6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3094" y="3604846"/>
            <a:ext cx="7130562" cy="1830631"/>
          </a:xfrm>
        </p:spPr>
        <p:txBody>
          <a:bodyPr anchor="b">
            <a:noAutofit/>
          </a:bodyPr>
          <a:lstStyle>
            <a:lvl1pPr algn="l">
              <a:defRPr sz="6000">
                <a:latin typeface="Quicksand bold" panose="00000800000000000000" pitchFamily="2" charset="0"/>
              </a:defRPr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CAE4CF-08C8-456D-812C-CB34BF1428C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28128" y="5557593"/>
            <a:ext cx="6825528" cy="662232"/>
          </a:xfrm>
        </p:spPr>
        <p:txBody>
          <a:bodyPr>
            <a:normAutofit/>
          </a:bodyPr>
          <a:lstStyle>
            <a:lvl1pPr marL="0" indent="0" algn="l">
              <a:buNone/>
              <a:defRPr sz="2800">
                <a:solidFill>
                  <a:schemeClr val="bg1">
                    <a:lumMod val="65000"/>
                  </a:schemeClr>
                </a:solidFill>
                <a:latin typeface="Quicksand" panose="00000500000000000000" pitchFamily="2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6BF37B-ACDB-4BC7-9F08-09273362DC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D1A46F-66B3-49F4-AB90-BE1255F7A2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8E1F132-0D69-4B07-96F4-F73BF7DEB5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C1722-CA42-47C3-BC7C-167091C5FF75}" type="slidenum">
              <a:rPr lang="en-CA" smtClean="0"/>
              <a:t>‹#›</a:t>
            </a:fld>
            <a:endParaRPr lang="en-CA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A955B740-8BB3-47A7-ABD6-098E422A40EB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25100" y="261938"/>
            <a:ext cx="1661747" cy="17226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69211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05209E-D726-4A6D-ADE2-DDB9439385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3E2431-ABCD-4E13-ADD4-E00E2F2542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34521D7-0643-4984-AAEF-F9278A4BC9B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B5097E3-E059-41DE-B0B8-B6637FBDDF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75331D-E812-4E73-872A-7F8CC7D68416}" type="datetimeFigureOut">
              <a:rPr lang="en-CA" smtClean="0"/>
              <a:t>2019-10-25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CFE5AB9-907F-4A91-8587-5812C7BA6D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D68DE59-26CA-472C-B062-D8D6798DFA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C1722-CA42-47C3-BC7C-167091C5FF7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0120571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420AF9-50C9-4B36-95DF-C7DC6937DE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69C9180-8479-44BC-8BA6-7F10BF1620F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821DA60-0D4C-4D98-B8FE-4A99BEE413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BD754B2-451C-412B-883C-2AE59A1ED7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75331D-E812-4E73-872A-7F8CC7D68416}" type="datetimeFigureOut">
              <a:rPr lang="en-CA" smtClean="0"/>
              <a:t>2019-10-25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EFAA695-F69C-47F4-83D6-3490EE1C5E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E00F72F-AD8D-40BE-BB2F-087251C9BF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C1722-CA42-47C3-BC7C-167091C5FF7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17543310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CB0EDD-110D-4AAE-92F8-72457C373C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1FFDD38-E6F1-4F8C-BE68-1BB8D1803B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12F9B7-64F3-4C59-B5F5-6FAF31DBC9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75331D-E812-4E73-872A-7F8CC7D68416}" type="datetimeFigureOut">
              <a:rPr lang="en-CA" smtClean="0"/>
              <a:t>2019-10-25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2742B8-E08E-4336-AA63-97F2151210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849100-77B3-4EB9-A97A-51B1588D00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C1722-CA42-47C3-BC7C-167091C5FF7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93176408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60B7D4D-4D47-41BD-BAB1-0245F7C57B8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FCBD31C-11B5-4F03-A46E-5CC68260FB2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3386C9-FCAE-494A-A55A-3B671585F8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75331D-E812-4E73-872A-7F8CC7D68416}" type="datetimeFigureOut">
              <a:rPr lang="en-CA" smtClean="0"/>
              <a:t>2019-10-25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61EC57-A757-4DFF-862D-A62290EBEA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21E799-83FB-4EAE-A73D-032030BDFD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C1722-CA42-47C3-BC7C-167091C5FF7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4224437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>
            <a:extLst>
              <a:ext uri="{FF2B5EF4-FFF2-40B4-BE49-F238E27FC236}">
                <a16:creationId xmlns:a16="http://schemas.microsoft.com/office/drawing/2014/main" id="{E638D466-DF5C-40DC-BD0B-11D7FF0C5FC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5640C5-E121-4BCD-80B3-7D056859A0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764884-9B9D-4C1A-A8D8-5A35660D93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468BE1-FB32-4049-B24C-84264D09DC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827824-40E1-480D-A12B-2BA53F2B86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C1722-CA42-47C3-BC7C-167091C5FF75}" type="slidenum">
              <a:rPr lang="en-CA" smtClean="0"/>
              <a:t>‹#›</a:t>
            </a:fld>
            <a:endParaRPr lang="en-CA"/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DE9646E5-1847-4B8C-8D70-95A1BDC9587E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F3559E80-CD71-41CD-B0CC-3BFD43918242}"/>
              </a:ext>
            </a:extLst>
          </p:cNvPr>
          <p:cNvSpPr txBox="1">
            <a:spLocks/>
          </p:cNvSpPr>
          <p:nvPr userDrawn="1"/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CA"/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C702FB61-A6C2-45FE-B2FC-C219C17CCFC8}"/>
              </a:ext>
            </a:extLst>
          </p:cNvPr>
          <p:cNvSpPr txBox="1">
            <a:spLocks/>
          </p:cNvSpPr>
          <p:nvPr userDrawn="1"/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BC6A0F6-9B30-4E25-9041-C7D2573A9586}" type="slidenum">
              <a:rPr lang="en-CA" smtClean="0"/>
              <a:pPr/>
              <a:t>‹#›</a:t>
            </a:fld>
            <a:endParaRPr lang="en-CA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562ACAF2-3627-4A3E-B374-5F6E61F13C9E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88667" y="5574324"/>
            <a:ext cx="1212829" cy="1257300"/>
          </a:xfrm>
          <a:prstGeom prst="rect">
            <a:avLst/>
          </a:prstGeom>
        </p:spPr>
      </p:pic>
      <p:sp>
        <p:nvSpPr>
          <p:cNvPr id="14" name="Title 1">
            <a:extLst>
              <a:ext uri="{FF2B5EF4-FFF2-40B4-BE49-F238E27FC236}">
                <a16:creationId xmlns:a16="http://schemas.microsoft.com/office/drawing/2014/main" id="{4EA2FB1A-C9EA-488C-A86F-51F7B6FBD1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62820"/>
            <a:ext cx="7945316" cy="1325563"/>
          </a:xfrm>
        </p:spPr>
        <p:txBody>
          <a:bodyPr>
            <a:normAutofit/>
          </a:bodyPr>
          <a:lstStyle>
            <a:lvl1pPr>
              <a:defRPr sz="4400">
                <a:latin typeface="Quicksand" panose="00000500000000000000" pitchFamily="2" charset="0"/>
              </a:defRPr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DFF4C95B-160B-42F1-8A20-B05C5DEC21D7}"/>
              </a:ext>
            </a:extLst>
          </p:cNvPr>
          <p:cNvSpPr/>
          <p:nvPr userDrawn="1"/>
        </p:nvSpPr>
        <p:spPr>
          <a:xfrm>
            <a:off x="838200" y="1116542"/>
            <a:ext cx="7945316" cy="457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8724917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1ACEA2-C07C-4271-BEED-E1E50540DB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62820"/>
            <a:ext cx="7945316" cy="1325563"/>
          </a:xfrm>
        </p:spPr>
        <p:txBody>
          <a:bodyPr>
            <a:normAutofit/>
          </a:bodyPr>
          <a:lstStyle>
            <a:lvl1pPr>
              <a:defRPr sz="4400">
                <a:latin typeface="Quicksand" panose="00000500000000000000" pitchFamily="2" charset="0"/>
              </a:defRPr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5640C5-E121-4BCD-80B3-7D056859A0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764884-9B9D-4C1A-A8D8-5A35660D93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468BE1-FB32-4049-B24C-84264D09DC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827824-40E1-480D-A12B-2BA53F2B86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C1722-CA42-47C3-BC7C-167091C5FF75}" type="slidenum">
              <a:rPr lang="en-CA" smtClean="0"/>
              <a:t>‹#›</a:t>
            </a:fld>
            <a:endParaRPr lang="en-CA"/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DE9646E5-1847-4B8C-8D70-95A1BDC9587E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F3559E80-CD71-41CD-B0CC-3BFD43918242}"/>
              </a:ext>
            </a:extLst>
          </p:cNvPr>
          <p:cNvSpPr txBox="1">
            <a:spLocks/>
          </p:cNvSpPr>
          <p:nvPr userDrawn="1"/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CA"/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C702FB61-A6C2-45FE-B2FC-C219C17CCFC8}"/>
              </a:ext>
            </a:extLst>
          </p:cNvPr>
          <p:cNvSpPr txBox="1">
            <a:spLocks/>
          </p:cNvSpPr>
          <p:nvPr userDrawn="1"/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BC6A0F6-9B30-4E25-9041-C7D2573A9586}" type="slidenum">
              <a:rPr lang="en-CA" smtClean="0"/>
              <a:pPr/>
              <a:t>‹#›</a:t>
            </a:fld>
            <a:endParaRPr lang="en-CA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562ACAF2-3627-4A3E-B374-5F6E61F13C9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88667" y="5583560"/>
            <a:ext cx="1212829" cy="12573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1893A828-03C3-4FF6-9F41-EF7204BB6840}"/>
              </a:ext>
            </a:extLst>
          </p:cNvPr>
          <p:cNvSpPr/>
          <p:nvPr userDrawn="1"/>
        </p:nvSpPr>
        <p:spPr>
          <a:xfrm>
            <a:off x="838200" y="1116542"/>
            <a:ext cx="7945316" cy="457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0683418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73060617-CB3C-487E-B7F1-87CEE30ABB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62820"/>
            <a:ext cx="7945316" cy="1325563"/>
          </a:xfrm>
        </p:spPr>
        <p:txBody>
          <a:bodyPr>
            <a:normAutofit/>
          </a:bodyPr>
          <a:lstStyle>
            <a:lvl1pPr>
              <a:defRPr sz="4400">
                <a:latin typeface="Quicksand" panose="00000500000000000000" pitchFamily="2" charset="0"/>
              </a:defRPr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C29F0896-FE84-4A27-8F4C-58C1C68506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F7C9CED4-5D24-4DBA-889A-62D0BA32D26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endParaRPr lang="en-CA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213B9875-D1E4-43B7-99FC-A8780A9756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endParaRPr lang="en-CA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34A0428F-E301-45B5-AE4E-FF234640A3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635C1722-CA42-47C3-BC7C-167091C5FF75}" type="slidenum">
              <a:rPr lang="en-CA" smtClean="0"/>
              <a:t>‹#›</a:t>
            </a:fld>
            <a:endParaRPr lang="en-CA"/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9243B3E0-D2B9-4A02-A0FB-A170F3680D04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D0478F1C-A138-4DE5-8F54-C2773F0CDAC4}"/>
              </a:ext>
            </a:extLst>
          </p:cNvPr>
          <p:cNvSpPr txBox="1">
            <a:spLocks/>
          </p:cNvSpPr>
          <p:nvPr userDrawn="1"/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CA"/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418BE5BB-29BA-430A-ACCD-2FE6EB5A113C}"/>
              </a:ext>
            </a:extLst>
          </p:cNvPr>
          <p:cNvSpPr txBox="1">
            <a:spLocks/>
          </p:cNvSpPr>
          <p:nvPr userDrawn="1"/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BC6A0F6-9B30-4E25-9041-C7D2573A9586}" type="slidenum">
              <a:rPr lang="en-CA" smtClean="0"/>
              <a:pPr/>
              <a:t>‹#›</a:t>
            </a:fld>
            <a:endParaRPr lang="en-CA"/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944C792D-2F13-4029-8DE9-9025EA21F7A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88667" y="5651645"/>
            <a:ext cx="1031989" cy="10698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15048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75B6BD23-8BF9-4F35-A1E9-E9C19DEBCDB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F473CB-8E2E-4689-9A39-8A0C3B467E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2D5DFC-6838-4085-85D2-82DBD6AD7D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2DFCE2-D81E-4731-AD17-58D47FB882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C1722-CA42-47C3-BC7C-167091C5FF75}" type="slidenum">
              <a:rPr lang="en-CA" smtClean="0"/>
              <a:t>‹#›</a:t>
            </a:fld>
            <a:endParaRPr lang="en-CA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AAEFEFD8-95C6-4DE5-AEC5-E3123ED2AD0C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49253" y="4633672"/>
            <a:ext cx="1661747" cy="1722678"/>
          </a:xfrm>
          <a:prstGeom prst="rect">
            <a:avLst/>
          </a:prstGeom>
        </p:spPr>
      </p:pic>
      <p:sp>
        <p:nvSpPr>
          <p:cNvPr id="12" name="Title 1">
            <a:extLst>
              <a:ext uri="{FF2B5EF4-FFF2-40B4-BE49-F238E27FC236}">
                <a16:creationId xmlns:a16="http://schemas.microsoft.com/office/drawing/2014/main" id="{3EEE5619-477D-48B9-9B0F-0BACFEA309C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3094" y="3604846"/>
            <a:ext cx="8287900" cy="1830631"/>
          </a:xfrm>
        </p:spPr>
        <p:txBody>
          <a:bodyPr anchor="b">
            <a:noAutofit/>
          </a:bodyPr>
          <a:lstStyle>
            <a:lvl1pPr algn="l">
              <a:defRPr sz="6000">
                <a:latin typeface="Quicksand bold" panose="00000800000000000000" pitchFamily="2" charset="0"/>
              </a:defRPr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13" name="Subtitle 2">
            <a:extLst>
              <a:ext uri="{FF2B5EF4-FFF2-40B4-BE49-F238E27FC236}">
                <a16:creationId xmlns:a16="http://schemas.microsoft.com/office/drawing/2014/main" id="{7B6F2F5C-C94C-44F1-BF24-9A148B1EEE7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28127" y="5557593"/>
            <a:ext cx="7982867" cy="662232"/>
          </a:xfrm>
        </p:spPr>
        <p:txBody>
          <a:bodyPr>
            <a:normAutofit/>
          </a:bodyPr>
          <a:lstStyle>
            <a:lvl1pPr marL="0" indent="0" algn="l">
              <a:buNone/>
              <a:defRPr sz="2800">
                <a:solidFill>
                  <a:schemeClr val="bg1">
                    <a:lumMod val="65000"/>
                  </a:schemeClr>
                </a:solidFill>
                <a:latin typeface="Quicksand" panose="00000500000000000000" pitchFamily="2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7796810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484A50EB-9178-4070-B61F-E474B29E027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DE8CF8-2F66-477D-B5B2-72E9E1C328B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BED455C-DB76-4A6B-8AF7-FCC03604A9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4133A5B-5FDA-47DA-A454-120BC9C844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A4740DA-DC25-4F20-889B-F5B3A9F005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9993146-F4B2-4098-A429-DC65A8B62B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C1722-CA42-47C3-BC7C-167091C5FF75}" type="slidenum">
              <a:rPr lang="en-CA" smtClean="0"/>
              <a:t>‹#›</a:t>
            </a:fld>
            <a:endParaRPr lang="en-CA"/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8EEE2D69-770C-409A-A9B1-8B8492EF3585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88667" y="5574324"/>
            <a:ext cx="1212829" cy="1257300"/>
          </a:xfrm>
          <a:prstGeom prst="rect">
            <a:avLst/>
          </a:prstGeom>
        </p:spPr>
      </p:pic>
      <p:sp>
        <p:nvSpPr>
          <p:cNvPr id="11" name="Title 1">
            <a:extLst>
              <a:ext uri="{FF2B5EF4-FFF2-40B4-BE49-F238E27FC236}">
                <a16:creationId xmlns:a16="http://schemas.microsoft.com/office/drawing/2014/main" id="{6CA669A2-65E3-4DB2-99E5-344FE8235F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62820"/>
            <a:ext cx="7945316" cy="1325563"/>
          </a:xfrm>
        </p:spPr>
        <p:txBody>
          <a:bodyPr>
            <a:normAutofit/>
          </a:bodyPr>
          <a:lstStyle>
            <a:lvl1pPr>
              <a:defRPr sz="4400">
                <a:latin typeface="Quicksand" panose="00000500000000000000" pitchFamily="2" charset="0"/>
              </a:defRPr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494F02E-D4DD-44FE-8692-44C6B2179336}"/>
              </a:ext>
            </a:extLst>
          </p:cNvPr>
          <p:cNvSpPr/>
          <p:nvPr userDrawn="1"/>
        </p:nvSpPr>
        <p:spPr>
          <a:xfrm>
            <a:off x="838200" y="1116542"/>
            <a:ext cx="7945316" cy="457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3302913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25EA9C39-4D6A-435F-913D-84CF4F2C0B3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AEBA078-0884-4F55-B7A9-100AE13BCF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2AC2BE7-F1EF-46AC-8F96-BD36521AC89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3BE4B22-A3DE-4954-AB91-BEF06BB0CEA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58363E5-E3ED-4731-8BA0-F9D20404F24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D40898B-D1A7-4D5D-B8B3-9BABE1CBCE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1223F5C-825B-4125-92ED-3DD31A0D5C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CA8EA5E-E48E-473A-ACE7-180888B7F2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C1722-CA42-47C3-BC7C-167091C5FF75}" type="slidenum">
              <a:rPr lang="en-CA" smtClean="0"/>
              <a:t>‹#›</a:t>
            </a:fld>
            <a:endParaRPr lang="en-CA"/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EAB74D34-7158-4C87-BA56-DB3CA45039E0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88667" y="5574324"/>
            <a:ext cx="1212829" cy="1257300"/>
          </a:xfrm>
          <a:prstGeom prst="rect">
            <a:avLst/>
          </a:prstGeom>
        </p:spPr>
      </p:pic>
      <p:sp>
        <p:nvSpPr>
          <p:cNvPr id="13" name="Title 1">
            <a:extLst>
              <a:ext uri="{FF2B5EF4-FFF2-40B4-BE49-F238E27FC236}">
                <a16:creationId xmlns:a16="http://schemas.microsoft.com/office/drawing/2014/main" id="{8AB72914-284C-4971-A3BF-2A07A1D101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62820"/>
            <a:ext cx="7945316" cy="1325563"/>
          </a:xfrm>
        </p:spPr>
        <p:txBody>
          <a:bodyPr>
            <a:normAutofit/>
          </a:bodyPr>
          <a:lstStyle>
            <a:lvl1pPr>
              <a:defRPr sz="4400">
                <a:latin typeface="Quicksand" panose="00000500000000000000" pitchFamily="2" charset="0"/>
              </a:defRPr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EBFEC74-13A8-4556-94D3-77236E046288}"/>
              </a:ext>
            </a:extLst>
          </p:cNvPr>
          <p:cNvSpPr/>
          <p:nvPr userDrawn="1"/>
        </p:nvSpPr>
        <p:spPr>
          <a:xfrm>
            <a:off x="838200" y="1116542"/>
            <a:ext cx="7945316" cy="457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085294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6111A5D5-ECA3-44E9-A0EF-9AE618EFBEB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570193B-9C3A-4601-AA65-074437DCE5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5DDD20B-8FEB-418A-91ED-35BF310039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8DEB1AD-1E97-41EE-A3C6-3B63C6887D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C1722-CA42-47C3-BC7C-167091C5FF75}" type="slidenum">
              <a:rPr lang="en-CA" smtClean="0"/>
              <a:t>‹#›</a:t>
            </a:fld>
            <a:endParaRPr lang="en-CA"/>
          </a:p>
        </p:txBody>
      </p:sp>
      <p:pic>
        <p:nvPicPr>
          <p:cNvPr id="22" name="Picture 21">
            <a:extLst>
              <a:ext uri="{FF2B5EF4-FFF2-40B4-BE49-F238E27FC236}">
                <a16:creationId xmlns:a16="http://schemas.microsoft.com/office/drawing/2014/main" id="{7DCE38E0-8E50-45B0-90FD-C8976DFCA096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88667" y="5574324"/>
            <a:ext cx="1212829" cy="1257300"/>
          </a:xfrm>
          <a:prstGeom prst="rect">
            <a:avLst/>
          </a:prstGeom>
        </p:spPr>
      </p:pic>
      <p:sp>
        <p:nvSpPr>
          <p:cNvPr id="9" name="Title 1">
            <a:extLst>
              <a:ext uri="{FF2B5EF4-FFF2-40B4-BE49-F238E27FC236}">
                <a16:creationId xmlns:a16="http://schemas.microsoft.com/office/drawing/2014/main" id="{C2DBC53C-89E1-4D20-BC5A-A025EE56F5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62820"/>
            <a:ext cx="7945316" cy="1325563"/>
          </a:xfrm>
        </p:spPr>
        <p:txBody>
          <a:bodyPr>
            <a:normAutofit/>
          </a:bodyPr>
          <a:lstStyle>
            <a:lvl1pPr>
              <a:defRPr sz="4400">
                <a:latin typeface="Quicksand" panose="00000500000000000000" pitchFamily="2" charset="0"/>
              </a:defRPr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4199354-701B-47C8-9632-6DB2F0401AB4}"/>
              </a:ext>
            </a:extLst>
          </p:cNvPr>
          <p:cNvSpPr/>
          <p:nvPr userDrawn="1"/>
        </p:nvSpPr>
        <p:spPr>
          <a:xfrm>
            <a:off x="838200" y="1116542"/>
            <a:ext cx="7945316" cy="457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6587382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DC5E4350-4F7A-4566-B535-50C531ECF86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6D761D1-DBD8-4C34-87A4-33F1505298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0CC31B9-4678-4A39-9D66-309D428385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0968CBA-D472-429B-BE5B-47C5532550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C1722-CA42-47C3-BC7C-167091C5FF75}" type="slidenum">
              <a:rPr lang="en-CA" smtClean="0"/>
              <a:t>‹#›</a:t>
            </a:fld>
            <a:endParaRPr lang="en-CA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77508FE4-3524-4141-8DF8-8709B7780CF9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88667" y="5574324"/>
            <a:ext cx="1212829" cy="1257300"/>
          </a:xfrm>
          <a:prstGeom prst="rect">
            <a:avLst/>
          </a:prstGeom>
        </p:spPr>
      </p:pic>
      <p:sp>
        <p:nvSpPr>
          <p:cNvPr id="9" name="Title 1">
            <a:extLst>
              <a:ext uri="{FF2B5EF4-FFF2-40B4-BE49-F238E27FC236}">
                <a16:creationId xmlns:a16="http://schemas.microsoft.com/office/drawing/2014/main" id="{340A2332-8B19-4C4F-AC5C-6132BCDC7D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62820"/>
            <a:ext cx="7945316" cy="1325563"/>
          </a:xfrm>
        </p:spPr>
        <p:txBody>
          <a:bodyPr>
            <a:normAutofit/>
          </a:bodyPr>
          <a:lstStyle>
            <a:lvl1pPr>
              <a:defRPr sz="4400">
                <a:latin typeface="Quicksand" panose="00000500000000000000" pitchFamily="2" charset="0"/>
              </a:defRPr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A7D7AA1-5EE9-4FEA-AC2C-9131B3D3C342}"/>
              </a:ext>
            </a:extLst>
          </p:cNvPr>
          <p:cNvSpPr/>
          <p:nvPr userDrawn="1"/>
        </p:nvSpPr>
        <p:spPr>
          <a:xfrm>
            <a:off x="838200" y="1116542"/>
            <a:ext cx="7945316" cy="457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8456135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13AFCF9-6885-49FC-8716-3A9DAFE61D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CA38302-7D56-4912-A554-5C25C73C7C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8C1881-1D4F-4D5D-8052-50E1B1928B5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4CBD35-50EE-4924-A035-EC72B6F3081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858CB2-95CE-4BB5-8771-E08D4F2B1E9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5C1722-CA42-47C3-BC7C-167091C5FF7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7742633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61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C663E1-8B96-464A-BE86-FC7044DB394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8E1B97A-E60C-4C27-8087-93134945315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3648998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865DCF60-D194-41BB-8EBE-BD45174310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0CB138-388B-43EE-BA99-AA0ADD8F4070}"/>
              </a:ext>
            </a:extLst>
          </p:cNvPr>
          <p:cNvSpPr>
            <a:spLocks noGrp="1"/>
          </p:cNvSpPr>
          <p:nvPr>
            <p:ph idx="13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B43E24B6-4EB8-44AF-85BD-5082C829B7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036863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847BAC6E-121C-45C8-B454-A43E7F989A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FE246E5-371A-455E-B019-E914F1E4E8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44F986AB-C21D-4A2F-96B2-C5EF11AC3D5A}"/>
              </a:ext>
            </a:extLst>
          </p:cNvPr>
          <p:cNvSpPr>
            <a:spLocks noGrp="1"/>
          </p:cNvSpPr>
          <p:nvPr>
            <p:ph idx="13"/>
          </p:nvPr>
        </p:nvSpPr>
        <p:spPr/>
        <p:txBody>
          <a:bodyPr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8880121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E9233D61-C297-410C-848D-7B5368B27E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736AD44-1C52-41AC-9374-FF90CDAC0B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99907715-D1A1-4BB6-B747-01C582544758}"/>
              </a:ext>
            </a:extLst>
          </p:cNvPr>
          <p:cNvSpPr>
            <a:spLocks noGrp="1"/>
          </p:cNvSpPr>
          <p:nvPr>
            <p:ph idx="13"/>
          </p:nvPr>
        </p:nvSpPr>
        <p:spPr/>
        <p:txBody>
          <a:bodyPr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2032361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027DB1D6-7A8F-4AF0-AF64-0253F8AA84A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ubtitle 5">
            <a:extLst>
              <a:ext uri="{FF2B5EF4-FFF2-40B4-BE49-F238E27FC236}">
                <a16:creationId xmlns:a16="http://schemas.microsoft.com/office/drawing/2014/main" id="{96F436B7-F9BB-4CB6-B12D-8AA1FC1C3FC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7206163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ONP color theme">
      <a:dk1>
        <a:srgbClr val="5E5E5E"/>
      </a:dk1>
      <a:lt1>
        <a:sysClr val="window" lastClr="FFFFFF"/>
      </a:lt1>
      <a:dk2>
        <a:srgbClr val="878888"/>
      </a:dk2>
      <a:lt2>
        <a:srgbClr val="B7B7B7"/>
      </a:lt2>
      <a:accent1>
        <a:srgbClr val="EA2627"/>
      </a:accent1>
      <a:accent2>
        <a:srgbClr val="FAA91D"/>
      </a:accent2>
      <a:accent3>
        <a:srgbClr val="88D3E1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270</TotalTime>
  <Words>0</Words>
  <Application>Microsoft Office PowerPoint</Application>
  <PresentationFormat>Widescreen</PresentationFormat>
  <Paragraphs>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Calibri</vt:lpstr>
      <vt:lpstr>Calibri Light</vt:lpstr>
      <vt:lpstr>Quicksand</vt:lpstr>
      <vt:lpstr>Quicksand bold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Dupuis Matthieu</dc:creator>
  <cp:lastModifiedBy>Matthieu Dupuis</cp:lastModifiedBy>
  <cp:revision>25</cp:revision>
  <dcterms:created xsi:type="dcterms:W3CDTF">2019-06-25T20:26:20Z</dcterms:created>
  <dcterms:modified xsi:type="dcterms:W3CDTF">2019-10-25T20:46:14Z</dcterms:modified>
</cp:coreProperties>
</file>