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1708-85D9-4620-9275-FDA2741E1CD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D7D33-27B0-4E80-812D-C0C442C4AD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176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AC94BB9-36AB-4F58-B00D-21D30C1645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CACC7D-C91E-4251-A090-FD3BFC125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94" y="3604846"/>
            <a:ext cx="7130562" cy="1830631"/>
          </a:xfrm>
        </p:spPr>
        <p:txBody>
          <a:bodyPr anchor="b">
            <a:noAutofit/>
          </a:bodyPr>
          <a:lstStyle>
            <a:lvl1pPr algn="l">
              <a:defRPr sz="6000">
                <a:latin typeface="Quicksand bold" panose="000008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AE4CF-08C8-456D-812C-CB34BF142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128" y="5557593"/>
            <a:ext cx="6825528" cy="66223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  <a:latin typeface="Quicksand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BF37B-ACDB-4BC7-9F08-09273362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1A46F-66B3-49F4-AB90-BE1255F7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1F132-0D69-4B07-96F4-F73BF7DE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55B740-8BB3-47A7-ABD6-098E422A40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261938"/>
            <a:ext cx="1661747" cy="172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2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209E-D726-4A6D-ADE2-DDB94393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2431-ABCD-4E13-ADD4-E00E2F254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4521D7-0643-4984-AAEF-F9278A4BC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097E3-E059-41DE-B0B8-B6637FBD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331D-E812-4E73-872A-7F8CC7D68416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E5AB9-907F-4A91-8587-5812C7BA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8DE59-26CA-472C-B062-D8D6798D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05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0AF9-50C9-4B36-95DF-C7DC6937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9C9180-8479-44BC-8BA6-7F10BF162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1DA60-0D4C-4D98-B8FE-4A99BEE41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754B2-451C-412B-883C-2AE59A1E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331D-E812-4E73-872A-7F8CC7D68416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A695-F69C-47F4-83D6-3490EE1C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0F72F-AD8D-40BE-BB2F-087251C9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433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B0EDD-110D-4AAE-92F8-72457C37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FFDD38-E6F1-4F8C-BE68-1BB8D1803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2F9B7-64F3-4C59-B5F5-6FAF31DB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331D-E812-4E73-872A-7F8CC7D68416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742B8-E08E-4336-AA63-97F21512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49100-77B3-4EB9-A97A-51B1588D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764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0B7D4D-4D47-41BD-BAB1-0245F7C57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BD31C-11B5-4F03-A46E-5CC68260F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386C9-FCAE-494A-A55A-3B671585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331D-E812-4E73-872A-7F8CC7D68416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1EC57-A757-4DFF-862D-A62290EB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1E799-83FB-4EAE-A73D-032030BD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44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E638D466-DF5C-40DC-BD0B-11D7FF0C5F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640C5-E121-4BCD-80B3-7D056859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64884-9B9D-4C1A-A8D8-5A35660D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68BE1-FB32-4049-B24C-84264D09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27824-40E1-480D-A12B-2BA53F2B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E9646E5-1847-4B8C-8D70-95A1BDC9587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3559E80-CD71-41CD-B0CC-3BFD43918242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702FB61-A6C2-45FE-B2FC-C219C17CCFC8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6A0F6-9B30-4E25-9041-C7D2573A958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2ACAF2-3627-4A3E-B374-5F6E61F13C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67" y="5574324"/>
            <a:ext cx="1212829" cy="12573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A2FB1A-C9EA-488C-A86F-51F7B6FBD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820"/>
            <a:ext cx="7945316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F4C95B-160B-42F1-8A20-B05C5DEC21D7}"/>
              </a:ext>
            </a:extLst>
          </p:cNvPr>
          <p:cNvSpPr/>
          <p:nvPr userDrawn="1"/>
        </p:nvSpPr>
        <p:spPr>
          <a:xfrm>
            <a:off x="838200" y="1116542"/>
            <a:ext cx="7945316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249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ACEA2-C07C-4271-BEED-E1E50540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820"/>
            <a:ext cx="7945316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640C5-E121-4BCD-80B3-7D056859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64884-9B9D-4C1A-A8D8-5A35660D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68BE1-FB32-4049-B24C-84264D09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27824-40E1-480D-A12B-2BA53F2B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E9646E5-1847-4B8C-8D70-95A1BDC9587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3559E80-CD71-41CD-B0CC-3BFD43918242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702FB61-A6C2-45FE-B2FC-C219C17CCFC8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6A0F6-9B30-4E25-9041-C7D2573A958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2ACAF2-3627-4A3E-B374-5F6E61F13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67" y="5583560"/>
            <a:ext cx="1212829" cy="12573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893A828-03C3-4FF6-9F41-EF7204BB6840}"/>
              </a:ext>
            </a:extLst>
          </p:cNvPr>
          <p:cNvSpPr/>
          <p:nvPr userDrawn="1"/>
        </p:nvSpPr>
        <p:spPr>
          <a:xfrm>
            <a:off x="838200" y="1116542"/>
            <a:ext cx="7945316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834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3060617-CB3C-487E-B7F1-87CEE30A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820"/>
            <a:ext cx="7945316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9F0896-FE84-4A27-8F4C-58C1C6850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7C9CED4-5D24-4DBA-889A-62D0BA32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13B9875-D1E4-43B7-99FC-A8780A975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4A0428F-E301-45B5-AE4E-FF234640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243B3E0-D2B9-4A02-A0FB-A170F3680D0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0478F1C-A138-4DE5-8F54-C2773F0CDAC4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18BE5BB-29BA-430A-ACCD-2FE6EB5A113C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6A0F6-9B30-4E25-9041-C7D2573A958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44C792D-2F13-4029-8DE9-9025EA21F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67" y="5651645"/>
            <a:ext cx="1031989" cy="106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0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B6BD23-8BF9-4F35-A1E9-E9C19DEBC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473CB-8E2E-4689-9A39-8A0C3B46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D5DFC-6838-4085-85D2-82DBD6AD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DFCE2-D81E-4731-AD17-58D47FB8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EFEFD8-95C6-4DE5-AEC5-E3123ED2AD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253" y="4633672"/>
            <a:ext cx="1661747" cy="172267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EEE5619-477D-48B9-9B0F-0BACFEA30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94" y="3604846"/>
            <a:ext cx="8287900" cy="1830631"/>
          </a:xfrm>
        </p:spPr>
        <p:txBody>
          <a:bodyPr anchor="b">
            <a:noAutofit/>
          </a:bodyPr>
          <a:lstStyle>
            <a:lvl1pPr algn="l">
              <a:defRPr sz="6000">
                <a:latin typeface="Quicksand bold" panose="000008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B6F2F5C-C94C-44F1-BF24-9A148B1EE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127" y="5557593"/>
            <a:ext cx="7982867" cy="66223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  <a:latin typeface="Quicksand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968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84A50EB-9178-4070-B61F-E474B29E02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E8CF8-2F66-477D-B5B2-72E9E1C32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D455C-DB76-4A6B-8AF7-FCC03604A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33A5B-5FDA-47DA-A454-120BC9C8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740DA-DC25-4F20-889B-F5B3A9F0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93146-F4B2-4098-A429-DC65A8B6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EEE2D69-770C-409A-A9B1-8B8492EF35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67" y="5574324"/>
            <a:ext cx="1212829" cy="12573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CA669A2-65E3-4DB2-99E5-344FE823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820"/>
            <a:ext cx="7945316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94F02E-D4DD-44FE-8692-44C6B2179336}"/>
              </a:ext>
            </a:extLst>
          </p:cNvPr>
          <p:cNvSpPr/>
          <p:nvPr userDrawn="1"/>
        </p:nvSpPr>
        <p:spPr>
          <a:xfrm>
            <a:off x="838200" y="1116542"/>
            <a:ext cx="7945316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9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5EA9C39-4D6A-435F-913D-84CF4F2C0B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BA078-0884-4F55-B7A9-100AE13BC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C2BE7-F1EF-46AC-8F96-BD36521AC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E4B22-A3DE-4954-AB91-BEF06BB0C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363E5-E3ED-4731-8BA0-F9D20404F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0898B-D1A7-4D5D-B8B3-9BABE1CB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23F5C-825B-4125-92ED-3DD31A0D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A8EA5E-E48E-473A-ACE7-180888B7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AB74D34-7158-4C87-BA56-DB3CA45039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67" y="5574324"/>
            <a:ext cx="1212829" cy="12573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B72914-284C-4971-A3BF-2A07A1D1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820"/>
            <a:ext cx="7945316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BFEC74-13A8-4556-94D3-77236E046288}"/>
              </a:ext>
            </a:extLst>
          </p:cNvPr>
          <p:cNvSpPr/>
          <p:nvPr userDrawn="1"/>
        </p:nvSpPr>
        <p:spPr>
          <a:xfrm>
            <a:off x="838200" y="1116542"/>
            <a:ext cx="7945316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2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111A5D5-ECA3-44E9-A0EF-9AE618EFBE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0193B-9C3A-4601-AA65-074437DC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DD20B-8FEB-418A-91ED-35BF3100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EB1AD-1E97-41EE-A3C6-3B63C688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DCE38E0-8E50-45B0-90FD-C8976DFCA0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67" y="5574324"/>
            <a:ext cx="1212829" cy="12573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2DBC53C-89E1-4D20-BC5A-A025EE56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820"/>
            <a:ext cx="7945316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199354-701B-47C8-9632-6DB2F0401AB4}"/>
              </a:ext>
            </a:extLst>
          </p:cNvPr>
          <p:cNvSpPr/>
          <p:nvPr userDrawn="1"/>
        </p:nvSpPr>
        <p:spPr>
          <a:xfrm>
            <a:off x="838200" y="1116542"/>
            <a:ext cx="7945316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73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C5E4350-4F7A-4566-B535-50C531ECF8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761D1-DBD8-4C34-87A4-33F15052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CC31B9-4678-4A39-9D66-309D4283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68CBA-D472-429B-BE5B-47C55325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7508FE4-3524-4141-8DF8-8709B7780C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67" y="5574324"/>
            <a:ext cx="1212829" cy="12573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40A2332-8B19-4C4F-AC5C-6132BCDC7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820"/>
            <a:ext cx="7945316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D7AA1-5EE9-4FEA-AC2C-9131B3D3C342}"/>
              </a:ext>
            </a:extLst>
          </p:cNvPr>
          <p:cNvSpPr/>
          <p:nvPr userDrawn="1"/>
        </p:nvSpPr>
        <p:spPr>
          <a:xfrm>
            <a:off x="838200" y="1116542"/>
            <a:ext cx="7945316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61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AFCF9-6885-49FC-8716-3A9DAFE6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38302-7D56-4912-A554-5C25C73C7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C1881-1D4F-4D5D-8052-50E1B1928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CBD35-50EE-4924-A035-EC72B6F30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58CB2-95CE-4BB5-8771-E08D4F2B1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26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63E1-8B96-464A-BE86-FC7044DB3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1B97A-E60C-4C27-8087-931349453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89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5DCF60-D194-41BB-8EBE-BD4517431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CB138-388B-43EE-BA99-AA0ADD8F407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3E24B6-4EB8-44AF-85BD-5082C829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68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47BAC6E-121C-45C8-B454-A43E7F98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E246E5-371A-455E-B019-E914F1E4E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F986AB-C21D-4A2F-96B2-C5EF11AC3D5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801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233D61-C297-410C-848D-7B5368B27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6AD44-1C52-41AC-9374-FF90CDAC0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907715-D1A1-4BB6-B747-01C58254475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23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7DB1D6-7A8F-4AF0-AF64-0253F8AA8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6F436B7-F9BB-4CB6-B12D-8AA1FC1C3F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0616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P color theme">
      <a:dk1>
        <a:srgbClr val="5E5E5E"/>
      </a:dk1>
      <a:lt1>
        <a:sysClr val="window" lastClr="FFFFFF"/>
      </a:lt1>
      <a:dk2>
        <a:srgbClr val="878888"/>
      </a:dk2>
      <a:lt2>
        <a:srgbClr val="B7B7B7"/>
      </a:lt2>
      <a:accent1>
        <a:srgbClr val="EA2627"/>
      </a:accent1>
      <a:accent2>
        <a:srgbClr val="FAA91D"/>
      </a:accent2>
      <a:accent3>
        <a:srgbClr val="88D3E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Quicksand</vt:lpstr>
      <vt:lpstr>Quicksand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Dupuis Matthieu</dc:creator>
  <cp:lastModifiedBy>Matthieu Dupuis</cp:lastModifiedBy>
  <cp:revision>25</cp:revision>
  <dcterms:created xsi:type="dcterms:W3CDTF">2019-06-25T20:26:20Z</dcterms:created>
  <dcterms:modified xsi:type="dcterms:W3CDTF">2019-10-25T20:46:14Z</dcterms:modified>
</cp:coreProperties>
</file>