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25203150" cy="36004500"/>
  <p:notesSz cx="6858000" cy="9144000"/>
  <p:defaultTextStyle>
    <a:defPPr>
      <a:defRPr lang="es-ES"/>
    </a:defPPr>
    <a:lvl1pPr algn="ctr" rtl="0" fontAlgn="base">
      <a:spcBef>
        <a:spcPct val="0"/>
      </a:spcBef>
      <a:spcAft>
        <a:spcPct val="0"/>
      </a:spcAft>
      <a:defRPr sz="2700" b="1" kern="1200">
        <a:solidFill>
          <a:schemeClr val="tx1"/>
        </a:solidFill>
        <a:latin typeface="Arial" pitchFamily="34" charset="0"/>
        <a:ea typeface="+mn-ea"/>
        <a:cs typeface="+mn-cs"/>
      </a:defRPr>
    </a:lvl1pPr>
    <a:lvl2pPr marL="379110" algn="ctr" rtl="0" fontAlgn="base">
      <a:spcBef>
        <a:spcPct val="0"/>
      </a:spcBef>
      <a:spcAft>
        <a:spcPct val="0"/>
      </a:spcAft>
      <a:defRPr sz="2700" b="1" kern="1200">
        <a:solidFill>
          <a:schemeClr val="tx1"/>
        </a:solidFill>
        <a:latin typeface="Arial" pitchFamily="34" charset="0"/>
        <a:ea typeface="+mn-ea"/>
        <a:cs typeface="+mn-cs"/>
      </a:defRPr>
    </a:lvl2pPr>
    <a:lvl3pPr marL="758220" algn="ctr" rtl="0" fontAlgn="base">
      <a:spcBef>
        <a:spcPct val="0"/>
      </a:spcBef>
      <a:spcAft>
        <a:spcPct val="0"/>
      </a:spcAft>
      <a:defRPr sz="2700" b="1" kern="1200">
        <a:solidFill>
          <a:schemeClr val="tx1"/>
        </a:solidFill>
        <a:latin typeface="Arial" pitchFamily="34" charset="0"/>
        <a:ea typeface="+mn-ea"/>
        <a:cs typeface="+mn-cs"/>
      </a:defRPr>
    </a:lvl3pPr>
    <a:lvl4pPr marL="1137331" algn="ctr" rtl="0" fontAlgn="base">
      <a:spcBef>
        <a:spcPct val="0"/>
      </a:spcBef>
      <a:spcAft>
        <a:spcPct val="0"/>
      </a:spcAft>
      <a:defRPr sz="2700" b="1" kern="1200">
        <a:solidFill>
          <a:schemeClr val="tx1"/>
        </a:solidFill>
        <a:latin typeface="Arial" pitchFamily="34" charset="0"/>
        <a:ea typeface="+mn-ea"/>
        <a:cs typeface="+mn-cs"/>
      </a:defRPr>
    </a:lvl4pPr>
    <a:lvl5pPr marL="1516441" algn="ctr" rtl="0" fontAlgn="base">
      <a:spcBef>
        <a:spcPct val="0"/>
      </a:spcBef>
      <a:spcAft>
        <a:spcPct val="0"/>
      </a:spcAft>
      <a:defRPr sz="2700" b="1" kern="1200">
        <a:solidFill>
          <a:schemeClr val="tx1"/>
        </a:solidFill>
        <a:latin typeface="Arial" pitchFamily="34" charset="0"/>
        <a:ea typeface="+mn-ea"/>
        <a:cs typeface="+mn-cs"/>
      </a:defRPr>
    </a:lvl5pPr>
    <a:lvl6pPr marL="1895551" algn="l" defTabSz="758220" rtl="0" eaLnBrk="1" latinLnBrk="0" hangingPunct="1">
      <a:defRPr sz="2700" b="1" kern="1200">
        <a:solidFill>
          <a:schemeClr val="tx1"/>
        </a:solidFill>
        <a:latin typeface="Arial" pitchFamily="34" charset="0"/>
        <a:ea typeface="+mn-ea"/>
        <a:cs typeface="+mn-cs"/>
      </a:defRPr>
    </a:lvl6pPr>
    <a:lvl7pPr marL="2274661" algn="l" defTabSz="758220" rtl="0" eaLnBrk="1" latinLnBrk="0" hangingPunct="1">
      <a:defRPr sz="2700" b="1" kern="1200">
        <a:solidFill>
          <a:schemeClr val="tx1"/>
        </a:solidFill>
        <a:latin typeface="Arial" pitchFamily="34" charset="0"/>
        <a:ea typeface="+mn-ea"/>
        <a:cs typeface="+mn-cs"/>
      </a:defRPr>
    </a:lvl7pPr>
    <a:lvl8pPr marL="2653772" algn="l" defTabSz="758220" rtl="0" eaLnBrk="1" latinLnBrk="0" hangingPunct="1">
      <a:defRPr sz="2700" b="1" kern="1200">
        <a:solidFill>
          <a:schemeClr val="tx1"/>
        </a:solidFill>
        <a:latin typeface="Arial" pitchFamily="34" charset="0"/>
        <a:ea typeface="+mn-ea"/>
        <a:cs typeface="+mn-cs"/>
      </a:defRPr>
    </a:lvl8pPr>
    <a:lvl9pPr marL="3032882" algn="l" defTabSz="758220" rtl="0" eaLnBrk="1" latinLnBrk="0" hangingPunct="1">
      <a:defRPr sz="2700" b="1"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00"/>
    <a:srgbClr val="CCFFFF"/>
    <a:srgbClr val="66CCFF"/>
    <a:srgbClr val="FFCC00"/>
    <a:srgbClr val="FFEAA7"/>
    <a:srgbClr val="FCDC8C"/>
    <a:srgbClr val="B2DE82"/>
    <a:srgbClr val="C0C0C0"/>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Estilo medio 4 - Énfasi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8A107856-5554-42FB-B03E-39F5DBC370BA}" styleName="Estilo medio 4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7375" autoAdjust="0"/>
    <p:restoredTop sz="95942" autoAdjust="0"/>
  </p:normalViewPr>
  <p:slideViewPr>
    <p:cSldViewPr>
      <p:cViewPr>
        <p:scale>
          <a:sx n="40" d="100"/>
          <a:sy n="40" d="100"/>
        </p:scale>
        <p:origin x="-678" y="5112"/>
      </p:cViewPr>
      <p:guideLst>
        <p:guide orient="horz" pos="11340"/>
        <p:guide pos="793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1974"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1026"/>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b="0" smtClean="0">
                <a:latin typeface="Arial" charset="0"/>
              </a:defRPr>
            </a:lvl1pPr>
          </a:lstStyle>
          <a:p>
            <a:pPr>
              <a:defRPr/>
            </a:pPr>
            <a:endParaRPr lang="es-ES"/>
          </a:p>
        </p:txBody>
      </p:sp>
      <p:sp>
        <p:nvSpPr>
          <p:cNvPr id="7171" name="Rectangle 1027"/>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smtClean="0">
                <a:latin typeface="Arial" charset="0"/>
              </a:defRPr>
            </a:lvl1pPr>
          </a:lstStyle>
          <a:p>
            <a:pPr>
              <a:defRPr/>
            </a:pPr>
            <a:endParaRPr lang="es-ES"/>
          </a:p>
        </p:txBody>
      </p:sp>
      <p:sp>
        <p:nvSpPr>
          <p:cNvPr id="7172" name="Rectangle 1028"/>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b="0" smtClean="0">
                <a:latin typeface="Arial" charset="0"/>
              </a:defRPr>
            </a:lvl1pPr>
          </a:lstStyle>
          <a:p>
            <a:pPr>
              <a:defRPr/>
            </a:pPr>
            <a:endParaRPr lang="es-ES"/>
          </a:p>
        </p:txBody>
      </p:sp>
      <p:sp>
        <p:nvSpPr>
          <p:cNvPr id="7173" name="Rectangle 1029"/>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smtClean="0">
                <a:latin typeface="Arial" charset="0"/>
              </a:defRPr>
            </a:lvl1pPr>
          </a:lstStyle>
          <a:p>
            <a:pPr>
              <a:defRPr/>
            </a:pPr>
            <a:fld id="{D673B5EC-128A-4A1C-A45E-322A0224E657}" type="slidenum">
              <a:rPr lang="es-ES"/>
              <a:pPr>
                <a:defRPr/>
              </a:pPr>
              <a:t>‹Nº›</a:t>
            </a:fld>
            <a:endParaRPr lang="es-ES"/>
          </a:p>
        </p:txBody>
      </p:sp>
    </p:spTree>
    <p:extLst>
      <p:ext uri="{BB962C8B-B14F-4D97-AF65-F5344CB8AC3E}">
        <p14:creationId xmlns:p14="http://schemas.microsoft.com/office/powerpoint/2010/main" val="25027601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atin typeface="Arial" charset="0"/>
              </a:defRPr>
            </a:lvl1pPr>
          </a:lstStyle>
          <a:p>
            <a:pPr>
              <a:defRPr/>
            </a:pPr>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atin typeface="Arial" charset="0"/>
              </a:defRPr>
            </a:lvl1pPr>
          </a:lstStyle>
          <a:p>
            <a:pPr>
              <a:defRPr/>
            </a:pPr>
            <a:fld id="{A90D996E-B024-44BA-9289-575966874197}" type="datetimeFigureOut">
              <a:rPr lang="es-ES"/>
              <a:pPr>
                <a:defRPr/>
              </a:pPr>
              <a:t>17/08/2016</a:t>
            </a:fld>
            <a:endParaRPr lang="es-ES"/>
          </a:p>
        </p:txBody>
      </p:sp>
      <p:sp>
        <p:nvSpPr>
          <p:cNvPr id="4" name="3 Marcador de imagen de diapositiva"/>
          <p:cNvSpPr>
            <a:spLocks noGrp="1" noRot="1" noChangeAspect="1"/>
          </p:cNvSpPr>
          <p:nvPr>
            <p:ph type="sldImg" idx="2"/>
          </p:nvPr>
        </p:nvSpPr>
        <p:spPr>
          <a:xfrm>
            <a:off x="2228850" y="685800"/>
            <a:ext cx="2400300" cy="3429000"/>
          </a:xfrm>
          <a:prstGeom prst="rect">
            <a:avLst/>
          </a:prstGeom>
          <a:noFill/>
          <a:ln w="12700">
            <a:solidFill>
              <a:prstClr val="black"/>
            </a:solidFill>
          </a:ln>
        </p:spPr>
        <p:txBody>
          <a:bodyPr vert="horz" lIns="91440" tIns="45720" rIns="91440" bIns="45720" rtlCol="0" anchor="ctr"/>
          <a:lstStyle/>
          <a:p>
            <a:pPr lvl="0"/>
            <a:endParaRPr lang="es-ES" noProof="0" smtClean="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atin typeface="Arial" charset="0"/>
              </a:defRPr>
            </a:lvl1pPr>
          </a:lstStyle>
          <a:p>
            <a:pPr>
              <a:defRPr/>
            </a:pPr>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atin typeface="Arial" charset="0"/>
              </a:defRPr>
            </a:lvl1pPr>
          </a:lstStyle>
          <a:p>
            <a:pPr>
              <a:defRPr/>
            </a:pPr>
            <a:fld id="{0616B3A1-C49A-492D-901C-F941187EE89D}" type="slidenum">
              <a:rPr lang="es-ES"/>
              <a:pPr>
                <a:defRPr/>
              </a:pPr>
              <a:t>‹Nº›</a:t>
            </a:fld>
            <a:endParaRPr lang="es-ES"/>
          </a:p>
        </p:txBody>
      </p:sp>
    </p:spTree>
    <p:extLst>
      <p:ext uri="{BB962C8B-B14F-4D97-AF65-F5344CB8AC3E}">
        <p14:creationId xmlns:p14="http://schemas.microsoft.com/office/powerpoint/2010/main" val="267235684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000" kern="1200">
        <a:solidFill>
          <a:schemeClr val="tx1"/>
        </a:solidFill>
        <a:latin typeface="+mn-lt"/>
        <a:ea typeface="+mn-ea"/>
        <a:cs typeface="+mn-cs"/>
      </a:defRPr>
    </a:lvl1pPr>
    <a:lvl2pPr marL="379110" algn="l" rtl="0" fontAlgn="base">
      <a:spcBef>
        <a:spcPct val="30000"/>
      </a:spcBef>
      <a:spcAft>
        <a:spcPct val="0"/>
      </a:spcAft>
      <a:defRPr sz="1000" kern="1200">
        <a:solidFill>
          <a:schemeClr val="tx1"/>
        </a:solidFill>
        <a:latin typeface="+mn-lt"/>
        <a:ea typeface="+mn-ea"/>
        <a:cs typeface="+mn-cs"/>
      </a:defRPr>
    </a:lvl2pPr>
    <a:lvl3pPr marL="758220" algn="l" rtl="0" fontAlgn="base">
      <a:spcBef>
        <a:spcPct val="30000"/>
      </a:spcBef>
      <a:spcAft>
        <a:spcPct val="0"/>
      </a:spcAft>
      <a:defRPr sz="1000" kern="1200">
        <a:solidFill>
          <a:schemeClr val="tx1"/>
        </a:solidFill>
        <a:latin typeface="+mn-lt"/>
        <a:ea typeface="+mn-ea"/>
        <a:cs typeface="+mn-cs"/>
      </a:defRPr>
    </a:lvl3pPr>
    <a:lvl4pPr marL="1137331" algn="l" rtl="0" fontAlgn="base">
      <a:spcBef>
        <a:spcPct val="30000"/>
      </a:spcBef>
      <a:spcAft>
        <a:spcPct val="0"/>
      </a:spcAft>
      <a:defRPr sz="1000" kern="1200">
        <a:solidFill>
          <a:schemeClr val="tx1"/>
        </a:solidFill>
        <a:latin typeface="+mn-lt"/>
        <a:ea typeface="+mn-ea"/>
        <a:cs typeface="+mn-cs"/>
      </a:defRPr>
    </a:lvl4pPr>
    <a:lvl5pPr marL="1516441" algn="l" rtl="0" fontAlgn="base">
      <a:spcBef>
        <a:spcPct val="30000"/>
      </a:spcBef>
      <a:spcAft>
        <a:spcPct val="0"/>
      </a:spcAft>
      <a:defRPr sz="1000" kern="1200">
        <a:solidFill>
          <a:schemeClr val="tx1"/>
        </a:solidFill>
        <a:latin typeface="+mn-lt"/>
        <a:ea typeface="+mn-ea"/>
        <a:cs typeface="+mn-cs"/>
      </a:defRPr>
    </a:lvl5pPr>
    <a:lvl6pPr marL="1895551" algn="l" defTabSz="758220" rtl="0" eaLnBrk="1" latinLnBrk="0" hangingPunct="1">
      <a:defRPr sz="1000" kern="1200">
        <a:solidFill>
          <a:schemeClr val="tx1"/>
        </a:solidFill>
        <a:latin typeface="+mn-lt"/>
        <a:ea typeface="+mn-ea"/>
        <a:cs typeface="+mn-cs"/>
      </a:defRPr>
    </a:lvl6pPr>
    <a:lvl7pPr marL="2274661" algn="l" defTabSz="758220" rtl="0" eaLnBrk="1" latinLnBrk="0" hangingPunct="1">
      <a:defRPr sz="1000" kern="1200">
        <a:solidFill>
          <a:schemeClr val="tx1"/>
        </a:solidFill>
        <a:latin typeface="+mn-lt"/>
        <a:ea typeface="+mn-ea"/>
        <a:cs typeface="+mn-cs"/>
      </a:defRPr>
    </a:lvl7pPr>
    <a:lvl8pPr marL="2653772" algn="l" defTabSz="758220" rtl="0" eaLnBrk="1" latinLnBrk="0" hangingPunct="1">
      <a:defRPr sz="1000" kern="1200">
        <a:solidFill>
          <a:schemeClr val="tx1"/>
        </a:solidFill>
        <a:latin typeface="+mn-lt"/>
        <a:ea typeface="+mn-ea"/>
        <a:cs typeface="+mn-cs"/>
      </a:defRPr>
    </a:lvl8pPr>
    <a:lvl9pPr marL="3032882" algn="l" defTabSz="758220"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Marcador de imagen de diapositiva"/>
          <p:cNvSpPr>
            <a:spLocks noGrp="1" noRot="1" noChangeAspect="1" noTextEdit="1"/>
          </p:cNvSpPr>
          <p:nvPr>
            <p:ph type="sldImg"/>
          </p:nvPr>
        </p:nvSpPr>
        <p:spPr bwMode="auto">
          <a:xfrm>
            <a:off x="2228850" y="685800"/>
            <a:ext cx="2400300" cy="3429000"/>
          </a:xfrm>
          <a:noFill/>
          <a:ln>
            <a:solidFill>
              <a:srgbClr val="000000"/>
            </a:solidFill>
            <a:miter lim="800000"/>
            <a:headEnd/>
            <a:tailEnd/>
          </a:ln>
        </p:spPr>
      </p:sp>
      <p:sp>
        <p:nvSpPr>
          <p:cNvPr id="17411"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smtClean="0"/>
          </a:p>
        </p:txBody>
      </p:sp>
      <p:sp>
        <p:nvSpPr>
          <p:cNvPr id="17412"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8C42B97-DA8E-43DF-8D00-609208B6606B}" type="slidenum">
              <a:rPr lang="es-ES">
                <a:latin typeface="Arial" pitchFamily="34" charset="0"/>
              </a:rPr>
              <a:pPr/>
              <a:t>1</a:t>
            </a:fld>
            <a:endParaRPr lang="es-ES">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1890360" y="11185262"/>
            <a:ext cx="21422431" cy="7716572"/>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3780720" y="20402021"/>
            <a:ext cx="17641711" cy="9202209"/>
          </a:xfrm>
        </p:spPr>
        <p:txBody>
          <a:bodyPr/>
          <a:lstStyle>
            <a:lvl1pPr marL="0" indent="0" algn="ctr">
              <a:buNone/>
              <a:defRPr/>
            </a:lvl1pPr>
            <a:lvl2pPr marL="379110" indent="0" algn="ctr">
              <a:buNone/>
              <a:defRPr/>
            </a:lvl2pPr>
            <a:lvl3pPr marL="758220" indent="0" algn="ctr">
              <a:buNone/>
              <a:defRPr/>
            </a:lvl3pPr>
            <a:lvl4pPr marL="1137331" indent="0" algn="ctr">
              <a:buNone/>
              <a:defRPr/>
            </a:lvl4pPr>
            <a:lvl5pPr marL="1516441" indent="0" algn="ctr">
              <a:buNone/>
              <a:defRPr/>
            </a:lvl5pPr>
            <a:lvl6pPr marL="1895551" indent="0" algn="ctr">
              <a:buNone/>
              <a:defRPr/>
            </a:lvl6pPr>
            <a:lvl7pPr marL="2274661" indent="0" algn="ctr">
              <a:buNone/>
              <a:defRPr/>
            </a:lvl7pPr>
            <a:lvl8pPr marL="2653772" indent="0" algn="ctr">
              <a:buNone/>
              <a:defRPr/>
            </a:lvl8pPr>
            <a:lvl9pPr marL="3032882" indent="0" algn="ctr">
              <a:buNone/>
              <a:defRPr/>
            </a:lvl9pPr>
          </a:lstStyle>
          <a:p>
            <a:r>
              <a:rPr lang="es-ES" smtClean="0"/>
              <a:t>Haga clic para modificar el estilo de subtítulo del patrón</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24B385BE-9E89-478C-BD08-E5682C2D8F1A}" type="slidenum">
              <a:rPr lang="es-ES"/>
              <a:pPr>
                <a:defRPr/>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5ABBB497-E91B-42FE-A701-F2DA9972681F}" type="slidenum">
              <a:rPr lang="es-ES"/>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18272655" y="1441980"/>
            <a:ext cx="5669844" cy="30720770"/>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1260652" y="1441980"/>
            <a:ext cx="16893469" cy="3072077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23843DBD-39B7-4D7B-A0F9-6B9A27DA3287}" type="slidenum">
              <a:rPr lang="es-ES"/>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0CE12358-14EC-450D-BA2A-91A826131F45}" type="slidenum">
              <a:rPr lang="es-ES"/>
              <a:pPr>
                <a:defRPr/>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990372" y="23136491"/>
            <a:ext cx="21423666" cy="7150364"/>
          </a:xfrm>
        </p:spPr>
        <p:txBody>
          <a:bodyPr anchor="t"/>
          <a:lstStyle>
            <a:lvl1pPr algn="l">
              <a:defRPr sz="33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1990372" y="15259845"/>
            <a:ext cx="21423666" cy="7876646"/>
          </a:xfrm>
        </p:spPr>
        <p:txBody>
          <a:bodyPr anchor="b"/>
          <a:lstStyle>
            <a:lvl1pPr marL="0" indent="0">
              <a:buNone/>
              <a:defRPr sz="1700"/>
            </a:lvl1pPr>
            <a:lvl2pPr marL="379110" indent="0">
              <a:buNone/>
              <a:defRPr sz="1500"/>
            </a:lvl2pPr>
            <a:lvl3pPr marL="758220" indent="0">
              <a:buNone/>
              <a:defRPr sz="1300"/>
            </a:lvl3pPr>
            <a:lvl4pPr marL="1137331" indent="0">
              <a:buNone/>
              <a:defRPr sz="1200"/>
            </a:lvl4pPr>
            <a:lvl5pPr marL="1516441" indent="0">
              <a:buNone/>
              <a:defRPr sz="1200"/>
            </a:lvl5pPr>
            <a:lvl6pPr marL="1895551" indent="0">
              <a:buNone/>
              <a:defRPr sz="1200"/>
            </a:lvl6pPr>
            <a:lvl7pPr marL="2274661" indent="0">
              <a:buNone/>
              <a:defRPr sz="1200"/>
            </a:lvl7pPr>
            <a:lvl8pPr marL="2653772" indent="0">
              <a:buNone/>
              <a:defRPr sz="1200"/>
            </a:lvl8pPr>
            <a:lvl9pPr marL="3032882" indent="0">
              <a:buNone/>
              <a:defRPr sz="12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FC251AB4-2ED2-4602-9620-C90B319F2880}" type="slidenum">
              <a:rPr lang="es-ES"/>
              <a:pPr>
                <a:defRPr/>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1260653" y="8400521"/>
            <a:ext cx="11281657" cy="23762230"/>
          </a:xfrm>
        </p:spPr>
        <p:txBody>
          <a:bodyPr/>
          <a:lstStyle>
            <a:lvl1pPr>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12660842" y="8400521"/>
            <a:ext cx="11281657" cy="23762230"/>
          </a:xfrm>
        </p:spPr>
        <p:txBody>
          <a:bodyPr/>
          <a:lstStyle>
            <a:lvl1pPr>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624083DC-2872-4CEF-81CB-B37D21829B9E}" type="slidenum">
              <a:rPr lang="es-ES"/>
              <a:pPr>
                <a:defRPr/>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1260653" y="8059209"/>
            <a:ext cx="11134725" cy="3358886"/>
          </a:xfrm>
        </p:spPr>
        <p:txBody>
          <a:bodyPr anchor="b"/>
          <a:lstStyle>
            <a:lvl1pPr marL="0" indent="0">
              <a:buNone/>
              <a:defRPr sz="2000" b="1"/>
            </a:lvl1pPr>
            <a:lvl2pPr marL="379110" indent="0">
              <a:buNone/>
              <a:defRPr sz="1700" b="1"/>
            </a:lvl2pPr>
            <a:lvl3pPr marL="758220" indent="0">
              <a:buNone/>
              <a:defRPr sz="1500" b="1"/>
            </a:lvl3pPr>
            <a:lvl4pPr marL="1137331" indent="0">
              <a:buNone/>
              <a:defRPr sz="1300" b="1"/>
            </a:lvl4pPr>
            <a:lvl5pPr marL="1516441" indent="0">
              <a:buNone/>
              <a:defRPr sz="1300" b="1"/>
            </a:lvl5pPr>
            <a:lvl6pPr marL="1895551" indent="0">
              <a:buNone/>
              <a:defRPr sz="1300" b="1"/>
            </a:lvl6pPr>
            <a:lvl7pPr marL="2274661" indent="0">
              <a:buNone/>
              <a:defRPr sz="1300" b="1"/>
            </a:lvl7pPr>
            <a:lvl8pPr marL="2653772" indent="0">
              <a:buNone/>
              <a:defRPr sz="1300" b="1"/>
            </a:lvl8pPr>
            <a:lvl9pPr marL="3032882" indent="0">
              <a:buNone/>
              <a:defRPr sz="13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1260653" y="11418095"/>
            <a:ext cx="11134725" cy="20744656"/>
          </a:xfrm>
        </p:spPr>
        <p:txBody>
          <a:bodyPr/>
          <a:lstStyle>
            <a:lvl1pPr>
              <a:defRPr sz="20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12802835" y="8059209"/>
            <a:ext cx="11139664" cy="3358886"/>
          </a:xfrm>
        </p:spPr>
        <p:txBody>
          <a:bodyPr anchor="b"/>
          <a:lstStyle>
            <a:lvl1pPr marL="0" indent="0">
              <a:buNone/>
              <a:defRPr sz="2000" b="1"/>
            </a:lvl1pPr>
            <a:lvl2pPr marL="379110" indent="0">
              <a:buNone/>
              <a:defRPr sz="1700" b="1"/>
            </a:lvl2pPr>
            <a:lvl3pPr marL="758220" indent="0">
              <a:buNone/>
              <a:defRPr sz="1500" b="1"/>
            </a:lvl3pPr>
            <a:lvl4pPr marL="1137331" indent="0">
              <a:buNone/>
              <a:defRPr sz="1300" b="1"/>
            </a:lvl4pPr>
            <a:lvl5pPr marL="1516441" indent="0">
              <a:buNone/>
              <a:defRPr sz="1300" b="1"/>
            </a:lvl5pPr>
            <a:lvl6pPr marL="1895551" indent="0">
              <a:buNone/>
              <a:defRPr sz="1300" b="1"/>
            </a:lvl6pPr>
            <a:lvl7pPr marL="2274661" indent="0">
              <a:buNone/>
              <a:defRPr sz="1300" b="1"/>
            </a:lvl7pPr>
            <a:lvl8pPr marL="2653772" indent="0">
              <a:buNone/>
              <a:defRPr sz="1300" b="1"/>
            </a:lvl8pPr>
            <a:lvl9pPr marL="3032882" indent="0">
              <a:buNone/>
              <a:defRPr sz="13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12802835" y="11418095"/>
            <a:ext cx="11139664" cy="20744656"/>
          </a:xfrm>
        </p:spPr>
        <p:txBody>
          <a:bodyPr/>
          <a:lstStyle>
            <a:lvl1pPr>
              <a:defRPr sz="20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4"/>
          <p:cNvSpPr>
            <a:spLocks noGrp="1" noChangeArrowheads="1"/>
          </p:cNvSpPr>
          <p:nvPr>
            <p:ph type="dt" sz="half" idx="10"/>
          </p:nvPr>
        </p:nvSpPr>
        <p:spPr>
          <a:ln/>
        </p:spPr>
        <p:txBody>
          <a:bodyPr/>
          <a:lstStyle>
            <a:lvl1pPr>
              <a:defRPr/>
            </a:lvl1pPr>
          </a:lstStyle>
          <a:p>
            <a:pPr>
              <a:defRPr/>
            </a:pPr>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pPr>
              <a:defRPr/>
            </a:pPr>
            <a:fld id="{2D534113-0782-4E1A-98B7-CDD2EFAD5C36}" type="slidenum">
              <a:rPr lang="es-ES"/>
              <a:pPr>
                <a:defRPr/>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pPr>
              <a:defRPr/>
            </a:pPr>
            <a:fld id="{688FC3F1-A239-4C44-A9C1-85687E01CB29}" type="slidenum">
              <a:rPr lang="es-ES"/>
              <a:pPr>
                <a:def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pPr>
              <a:defRPr/>
            </a:pPr>
            <a:fld id="{04B889DE-2738-4C49-97DD-FB1D4F97F6BD}" type="slidenum">
              <a:rPr lang="es-ES"/>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260652" y="1434042"/>
            <a:ext cx="8291159" cy="6099970"/>
          </a:xfrm>
        </p:spPr>
        <p:txBody>
          <a:bodyPr anchor="b"/>
          <a:lstStyle>
            <a:lvl1pPr algn="l">
              <a:defRPr sz="17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9854319" y="1434042"/>
            <a:ext cx="14088181" cy="30728709"/>
          </a:xfrm>
        </p:spPr>
        <p:txBody>
          <a:bodyPr/>
          <a:lstStyle>
            <a:lvl1pPr>
              <a:defRPr sz="2700"/>
            </a:lvl1pPr>
            <a:lvl2pPr>
              <a:defRPr sz="2300"/>
            </a:lvl2pPr>
            <a:lvl3pPr>
              <a:defRPr sz="2000"/>
            </a:lvl3pPr>
            <a:lvl4pPr>
              <a:defRPr sz="1700"/>
            </a:lvl4pPr>
            <a:lvl5pPr>
              <a:defRPr sz="1700"/>
            </a:lvl5pPr>
            <a:lvl6pPr>
              <a:defRPr sz="1700"/>
            </a:lvl6pPr>
            <a:lvl7pPr>
              <a:defRPr sz="1700"/>
            </a:lvl7pPr>
            <a:lvl8pPr>
              <a:defRPr sz="1700"/>
            </a:lvl8pPr>
            <a:lvl9pPr>
              <a:defRPr sz="17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1260652" y="7534011"/>
            <a:ext cx="8291159" cy="24628739"/>
          </a:xfrm>
        </p:spPr>
        <p:txBody>
          <a:bodyPr/>
          <a:lstStyle>
            <a:lvl1pPr marL="0" indent="0">
              <a:buNone/>
              <a:defRPr sz="1200"/>
            </a:lvl1pPr>
            <a:lvl2pPr marL="379110" indent="0">
              <a:buNone/>
              <a:defRPr sz="1000"/>
            </a:lvl2pPr>
            <a:lvl3pPr marL="758220" indent="0">
              <a:buNone/>
              <a:defRPr sz="800"/>
            </a:lvl3pPr>
            <a:lvl4pPr marL="1137331" indent="0">
              <a:buNone/>
              <a:defRPr sz="700"/>
            </a:lvl4pPr>
            <a:lvl5pPr marL="1516441" indent="0">
              <a:buNone/>
              <a:defRPr sz="700"/>
            </a:lvl5pPr>
            <a:lvl6pPr marL="1895551" indent="0">
              <a:buNone/>
              <a:defRPr sz="700"/>
            </a:lvl6pPr>
            <a:lvl7pPr marL="2274661" indent="0">
              <a:buNone/>
              <a:defRPr sz="700"/>
            </a:lvl7pPr>
            <a:lvl8pPr marL="2653772" indent="0">
              <a:buNone/>
              <a:defRPr sz="700"/>
            </a:lvl8pPr>
            <a:lvl9pPr marL="3032882" indent="0">
              <a:buNone/>
              <a:defRPr sz="7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27644B04-DFF0-4A41-9BCC-5B1B76EEA7DF}" type="slidenum">
              <a:rPr lang="es-ES"/>
              <a:pPr>
                <a:defRPr/>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940124" y="25202887"/>
            <a:ext cx="15121643" cy="2975239"/>
          </a:xfrm>
        </p:spPr>
        <p:txBody>
          <a:bodyPr anchor="b"/>
          <a:lstStyle>
            <a:lvl1pPr algn="l">
              <a:defRPr sz="17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4940124" y="3217333"/>
            <a:ext cx="15121643" cy="21601907"/>
          </a:xfrm>
        </p:spPr>
        <p:txBody>
          <a:bodyPr/>
          <a:lstStyle>
            <a:lvl1pPr marL="0" indent="0">
              <a:buNone/>
              <a:defRPr sz="2700"/>
            </a:lvl1pPr>
            <a:lvl2pPr marL="379110" indent="0">
              <a:buNone/>
              <a:defRPr sz="2300"/>
            </a:lvl2pPr>
            <a:lvl3pPr marL="758220" indent="0">
              <a:buNone/>
              <a:defRPr sz="2000"/>
            </a:lvl3pPr>
            <a:lvl4pPr marL="1137331" indent="0">
              <a:buNone/>
              <a:defRPr sz="1700"/>
            </a:lvl4pPr>
            <a:lvl5pPr marL="1516441" indent="0">
              <a:buNone/>
              <a:defRPr sz="1700"/>
            </a:lvl5pPr>
            <a:lvl6pPr marL="1895551" indent="0">
              <a:buNone/>
              <a:defRPr sz="1700"/>
            </a:lvl6pPr>
            <a:lvl7pPr marL="2274661" indent="0">
              <a:buNone/>
              <a:defRPr sz="1700"/>
            </a:lvl7pPr>
            <a:lvl8pPr marL="2653772" indent="0">
              <a:buNone/>
              <a:defRPr sz="1700"/>
            </a:lvl8pPr>
            <a:lvl9pPr marL="3032882" indent="0">
              <a:buNone/>
              <a:defRPr sz="1700"/>
            </a:lvl9pPr>
          </a:lstStyle>
          <a:p>
            <a:pPr lvl="0"/>
            <a:endParaRPr lang="es-ES" noProof="0" smtClean="0"/>
          </a:p>
        </p:txBody>
      </p:sp>
      <p:sp>
        <p:nvSpPr>
          <p:cNvPr id="4" name="3 Marcador de texto"/>
          <p:cNvSpPr>
            <a:spLocks noGrp="1"/>
          </p:cNvSpPr>
          <p:nvPr>
            <p:ph type="body" sz="half" idx="2"/>
          </p:nvPr>
        </p:nvSpPr>
        <p:spPr>
          <a:xfrm>
            <a:off x="4940124" y="28178125"/>
            <a:ext cx="15121643" cy="4225396"/>
          </a:xfrm>
        </p:spPr>
        <p:txBody>
          <a:bodyPr/>
          <a:lstStyle>
            <a:lvl1pPr marL="0" indent="0">
              <a:buNone/>
              <a:defRPr sz="1200"/>
            </a:lvl1pPr>
            <a:lvl2pPr marL="379110" indent="0">
              <a:buNone/>
              <a:defRPr sz="1000"/>
            </a:lvl2pPr>
            <a:lvl3pPr marL="758220" indent="0">
              <a:buNone/>
              <a:defRPr sz="800"/>
            </a:lvl3pPr>
            <a:lvl4pPr marL="1137331" indent="0">
              <a:buNone/>
              <a:defRPr sz="700"/>
            </a:lvl4pPr>
            <a:lvl5pPr marL="1516441" indent="0">
              <a:buNone/>
              <a:defRPr sz="700"/>
            </a:lvl5pPr>
            <a:lvl6pPr marL="1895551" indent="0">
              <a:buNone/>
              <a:defRPr sz="700"/>
            </a:lvl6pPr>
            <a:lvl7pPr marL="2274661" indent="0">
              <a:buNone/>
              <a:defRPr sz="700"/>
            </a:lvl7pPr>
            <a:lvl8pPr marL="2653772" indent="0">
              <a:buNone/>
              <a:defRPr sz="700"/>
            </a:lvl8pPr>
            <a:lvl9pPr marL="3032882" indent="0">
              <a:buNone/>
              <a:defRPr sz="7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A7D5D09E-0F3C-4488-B4B3-78B1ED5531E9}" type="slidenum">
              <a:rPr lang="es-ES"/>
              <a:pPr>
                <a:defRPr/>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20000"/>
            <a:lumOff val="80000"/>
            <a:alpha val="96000"/>
          </a:schemeClr>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260652" y="1441980"/>
            <a:ext cx="22681847" cy="6000750"/>
          </a:xfrm>
          <a:prstGeom prst="rect">
            <a:avLst/>
          </a:prstGeom>
          <a:noFill/>
          <a:ln w="9525">
            <a:noFill/>
            <a:miter lim="800000"/>
            <a:headEnd/>
            <a:tailEnd/>
          </a:ln>
          <a:effectLst/>
        </p:spPr>
        <p:txBody>
          <a:bodyPr vert="horz" wrap="square" lIns="358259" tIns="179130" rIns="358259" bIns="17913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1260652" y="8400521"/>
            <a:ext cx="22681847" cy="23762230"/>
          </a:xfrm>
          <a:prstGeom prst="rect">
            <a:avLst/>
          </a:prstGeom>
          <a:noFill/>
          <a:ln w="9525">
            <a:noFill/>
            <a:miter lim="800000"/>
            <a:headEnd/>
            <a:tailEnd/>
          </a:ln>
          <a:effectLst/>
        </p:spPr>
        <p:txBody>
          <a:bodyPr vert="horz" wrap="square" lIns="358259" tIns="179130" rIns="358259" bIns="17913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1260653" y="32787167"/>
            <a:ext cx="5879747" cy="250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58259" tIns="179130" rIns="358259" bIns="179130" numCol="1" anchor="t" anchorCtr="0" compatLnSpc="1">
            <a:prstTxWarp prst="textNoShape">
              <a:avLst/>
            </a:prstTxWarp>
          </a:bodyPr>
          <a:lstStyle>
            <a:lvl1pPr algn="l" defTabSz="3583118">
              <a:defRPr sz="5500" b="0" smtClean="0">
                <a:latin typeface="Arial" charset="0"/>
              </a:defRPr>
            </a:lvl1pPr>
          </a:lstStyle>
          <a:p>
            <a:pPr>
              <a:defRPr/>
            </a:pPr>
            <a:endParaRPr lang="es-ES"/>
          </a:p>
        </p:txBody>
      </p:sp>
      <p:sp>
        <p:nvSpPr>
          <p:cNvPr id="1029" name="Rectangle 5"/>
          <p:cNvSpPr>
            <a:spLocks noGrp="1" noChangeArrowheads="1"/>
          </p:cNvSpPr>
          <p:nvPr>
            <p:ph type="ftr" sz="quarter" idx="3"/>
          </p:nvPr>
        </p:nvSpPr>
        <p:spPr bwMode="auto">
          <a:xfrm>
            <a:off x="8610953" y="32787167"/>
            <a:ext cx="7981244" cy="250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58259" tIns="179130" rIns="358259" bIns="179130" numCol="1" anchor="t" anchorCtr="0" compatLnSpc="1">
            <a:prstTxWarp prst="textNoShape">
              <a:avLst/>
            </a:prstTxWarp>
          </a:bodyPr>
          <a:lstStyle>
            <a:lvl1pPr defTabSz="3583118">
              <a:defRPr sz="5500" b="0" smtClean="0">
                <a:latin typeface="Arial" charset="0"/>
              </a:defRPr>
            </a:lvl1pPr>
          </a:lstStyle>
          <a:p>
            <a:pPr>
              <a:defRPr/>
            </a:pPr>
            <a:endParaRPr lang="es-ES"/>
          </a:p>
        </p:txBody>
      </p:sp>
      <p:sp>
        <p:nvSpPr>
          <p:cNvPr id="1030" name="Rectangle 6"/>
          <p:cNvSpPr>
            <a:spLocks noGrp="1" noChangeArrowheads="1"/>
          </p:cNvSpPr>
          <p:nvPr>
            <p:ph type="sldNum" sz="quarter" idx="4"/>
          </p:nvPr>
        </p:nvSpPr>
        <p:spPr bwMode="auto">
          <a:xfrm>
            <a:off x="18062753" y="32787167"/>
            <a:ext cx="5879747" cy="250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58259" tIns="179130" rIns="358259" bIns="179130" numCol="1" anchor="t" anchorCtr="0" compatLnSpc="1">
            <a:prstTxWarp prst="textNoShape">
              <a:avLst/>
            </a:prstTxWarp>
          </a:bodyPr>
          <a:lstStyle>
            <a:lvl1pPr algn="r" defTabSz="3583118">
              <a:defRPr sz="5500" b="0" smtClean="0">
                <a:latin typeface="Arial" charset="0"/>
              </a:defRPr>
            </a:lvl1pPr>
          </a:lstStyle>
          <a:p>
            <a:pPr>
              <a:defRPr/>
            </a:pPr>
            <a:fld id="{92FEDBA7-EF74-418A-9A68-EF707B51D4D0}"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ctr" defTabSz="3583118" rtl="0" eaLnBrk="0" fontAlgn="base" hangingPunct="0">
        <a:spcBef>
          <a:spcPct val="0"/>
        </a:spcBef>
        <a:spcAft>
          <a:spcPct val="0"/>
        </a:spcAft>
        <a:defRPr sz="17200">
          <a:solidFill>
            <a:schemeClr val="tx2"/>
          </a:solidFill>
          <a:latin typeface="+mj-lt"/>
          <a:ea typeface="+mj-ea"/>
          <a:cs typeface="+mj-cs"/>
        </a:defRPr>
      </a:lvl1pPr>
      <a:lvl2pPr algn="ctr" defTabSz="3583118" rtl="0" eaLnBrk="0" fontAlgn="base" hangingPunct="0">
        <a:spcBef>
          <a:spcPct val="0"/>
        </a:spcBef>
        <a:spcAft>
          <a:spcPct val="0"/>
        </a:spcAft>
        <a:defRPr sz="17200">
          <a:solidFill>
            <a:schemeClr val="tx2"/>
          </a:solidFill>
          <a:latin typeface="Arial" charset="0"/>
        </a:defRPr>
      </a:lvl2pPr>
      <a:lvl3pPr algn="ctr" defTabSz="3583118" rtl="0" eaLnBrk="0" fontAlgn="base" hangingPunct="0">
        <a:spcBef>
          <a:spcPct val="0"/>
        </a:spcBef>
        <a:spcAft>
          <a:spcPct val="0"/>
        </a:spcAft>
        <a:defRPr sz="17200">
          <a:solidFill>
            <a:schemeClr val="tx2"/>
          </a:solidFill>
          <a:latin typeface="Arial" charset="0"/>
        </a:defRPr>
      </a:lvl3pPr>
      <a:lvl4pPr algn="ctr" defTabSz="3583118" rtl="0" eaLnBrk="0" fontAlgn="base" hangingPunct="0">
        <a:spcBef>
          <a:spcPct val="0"/>
        </a:spcBef>
        <a:spcAft>
          <a:spcPct val="0"/>
        </a:spcAft>
        <a:defRPr sz="17200">
          <a:solidFill>
            <a:schemeClr val="tx2"/>
          </a:solidFill>
          <a:latin typeface="Arial" charset="0"/>
        </a:defRPr>
      </a:lvl4pPr>
      <a:lvl5pPr algn="ctr" defTabSz="3583118" rtl="0" eaLnBrk="0" fontAlgn="base" hangingPunct="0">
        <a:spcBef>
          <a:spcPct val="0"/>
        </a:spcBef>
        <a:spcAft>
          <a:spcPct val="0"/>
        </a:spcAft>
        <a:defRPr sz="17200">
          <a:solidFill>
            <a:schemeClr val="tx2"/>
          </a:solidFill>
          <a:latin typeface="Arial" charset="0"/>
        </a:defRPr>
      </a:lvl5pPr>
      <a:lvl6pPr marL="379110" algn="ctr" defTabSz="3583118" rtl="0" fontAlgn="base">
        <a:spcBef>
          <a:spcPct val="0"/>
        </a:spcBef>
        <a:spcAft>
          <a:spcPct val="0"/>
        </a:spcAft>
        <a:defRPr sz="17200">
          <a:solidFill>
            <a:schemeClr val="tx2"/>
          </a:solidFill>
          <a:latin typeface="Arial" charset="0"/>
        </a:defRPr>
      </a:lvl6pPr>
      <a:lvl7pPr marL="758220" algn="ctr" defTabSz="3583118" rtl="0" fontAlgn="base">
        <a:spcBef>
          <a:spcPct val="0"/>
        </a:spcBef>
        <a:spcAft>
          <a:spcPct val="0"/>
        </a:spcAft>
        <a:defRPr sz="17200">
          <a:solidFill>
            <a:schemeClr val="tx2"/>
          </a:solidFill>
          <a:latin typeface="Arial" charset="0"/>
        </a:defRPr>
      </a:lvl7pPr>
      <a:lvl8pPr marL="1137331" algn="ctr" defTabSz="3583118" rtl="0" fontAlgn="base">
        <a:spcBef>
          <a:spcPct val="0"/>
        </a:spcBef>
        <a:spcAft>
          <a:spcPct val="0"/>
        </a:spcAft>
        <a:defRPr sz="17200">
          <a:solidFill>
            <a:schemeClr val="tx2"/>
          </a:solidFill>
          <a:latin typeface="Arial" charset="0"/>
        </a:defRPr>
      </a:lvl8pPr>
      <a:lvl9pPr marL="1516441" algn="ctr" defTabSz="3583118" rtl="0" fontAlgn="base">
        <a:spcBef>
          <a:spcPct val="0"/>
        </a:spcBef>
        <a:spcAft>
          <a:spcPct val="0"/>
        </a:spcAft>
        <a:defRPr sz="17200">
          <a:solidFill>
            <a:schemeClr val="tx2"/>
          </a:solidFill>
          <a:latin typeface="Arial" charset="0"/>
        </a:defRPr>
      </a:lvl9pPr>
    </p:titleStyle>
    <p:bodyStyle>
      <a:lvl1pPr marL="1343999" indent="-1343999" algn="l" defTabSz="3583118" rtl="0" eaLnBrk="0" fontAlgn="base" hangingPunct="0">
        <a:spcBef>
          <a:spcPct val="20000"/>
        </a:spcBef>
        <a:spcAft>
          <a:spcPct val="0"/>
        </a:spcAft>
        <a:buChar char="•"/>
        <a:defRPr sz="12500">
          <a:solidFill>
            <a:schemeClr val="tx1"/>
          </a:solidFill>
          <a:latin typeface="+mn-lt"/>
          <a:ea typeface="+mn-ea"/>
          <a:cs typeface="+mn-cs"/>
        </a:defRPr>
      </a:lvl1pPr>
      <a:lvl2pPr marL="2910461" indent="-1118902" algn="l" defTabSz="3583118" rtl="0" eaLnBrk="0" fontAlgn="base" hangingPunct="0">
        <a:spcBef>
          <a:spcPct val="20000"/>
        </a:spcBef>
        <a:spcAft>
          <a:spcPct val="0"/>
        </a:spcAft>
        <a:buChar char="–"/>
        <a:defRPr sz="10900">
          <a:solidFill>
            <a:schemeClr val="tx1"/>
          </a:solidFill>
          <a:latin typeface="+mn-lt"/>
        </a:defRPr>
      </a:lvl2pPr>
      <a:lvl3pPr marL="4478240" indent="-895121" algn="l" defTabSz="3583118" rtl="0" eaLnBrk="0" fontAlgn="base" hangingPunct="0">
        <a:spcBef>
          <a:spcPct val="20000"/>
        </a:spcBef>
        <a:spcAft>
          <a:spcPct val="0"/>
        </a:spcAft>
        <a:buChar char="•"/>
        <a:defRPr sz="9400">
          <a:solidFill>
            <a:schemeClr val="tx1"/>
          </a:solidFill>
          <a:latin typeface="+mn-lt"/>
        </a:defRPr>
      </a:lvl3pPr>
      <a:lvl4pPr marL="6269799" indent="-896438" algn="l" defTabSz="3583118" rtl="0" eaLnBrk="0" fontAlgn="base" hangingPunct="0">
        <a:spcBef>
          <a:spcPct val="20000"/>
        </a:spcBef>
        <a:spcAft>
          <a:spcPct val="0"/>
        </a:spcAft>
        <a:buChar char="–"/>
        <a:defRPr sz="7900">
          <a:solidFill>
            <a:schemeClr val="tx1"/>
          </a:solidFill>
          <a:latin typeface="+mn-lt"/>
        </a:defRPr>
      </a:lvl4pPr>
      <a:lvl5pPr marL="8061358" indent="-896438" algn="l" defTabSz="3583118" rtl="0" eaLnBrk="0" fontAlgn="base" hangingPunct="0">
        <a:spcBef>
          <a:spcPct val="20000"/>
        </a:spcBef>
        <a:spcAft>
          <a:spcPct val="0"/>
        </a:spcAft>
        <a:buChar char="»"/>
        <a:defRPr sz="7900">
          <a:solidFill>
            <a:schemeClr val="tx1"/>
          </a:solidFill>
          <a:latin typeface="+mn-lt"/>
        </a:defRPr>
      </a:lvl5pPr>
      <a:lvl6pPr marL="8440468" indent="-896438" algn="l" defTabSz="3583118" rtl="0" fontAlgn="base">
        <a:spcBef>
          <a:spcPct val="20000"/>
        </a:spcBef>
        <a:spcAft>
          <a:spcPct val="0"/>
        </a:spcAft>
        <a:buChar char="»"/>
        <a:defRPr sz="7900">
          <a:solidFill>
            <a:schemeClr val="tx1"/>
          </a:solidFill>
          <a:latin typeface="+mn-lt"/>
        </a:defRPr>
      </a:lvl6pPr>
      <a:lvl7pPr marL="8819579" indent="-896438" algn="l" defTabSz="3583118" rtl="0" fontAlgn="base">
        <a:spcBef>
          <a:spcPct val="20000"/>
        </a:spcBef>
        <a:spcAft>
          <a:spcPct val="0"/>
        </a:spcAft>
        <a:buChar char="»"/>
        <a:defRPr sz="7900">
          <a:solidFill>
            <a:schemeClr val="tx1"/>
          </a:solidFill>
          <a:latin typeface="+mn-lt"/>
        </a:defRPr>
      </a:lvl7pPr>
      <a:lvl8pPr marL="9198689" indent="-896438" algn="l" defTabSz="3583118" rtl="0" fontAlgn="base">
        <a:spcBef>
          <a:spcPct val="20000"/>
        </a:spcBef>
        <a:spcAft>
          <a:spcPct val="0"/>
        </a:spcAft>
        <a:buChar char="»"/>
        <a:defRPr sz="7900">
          <a:solidFill>
            <a:schemeClr val="tx1"/>
          </a:solidFill>
          <a:latin typeface="+mn-lt"/>
        </a:defRPr>
      </a:lvl8pPr>
      <a:lvl9pPr marL="9577799" indent="-896438" algn="l" defTabSz="3583118" rtl="0" fontAlgn="base">
        <a:spcBef>
          <a:spcPct val="20000"/>
        </a:spcBef>
        <a:spcAft>
          <a:spcPct val="0"/>
        </a:spcAft>
        <a:buChar char="»"/>
        <a:defRPr sz="7900">
          <a:solidFill>
            <a:schemeClr val="tx1"/>
          </a:solidFill>
          <a:latin typeface="+mn-lt"/>
        </a:defRPr>
      </a:lvl9pPr>
    </p:bodyStyle>
    <p:otherStyle>
      <a:defPPr>
        <a:defRPr lang="es-ES"/>
      </a:defPPr>
      <a:lvl1pPr marL="0" algn="l" defTabSz="758220" rtl="0" eaLnBrk="1" latinLnBrk="0" hangingPunct="1">
        <a:defRPr sz="1500" kern="1200">
          <a:solidFill>
            <a:schemeClr val="tx1"/>
          </a:solidFill>
          <a:latin typeface="+mn-lt"/>
          <a:ea typeface="+mn-ea"/>
          <a:cs typeface="+mn-cs"/>
        </a:defRPr>
      </a:lvl1pPr>
      <a:lvl2pPr marL="379110" algn="l" defTabSz="758220" rtl="0" eaLnBrk="1" latinLnBrk="0" hangingPunct="1">
        <a:defRPr sz="1500" kern="1200">
          <a:solidFill>
            <a:schemeClr val="tx1"/>
          </a:solidFill>
          <a:latin typeface="+mn-lt"/>
          <a:ea typeface="+mn-ea"/>
          <a:cs typeface="+mn-cs"/>
        </a:defRPr>
      </a:lvl2pPr>
      <a:lvl3pPr marL="758220" algn="l" defTabSz="758220" rtl="0" eaLnBrk="1" latinLnBrk="0" hangingPunct="1">
        <a:defRPr sz="1500" kern="1200">
          <a:solidFill>
            <a:schemeClr val="tx1"/>
          </a:solidFill>
          <a:latin typeface="+mn-lt"/>
          <a:ea typeface="+mn-ea"/>
          <a:cs typeface="+mn-cs"/>
        </a:defRPr>
      </a:lvl3pPr>
      <a:lvl4pPr marL="1137331" algn="l" defTabSz="758220" rtl="0" eaLnBrk="1" latinLnBrk="0" hangingPunct="1">
        <a:defRPr sz="1500" kern="1200">
          <a:solidFill>
            <a:schemeClr val="tx1"/>
          </a:solidFill>
          <a:latin typeface="+mn-lt"/>
          <a:ea typeface="+mn-ea"/>
          <a:cs typeface="+mn-cs"/>
        </a:defRPr>
      </a:lvl4pPr>
      <a:lvl5pPr marL="1516441" algn="l" defTabSz="758220" rtl="0" eaLnBrk="1" latinLnBrk="0" hangingPunct="1">
        <a:defRPr sz="1500" kern="1200">
          <a:solidFill>
            <a:schemeClr val="tx1"/>
          </a:solidFill>
          <a:latin typeface="+mn-lt"/>
          <a:ea typeface="+mn-ea"/>
          <a:cs typeface="+mn-cs"/>
        </a:defRPr>
      </a:lvl5pPr>
      <a:lvl6pPr marL="1895551" algn="l" defTabSz="758220" rtl="0" eaLnBrk="1" latinLnBrk="0" hangingPunct="1">
        <a:defRPr sz="1500" kern="1200">
          <a:solidFill>
            <a:schemeClr val="tx1"/>
          </a:solidFill>
          <a:latin typeface="+mn-lt"/>
          <a:ea typeface="+mn-ea"/>
          <a:cs typeface="+mn-cs"/>
        </a:defRPr>
      </a:lvl6pPr>
      <a:lvl7pPr marL="2274661" algn="l" defTabSz="758220" rtl="0" eaLnBrk="1" latinLnBrk="0" hangingPunct="1">
        <a:defRPr sz="1500" kern="1200">
          <a:solidFill>
            <a:schemeClr val="tx1"/>
          </a:solidFill>
          <a:latin typeface="+mn-lt"/>
          <a:ea typeface="+mn-ea"/>
          <a:cs typeface="+mn-cs"/>
        </a:defRPr>
      </a:lvl7pPr>
      <a:lvl8pPr marL="2653772" algn="l" defTabSz="758220" rtl="0" eaLnBrk="1" latinLnBrk="0" hangingPunct="1">
        <a:defRPr sz="1500" kern="1200">
          <a:solidFill>
            <a:schemeClr val="tx1"/>
          </a:solidFill>
          <a:latin typeface="+mn-lt"/>
          <a:ea typeface="+mn-ea"/>
          <a:cs typeface="+mn-cs"/>
        </a:defRPr>
      </a:lvl8pPr>
      <a:lvl9pPr marL="3032882" algn="l" defTabSz="75822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C9900">
            <a:alpha val="33000"/>
          </a:srgbClr>
        </a:solidFill>
        <a:effectLst/>
      </p:bgPr>
    </p:bg>
    <p:spTree>
      <p:nvGrpSpPr>
        <p:cNvPr id="1" name=""/>
        <p:cNvGrpSpPr/>
        <p:nvPr/>
      </p:nvGrpSpPr>
      <p:grpSpPr>
        <a:xfrm>
          <a:off x="0" y="0"/>
          <a:ext cx="0" cy="0"/>
          <a:chOff x="0" y="0"/>
          <a:chExt cx="0" cy="0"/>
        </a:xfrm>
      </p:grpSpPr>
      <p:sp>
        <p:nvSpPr>
          <p:cNvPr id="14338" name="Rectangle 22"/>
          <p:cNvSpPr>
            <a:spLocks noChangeArrowheads="1"/>
          </p:cNvSpPr>
          <p:nvPr/>
        </p:nvSpPr>
        <p:spPr bwMode="auto">
          <a:xfrm>
            <a:off x="2743553" y="1929077"/>
            <a:ext cx="19582694" cy="1446168"/>
          </a:xfrm>
          <a:prstGeom prst="rect">
            <a:avLst/>
          </a:prstGeom>
          <a:noFill/>
          <a:ln w="9525">
            <a:noFill/>
            <a:miter lim="800000"/>
            <a:headEnd/>
            <a:tailEnd/>
          </a:ln>
          <a:effectLst/>
        </p:spPr>
        <p:txBody>
          <a:bodyPr lIns="75822" tIns="37911" rIns="75822" bIns="37911" anchor="ctr">
            <a:spAutoFit/>
          </a:bodyPr>
          <a:lstStyle/>
          <a:p>
            <a:endParaRPr lang="es-ES" sz="3000" b="0" dirty="0" smtClean="0"/>
          </a:p>
          <a:p>
            <a:r>
              <a:rPr lang="es-ES" sz="3000" b="0" dirty="0" smtClean="0"/>
              <a:t>Maesa J.</a:t>
            </a:r>
            <a:r>
              <a:rPr lang="es-ES" sz="3000" b="0" baseline="30000" dirty="0" smtClean="0"/>
              <a:t>1</a:t>
            </a:r>
            <a:r>
              <a:rPr lang="es-ES" sz="3000" b="0" dirty="0" smtClean="0"/>
              <a:t>, </a:t>
            </a:r>
            <a:r>
              <a:rPr lang="es-ES" sz="3200" b="0" dirty="0" err="1" smtClean="0"/>
              <a:t>Fernandez-Riejos</a:t>
            </a:r>
            <a:r>
              <a:rPr lang="es-ES" sz="3200" b="0" dirty="0" smtClean="0"/>
              <a:t> </a:t>
            </a:r>
            <a:r>
              <a:rPr lang="es-ES" sz="3200" b="0" dirty="0"/>
              <a:t>P.</a:t>
            </a:r>
            <a:r>
              <a:rPr lang="es-ES" sz="3200" b="0" baseline="30000" dirty="0"/>
              <a:t>1</a:t>
            </a:r>
            <a:r>
              <a:rPr lang="es-ES" sz="3200" b="0" dirty="0"/>
              <a:t>, De Toro-Crespo M.</a:t>
            </a:r>
            <a:r>
              <a:rPr lang="es-ES" sz="3200" b="0" baseline="30000" dirty="0"/>
              <a:t>1</a:t>
            </a:r>
            <a:r>
              <a:rPr lang="es-ES" sz="3200" b="0" dirty="0"/>
              <a:t>, </a:t>
            </a:r>
            <a:r>
              <a:rPr lang="es-ES" sz="3200" b="0" dirty="0" err="1"/>
              <a:t>Rodrigez</a:t>
            </a:r>
            <a:r>
              <a:rPr lang="es-ES" sz="3200" b="0" dirty="0"/>
              <a:t>-Martin I.</a:t>
            </a:r>
            <a:r>
              <a:rPr lang="es-ES" sz="3200" b="0" baseline="30000" dirty="0"/>
              <a:t>1</a:t>
            </a:r>
            <a:r>
              <a:rPr lang="es-ES" sz="3200" b="0" dirty="0"/>
              <a:t>, </a:t>
            </a:r>
            <a:r>
              <a:rPr lang="es-ES" sz="3200" b="0" dirty="0" err="1"/>
              <a:t>Avila</a:t>
            </a:r>
            <a:r>
              <a:rPr lang="es-ES" sz="3200" b="0" dirty="0"/>
              <a:t> </a:t>
            </a:r>
            <a:r>
              <a:rPr lang="es-ES" sz="3200" b="0" dirty="0" smtClean="0"/>
              <a:t>G.</a:t>
            </a:r>
            <a:r>
              <a:rPr lang="es-ES" sz="3200" b="0" baseline="30000" dirty="0" smtClean="0"/>
              <a:t>1</a:t>
            </a:r>
            <a:r>
              <a:rPr lang="es-ES" sz="3000" b="0" dirty="0" smtClean="0"/>
              <a:t>, </a:t>
            </a:r>
            <a:r>
              <a:rPr lang="es-ES" sz="3000" b="0" dirty="0" smtClean="0"/>
              <a:t>González-Rodríguez C.</a:t>
            </a:r>
            <a:r>
              <a:rPr lang="es-ES" sz="3000" b="0" baseline="30000" dirty="0"/>
              <a:t> 1</a:t>
            </a:r>
          </a:p>
          <a:p>
            <a:r>
              <a:rPr lang="es-ES" sz="2800" b="0" baseline="30000" dirty="0" smtClean="0"/>
              <a:t>1 </a:t>
            </a:r>
            <a:r>
              <a:rPr lang="es-ES" altLang="zh-CN" b="0" dirty="0" smtClean="0">
                <a:ea typeface="宋体" pitchFamily="2" charset="-122"/>
                <a:cs typeface="Times New Roman" pitchFamily="18" charset="0"/>
              </a:rPr>
              <a:t>Bioquímica </a:t>
            </a:r>
            <a:r>
              <a:rPr lang="es-ES" altLang="zh-CN" b="0" dirty="0">
                <a:ea typeface="宋体" pitchFamily="2" charset="-122"/>
                <a:cs typeface="Times New Roman" pitchFamily="18" charset="0"/>
              </a:rPr>
              <a:t>Clínica, Hospital Universitario Virgen Macarena, </a:t>
            </a:r>
            <a:r>
              <a:rPr lang="es-ES" altLang="zh-CN" b="0" dirty="0" smtClean="0">
                <a:ea typeface="宋体" pitchFamily="2" charset="-122"/>
                <a:cs typeface="Times New Roman" pitchFamily="18" charset="0"/>
              </a:rPr>
              <a:t>Sevilla, </a:t>
            </a:r>
            <a:r>
              <a:rPr lang="es-ES" altLang="zh-CN" b="0" dirty="0" err="1" smtClean="0">
                <a:ea typeface="宋体" pitchFamily="2" charset="-122"/>
                <a:cs typeface="Times New Roman" pitchFamily="18" charset="0"/>
              </a:rPr>
              <a:t>Spain</a:t>
            </a:r>
            <a:endParaRPr lang="es-ES" altLang="zh-CN" b="0" dirty="0">
              <a:ea typeface="宋体" pitchFamily="2" charset="-122"/>
              <a:cs typeface="Times New Roman" pitchFamily="18" charset="0"/>
            </a:endParaRPr>
          </a:p>
        </p:txBody>
      </p:sp>
      <p:sp>
        <p:nvSpPr>
          <p:cNvPr id="14339" name="Text Box 25"/>
          <p:cNvSpPr txBox="1">
            <a:spLocks noChangeArrowheads="1"/>
          </p:cNvSpPr>
          <p:nvPr/>
        </p:nvSpPr>
        <p:spPr bwMode="auto">
          <a:xfrm>
            <a:off x="11111815" y="3600650"/>
            <a:ext cx="2846170" cy="630560"/>
          </a:xfrm>
          <a:prstGeom prst="rect">
            <a:avLst/>
          </a:prstGeom>
          <a:noFill/>
          <a:ln w="9525">
            <a:noFill/>
            <a:miter lim="800000"/>
            <a:headEnd/>
            <a:tailEnd/>
          </a:ln>
          <a:effectLst/>
        </p:spPr>
        <p:txBody>
          <a:bodyPr wrap="none" lIns="75822" tIns="37911" rIns="75822" bIns="37911">
            <a:spAutoFit/>
          </a:bodyPr>
          <a:lstStyle/>
          <a:p>
            <a:pPr defTabSz="3583118"/>
            <a:r>
              <a:rPr lang="en-US" sz="3600" dirty="0"/>
              <a:t>Background</a:t>
            </a:r>
            <a:endParaRPr lang="es-ES" sz="3600" dirty="0"/>
          </a:p>
        </p:txBody>
      </p:sp>
      <p:sp>
        <p:nvSpPr>
          <p:cNvPr id="14340" name="Rectangle 26"/>
          <p:cNvSpPr>
            <a:spLocks noChangeArrowheads="1"/>
          </p:cNvSpPr>
          <p:nvPr/>
        </p:nvSpPr>
        <p:spPr bwMode="auto">
          <a:xfrm>
            <a:off x="952281" y="4464746"/>
            <a:ext cx="22906854" cy="3783362"/>
          </a:xfrm>
          <a:prstGeom prst="rect">
            <a:avLst/>
          </a:prstGeom>
          <a:noFill/>
          <a:ln w="101600">
            <a:solidFill>
              <a:srgbClr val="CC9900"/>
            </a:solidFill>
            <a:miter lim="800000"/>
            <a:headEnd/>
            <a:tailEnd/>
          </a:ln>
          <a:effectLst/>
        </p:spPr>
        <p:txBody>
          <a:bodyPr wrap="square" lIns="227466" tIns="227466" rIns="227466" bIns="227466" anchor="ctr">
            <a:spAutoFit/>
          </a:bodyPr>
          <a:lstStyle/>
          <a:p>
            <a:r>
              <a:rPr lang="en-GB" dirty="0"/>
              <a:t> </a:t>
            </a:r>
            <a:r>
              <a:rPr lang="en-US" dirty="0"/>
              <a:t>Six Sigma (σ) Model is a global quality management system applicable to any production process. In clinical laboratories its application reports process efficiency by determining its variability, which influence not only productivity but also other relevant factors such as clinical impact on patient assessment.</a:t>
            </a:r>
          </a:p>
          <a:p>
            <a:endParaRPr lang="en-US" dirty="0" smtClean="0"/>
          </a:p>
          <a:p>
            <a:r>
              <a:rPr lang="en-US" dirty="0" smtClean="0"/>
              <a:t>Glycosylated </a:t>
            </a:r>
            <a:r>
              <a:rPr lang="en-US" dirty="0"/>
              <a:t>hemoglobin (HbA</a:t>
            </a:r>
            <a:r>
              <a:rPr lang="en-US" baseline="-25000" dirty="0"/>
              <a:t>1c</a:t>
            </a:r>
            <a:r>
              <a:rPr lang="en-US" dirty="0"/>
              <a:t>) is an ideal candidate for the application of the Six σ model. It is a longitudinal parameter in which small deviations cause a major clinical impact.</a:t>
            </a:r>
          </a:p>
          <a:p>
            <a:endParaRPr lang="en-US" dirty="0" smtClean="0"/>
          </a:p>
          <a:p>
            <a:r>
              <a:rPr lang="en-US" dirty="0" smtClean="0"/>
              <a:t>The </a:t>
            </a:r>
            <a:r>
              <a:rPr lang="en-US" dirty="0"/>
              <a:t>aim of the study: Use the Six σ model  to evaluate the HbA</a:t>
            </a:r>
            <a:r>
              <a:rPr lang="en-US" baseline="-25000" dirty="0"/>
              <a:t>1c</a:t>
            </a:r>
            <a:r>
              <a:rPr lang="en-US" dirty="0"/>
              <a:t> analyzers G8® and D-100®.</a:t>
            </a:r>
          </a:p>
        </p:txBody>
      </p:sp>
      <p:sp>
        <p:nvSpPr>
          <p:cNvPr id="14342" name="Text Box 589"/>
          <p:cNvSpPr txBox="1">
            <a:spLocks noChangeArrowheads="1"/>
          </p:cNvSpPr>
          <p:nvPr/>
        </p:nvSpPr>
        <p:spPr bwMode="auto">
          <a:xfrm>
            <a:off x="11477217" y="31197226"/>
            <a:ext cx="2666633" cy="630560"/>
          </a:xfrm>
          <a:prstGeom prst="rect">
            <a:avLst/>
          </a:prstGeom>
          <a:noFill/>
          <a:ln w="9525">
            <a:noFill/>
            <a:miter lim="800000"/>
            <a:headEnd/>
            <a:tailEnd/>
          </a:ln>
          <a:effectLst/>
        </p:spPr>
        <p:txBody>
          <a:bodyPr wrap="none" lIns="75822" tIns="37911" rIns="75822" bIns="37911">
            <a:spAutoFit/>
          </a:bodyPr>
          <a:lstStyle/>
          <a:p>
            <a:pPr defTabSz="3583118"/>
            <a:r>
              <a:rPr lang="es-ES" sz="3600" dirty="0" err="1" smtClean="0"/>
              <a:t>Conclusion</a:t>
            </a:r>
            <a:endParaRPr lang="es-ES" sz="3600" b="0" dirty="0"/>
          </a:p>
        </p:txBody>
      </p:sp>
      <p:sp>
        <p:nvSpPr>
          <p:cNvPr id="14343" name="Text Box 612"/>
          <p:cNvSpPr txBox="1">
            <a:spLocks noChangeArrowheads="1"/>
          </p:cNvSpPr>
          <p:nvPr/>
        </p:nvSpPr>
        <p:spPr bwMode="auto">
          <a:xfrm>
            <a:off x="18034353" y="7740387"/>
            <a:ext cx="153190" cy="261228"/>
          </a:xfrm>
          <a:prstGeom prst="rect">
            <a:avLst/>
          </a:prstGeom>
          <a:noFill/>
          <a:ln w="9525">
            <a:noFill/>
            <a:miter lim="800000"/>
            <a:headEnd/>
            <a:tailEnd/>
          </a:ln>
          <a:effectLst/>
        </p:spPr>
        <p:txBody>
          <a:bodyPr wrap="none" lIns="75822" tIns="37911" rIns="75822" bIns="37911">
            <a:spAutoFit/>
          </a:bodyPr>
          <a:lstStyle/>
          <a:p>
            <a:pPr algn="l"/>
            <a:endParaRPr lang="es-ES_tradnl" sz="1200" b="0"/>
          </a:p>
        </p:txBody>
      </p:sp>
      <p:sp>
        <p:nvSpPr>
          <p:cNvPr id="14344" name="Text Box 1177"/>
          <p:cNvSpPr txBox="1">
            <a:spLocks noChangeArrowheads="1"/>
          </p:cNvSpPr>
          <p:nvPr/>
        </p:nvSpPr>
        <p:spPr bwMode="auto">
          <a:xfrm>
            <a:off x="11665471" y="17354178"/>
            <a:ext cx="1872208" cy="630560"/>
          </a:xfrm>
          <a:prstGeom prst="rect">
            <a:avLst/>
          </a:prstGeom>
          <a:noFill/>
          <a:ln w="9525">
            <a:noFill/>
            <a:miter lim="800000"/>
            <a:headEnd/>
            <a:tailEnd/>
          </a:ln>
          <a:effectLst/>
        </p:spPr>
        <p:txBody>
          <a:bodyPr wrap="square" lIns="75822" tIns="37911" rIns="75822" bIns="37911">
            <a:spAutoFit/>
          </a:bodyPr>
          <a:lstStyle/>
          <a:p>
            <a:pPr algn="l" defTabSz="3583118"/>
            <a:r>
              <a:rPr lang="es-ES" sz="3600" dirty="0" err="1"/>
              <a:t>Results</a:t>
            </a:r>
            <a:endParaRPr lang="es-ES" sz="3600" b="0" dirty="0"/>
          </a:p>
        </p:txBody>
      </p:sp>
      <p:sp>
        <p:nvSpPr>
          <p:cNvPr id="14345" name="Text Box 1178"/>
          <p:cNvSpPr txBox="1">
            <a:spLocks noChangeArrowheads="1"/>
          </p:cNvSpPr>
          <p:nvPr/>
        </p:nvSpPr>
        <p:spPr bwMode="auto">
          <a:xfrm>
            <a:off x="672250" y="14928228"/>
            <a:ext cx="23952376" cy="1705870"/>
          </a:xfrm>
          <a:prstGeom prst="rect">
            <a:avLst/>
          </a:prstGeom>
          <a:noFill/>
          <a:ln w="101600">
            <a:solidFill>
              <a:srgbClr val="CC9900"/>
            </a:solidFill>
            <a:miter lim="800000"/>
            <a:headEnd/>
            <a:tailEnd/>
          </a:ln>
          <a:effectLst/>
        </p:spPr>
        <p:txBody>
          <a:bodyPr lIns="227466" tIns="227466" rIns="227466" bIns="227466">
            <a:spAutoFit/>
          </a:bodyPr>
          <a:lstStyle/>
          <a:p>
            <a:r>
              <a:rPr lang="en-US" dirty="0"/>
              <a:t>Two HbA</a:t>
            </a:r>
            <a:r>
              <a:rPr lang="en-US" baseline="-25000" dirty="0"/>
              <a:t>1c</a:t>
            </a:r>
            <a:r>
              <a:rPr lang="en-US" dirty="0"/>
              <a:t> analyzers were evaluated: G8® from Tosoh and D-100® from Bio-Rad. For 20 consecutive days we proceeded to measure the three levels of </a:t>
            </a:r>
            <a:r>
              <a:rPr lang="en-US" dirty="0" err="1"/>
              <a:t>Liquicheck</a:t>
            </a:r>
            <a:r>
              <a:rPr lang="en-US" dirty="0"/>
              <a:t>® Diabetes Control, an external quality control material, in both instruments.</a:t>
            </a:r>
          </a:p>
          <a:p>
            <a:r>
              <a:rPr lang="en-US" dirty="0"/>
              <a:t>We calculated the imprecision (CV%) and bias and estimated σ values considering different quality specifications (Total Admissible Errors, </a:t>
            </a:r>
            <a:r>
              <a:rPr lang="en-US" dirty="0" err="1"/>
              <a:t>TE</a:t>
            </a:r>
            <a:r>
              <a:rPr lang="en-US" baseline="-25000" dirty="0" err="1"/>
              <a:t>a</a:t>
            </a:r>
            <a:r>
              <a:rPr lang="en-US" dirty="0" smtClean="0"/>
              <a:t>).</a:t>
            </a:r>
            <a:endParaRPr lang="en-US" dirty="0"/>
          </a:p>
        </p:txBody>
      </p:sp>
      <p:sp>
        <p:nvSpPr>
          <p:cNvPr id="14347" name="Text Box 1281"/>
          <p:cNvSpPr txBox="1">
            <a:spLocks noChangeArrowheads="1"/>
          </p:cNvSpPr>
          <p:nvPr/>
        </p:nvSpPr>
        <p:spPr bwMode="auto">
          <a:xfrm>
            <a:off x="889000" y="845561"/>
            <a:ext cx="23291800" cy="815226"/>
          </a:xfrm>
          <a:prstGeom prst="rect">
            <a:avLst/>
          </a:prstGeom>
          <a:noFill/>
          <a:ln w="9525">
            <a:noFill/>
            <a:miter lim="800000"/>
            <a:headEnd/>
            <a:tailEnd/>
          </a:ln>
          <a:effectLst/>
        </p:spPr>
        <p:txBody>
          <a:bodyPr lIns="75822" tIns="37911" rIns="75822" bIns="37911">
            <a:spAutoFit/>
          </a:bodyPr>
          <a:lstStyle/>
          <a:p>
            <a:r>
              <a:rPr lang="es-ES" sz="4800" dirty="0" err="1" smtClean="0">
                <a:solidFill>
                  <a:srgbClr val="CC9900"/>
                </a:solidFill>
              </a:rPr>
              <a:t>Six</a:t>
            </a:r>
            <a:r>
              <a:rPr lang="es-ES" sz="4800" dirty="0" smtClean="0">
                <a:solidFill>
                  <a:srgbClr val="CC9900"/>
                </a:solidFill>
              </a:rPr>
              <a:t> </a:t>
            </a:r>
            <a:r>
              <a:rPr lang="es-ES" sz="4800" dirty="0">
                <a:solidFill>
                  <a:srgbClr val="CC9900"/>
                </a:solidFill>
              </a:rPr>
              <a:t>Sigma </a:t>
            </a:r>
            <a:r>
              <a:rPr lang="es-ES" sz="4800" dirty="0" err="1">
                <a:solidFill>
                  <a:srgbClr val="CC9900"/>
                </a:solidFill>
              </a:rPr>
              <a:t>E</a:t>
            </a:r>
            <a:r>
              <a:rPr lang="es-ES" sz="4800" dirty="0" err="1" smtClean="0">
                <a:solidFill>
                  <a:srgbClr val="CC9900"/>
                </a:solidFill>
              </a:rPr>
              <a:t>valuation</a:t>
            </a:r>
            <a:r>
              <a:rPr lang="es-ES" sz="4800" dirty="0" smtClean="0">
                <a:solidFill>
                  <a:srgbClr val="CC9900"/>
                </a:solidFill>
              </a:rPr>
              <a:t> </a:t>
            </a:r>
            <a:r>
              <a:rPr lang="es-ES" sz="4800" dirty="0">
                <a:solidFill>
                  <a:srgbClr val="CC9900"/>
                </a:solidFill>
              </a:rPr>
              <a:t>of </a:t>
            </a:r>
            <a:r>
              <a:rPr lang="es-ES" sz="4800" dirty="0" smtClean="0">
                <a:solidFill>
                  <a:srgbClr val="CC9900"/>
                </a:solidFill>
              </a:rPr>
              <a:t>D-100</a:t>
            </a:r>
            <a:r>
              <a:rPr lang="en-US" sz="4800" dirty="0" smtClean="0">
                <a:solidFill>
                  <a:srgbClr val="CC9900"/>
                </a:solidFill>
              </a:rPr>
              <a:t>®</a:t>
            </a:r>
            <a:r>
              <a:rPr lang="es-ES" sz="4500" dirty="0" smtClean="0">
                <a:solidFill>
                  <a:srgbClr val="CC9900"/>
                </a:solidFill>
              </a:rPr>
              <a:t> </a:t>
            </a:r>
            <a:r>
              <a:rPr lang="es-ES" sz="4800" dirty="0" smtClean="0">
                <a:solidFill>
                  <a:srgbClr val="CC9900"/>
                </a:solidFill>
              </a:rPr>
              <a:t>and G8</a:t>
            </a:r>
            <a:r>
              <a:rPr lang="en-US" sz="4800" dirty="0" smtClean="0">
                <a:solidFill>
                  <a:srgbClr val="CC9900"/>
                </a:solidFill>
              </a:rPr>
              <a:t>®</a:t>
            </a:r>
            <a:r>
              <a:rPr lang="es-ES" sz="4500" dirty="0" smtClean="0">
                <a:solidFill>
                  <a:srgbClr val="CC9900"/>
                </a:solidFill>
              </a:rPr>
              <a:t> </a:t>
            </a:r>
            <a:r>
              <a:rPr lang="es-ES" sz="4800" dirty="0" smtClean="0">
                <a:solidFill>
                  <a:srgbClr val="CC9900"/>
                </a:solidFill>
              </a:rPr>
              <a:t>HbA</a:t>
            </a:r>
            <a:r>
              <a:rPr lang="es-ES" sz="4800" baseline="-25000" dirty="0" smtClean="0">
                <a:solidFill>
                  <a:srgbClr val="CC9900"/>
                </a:solidFill>
              </a:rPr>
              <a:t>1c</a:t>
            </a:r>
            <a:r>
              <a:rPr lang="es-ES" sz="4800" dirty="0" smtClean="0">
                <a:solidFill>
                  <a:srgbClr val="CC9900"/>
                </a:solidFill>
              </a:rPr>
              <a:t> </a:t>
            </a:r>
            <a:r>
              <a:rPr lang="es-ES" sz="4800" dirty="0" err="1" smtClean="0">
                <a:solidFill>
                  <a:srgbClr val="CC9900"/>
                </a:solidFill>
              </a:rPr>
              <a:t>Analyzers</a:t>
            </a:r>
            <a:endParaRPr lang="es-ES" sz="4500" dirty="0">
              <a:solidFill>
                <a:srgbClr val="CC9900"/>
              </a:solidFill>
            </a:endParaRPr>
          </a:p>
        </p:txBody>
      </p:sp>
      <p:sp>
        <p:nvSpPr>
          <p:cNvPr id="14348" name="Text Box 1816"/>
          <p:cNvSpPr txBox="1">
            <a:spLocks noChangeArrowheads="1"/>
          </p:cNvSpPr>
          <p:nvPr/>
        </p:nvSpPr>
        <p:spPr bwMode="auto">
          <a:xfrm>
            <a:off x="503745" y="32160912"/>
            <a:ext cx="24251180" cy="1323058"/>
          </a:xfrm>
          <a:prstGeom prst="rect">
            <a:avLst/>
          </a:prstGeom>
          <a:noFill/>
          <a:ln w="101600" algn="ctr">
            <a:solidFill>
              <a:srgbClr val="CC9900"/>
            </a:solidFill>
            <a:miter lim="800000"/>
            <a:headEnd/>
            <a:tailEnd/>
          </a:ln>
          <a:effectLst/>
        </p:spPr>
        <p:txBody>
          <a:bodyPr lIns="75822" tIns="37911" rIns="75822" bIns="37911">
            <a:spAutoFit/>
          </a:bodyPr>
          <a:lstStyle/>
          <a:p>
            <a:pPr defTabSz="3583118">
              <a:spcBef>
                <a:spcPts val="498"/>
              </a:spcBef>
              <a:spcAft>
                <a:spcPts val="498"/>
              </a:spcAft>
            </a:pPr>
            <a:r>
              <a:rPr lang="en-US" dirty="0"/>
              <a:t>D-100 has a better performance, reaching World Class category (σ ≥6) for </a:t>
            </a:r>
            <a:r>
              <a:rPr lang="en-US" dirty="0" err="1"/>
              <a:t>TEa</a:t>
            </a:r>
            <a:r>
              <a:rPr lang="en-US" dirty="0"/>
              <a:t> = 7%. For the same requirement G8 only reaches a good performance (σ ≥4). Considering the higher quality requirements (</a:t>
            </a:r>
            <a:r>
              <a:rPr lang="en-US" dirty="0" err="1"/>
              <a:t>TEa</a:t>
            </a:r>
            <a:r>
              <a:rPr lang="en-US" dirty="0"/>
              <a:t> &lt; 3%, SEQC), σ values for both instruments are around 1, which is an unacceptable performance. </a:t>
            </a:r>
            <a:endParaRPr lang="es-ES" dirty="0"/>
          </a:p>
        </p:txBody>
      </p:sp>
      <p:sp>
        <p:nvSpPr>
          <p:cNvPr id="39" name="Text Box 1179"/>
          <p:cNvSpPr txBox="1">
            <a:spLocks noChangeArrowheads="1"/>
          </p:cNvSpPr>
          <p:nvPr/>
        </p:nvSpPr>
        <p:spPr bwMode="auto">
          <a:xfrm>
            <a:off x="9295551" y="13979638"/>
            <a:ext cx="6942843" cy="630560"/>
          </a:xfrm>
          <a:prstGeom prst="rect">
            <a:avLst/>
          </a:prstGeom>
          <a:noFill/>
          <a:ln w="9525">
            <a:noFill/>
            <a:miter lim="800000"/>
            <a:headEnd/>
            <a:tailEnd/>
          </a:ln>
          <a:effectLst/>
        </p:spPr>
        <p:txBody>
          <a:bodyPr lIns="75822" tIns="37911" rIns="75822" bIns="37911">
            <a:spAutoFit/>
          </a:bodyPr>
          <a:lstStyle/>
          <a:p>
            <a:pPr defTabSz="3583118"/>
            <a:r>
              <a:rPr lang="en-GB" sz="3600" dirty="0"/>
              <a:t>Material and Methods</a:t>
            </a:r>
            <a:endParaRPr lang="es-ES" sz="3600" dirty="0">
              <a:latin typeface="Century Gothic" pitchFamily="34" charset="0"/>
            </a:endParaRPr>
          </a:p>
        </p:txBody>
      </p:sp>
      <p:sp>
        <p:nvSpPr>
          <p:cNvPr id="40" name="Text Box 1179"/>
          <p:cNvSpPr txBox="1">
            <a:spLocks noChangeArrowheads="1"/>
          </p:cNvSpPr>
          <p:nvPr/>
        </p:nvSpPr>
        <p:spPr bwMode="auto">
          <a:xfrm>
            <a:off x="13537679" y="13029254"/>
            <a:ext cx="1406083" cy="508500"/>
          </a:xfrm>
          <a:prstGeom prst="rect">
            <a:avLst/>
          </a:prstGeom>
          <a:noFill/>
          <a:ln w="9525">
            <a:noFill/>
            <a:miter lim="800000"/>
            <a:headEnd/>
            <a:tailEnd/>
          </a:ln>
          <a:effectLst/>
        </p:spPr>
        <p:txBody>
          <a:bodyPr wrap="square" lIns="75822" tIns="37911" rIns="75822" bIns="37911">
            <a:spAutoFit/>
          </a:bodyPr>
          <a:lstStyle/>
          <a:p>
            <a:pPr defTabSz="3583118"/>
            <a:r>
              <a:rPr lang="en-GB" dirty="0" smtClean="0"/>
              <a:t>D-100</a:t>
            </a:r>
            <a:endParaRPr lang="es-ES" dirty="0">
              <a:latin typeface="Century Gothic" pitchFamily="34" charset="0"/>
            </a:endParaRPr>
          </a:p>
        </p:txBody>
      </p:sp>
      <p:pic>
        <p:nvPicPr>
          <p:cNvPr id="45" name="6 Imagen" descr="consejeria1verde.png"/>
          <p:cNvPicPr>
            <a:picLocks noChangeAspect="1"/>
          </p:cNvPicPr>
          <p:nvPr/>
        </p:nvPicPr>
        <p:blipFill>
          <a:blip r:embed="rId3" cstate="print"/>
          <a:srcRect/>
          <a:stretch>
            <a:fillRect/>
          </a:stretch>
        </p:blipFill>
        <p:spPr bwMode="auto">
          <a:xfrm>
            <a:off x="466725" y="34643391"/>
            <a:ext cx="3667125" cy="1224445"/>
          </a:xfrm>
          <a:prstGeom prst="rect">
            <a:avLst/>
          </a:prstGeom>
          <a:noFill/>
          <a:ln w="9525">
            <a:noFill/>
            <a:miter lim="800000"/>
            <a:headEnd/>
            <a:tailEnd/>
          </a:ln>
        </p:spPr>
      </p:pic>
      <p:pic>
        <p:nvPicPr>
          <p:cNvPr id="46" name="45 Imagen" descr="macarenanegro.png"/>
          <p:cNvPicPr>
            <a:picLocks noChangeAspect="1"/>
          </p:cNvPicPr>
          <p:nvPr/>
        </p:nvPicPr>
        <p:blipFill>
          <a:blip r:embed="rId4" cstate="print"/>
          <a:stretch>
            <a:fillRect/>
          </a:stretch>
        </p:blipFill>
        <p:spPr>
          <a:xfrm>
            <a:off x="17250092" y="34344935"/>
            <a:ext cx="7616846" cy="1379968"/>
          </a:xfrm>
          <a:prstGeom prst="rect">
            <a:avLst/>
          </a:prstGeom>
        </p:spPr>
      </p:pic>
      <p:pic>
        <p:nvPicPr>
          <p:cNvPr id="2" name="1 Imagen"/>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080712" y="8536173"/>
            <a:ext cx="7445837" cy="4992630"/>
          </a:xfrm>
          <a:prstGeom prst="rect">
            <a:avLst/>
          </a:prstGeom>
        </p:spPr>
      </p:pic>
      <p:pic>
        <p:nvPicPr>
          <p:cNvPr id="3" name="2 Imagen"/>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804790" y="8527222"/>
            <a:ext cx="6282799" cy="5010532"/>
          </a:xfrm>
          <a:prstGeom prst="rect">
            <a:avLst/>
          </a:prstGeom>
        </p:spPr>
      </p:pic>
      <p:sp>
        <p:nvSpPr>
          <p:cNvPr id="22" name="Text Box 1179"/>
          <p:cNvSpPr txBox="1">
            <a:spLocks noChangeArrowheads="1"/>
          </p:cNvSpPr>
          <p:nvPr/>
        </p:nvSpPr>
        <p:spPr bwMode="auto">
          <a:xfrm>
            <a:off x="10224589" y="8569202"/>
            <a:ext cx="1252628" cy="492061"/>
          </a:xfrm>
          <a:prstGeom prst="rect">
            <a:avLst/>
          </a:prstGeom>
          <a:noFill/>
          <a:ln w="9525">
            <a:noFill/>
            <a:miter lim="800000"/>
            <a:headEnd/>
            <a:tailEnd/>
          </a:ln>
          <a:effectLst/>
        </p:spPr>
        <p:txBody>
          <a:bodyPr wrap="square" lIns="75822" tIns="37911" rIns="75822" bIns="37911">
            <a:spAutoFit/>
          </a:bodyPr>
          <a:lstStyle/>
          <a:p>
            <a:pPr defTabSz="3583118"/>
            <a:r>
              <a:rPr lang="en-GB" dirty="0" smtClean="0"/>
              <a:t>G8</a:t>
            </a:r>
            <a:endParaRPr lang="es-ES" dirty="0">
              <a:latin typeface="Century Gothic" pitchFamily="34" charset="0"/>
            </a:endParaRPr>
          </a:p>
        </p:txBody>
      </p:sp>
      <p:pic>
        <p:nvPicPr>
          <p:cNvPr id="6" name="5 Imagen"/>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379173" y="21563492"/>
            <a:ext cx="12958706" cy="8251563"/>
          </a:xfrm>
          <a:prstGeom prst="rect">
            <a:avLst/>
          </a:prstGeom>
        </p:spPr>
      </p:pic>
      <p:graphicFrame>
        <p:nvGraphicFramePr>
          <p:cNvPr id="7" name="6 Tabla"/>
          <p:cNvGraphicFramePr>
            <a:graphicFrameLocks noGrp="1"/>
          </p:cNvGraphicFramePr>
          <p:nvPr>
            <p:extLst>
              <p:ext uri="{D42A27DB-BD31-4B8C-83A1-F6EECF244321}">
                <p14:modId xmlns:p14="http://schemas.microsoft.com/office/powerpoint/2010/main" val="3248840061"/>
              </p:ext>
            </p:extLst>
          </p:nvPr>
        </p:nvGraphicFramePr>
        <p:xfrm>
          <a:off x="5472783" y="18218274"/>
          <a:ext cx="15585733" cy="1797918"/>
        </p:xfrm>
        <a:graphic>
          <a:graphicData uri="http://schemas.openxmlformats.org/drawingml/2006/table">
            <a:tbl>
              <a:tblPr>
                <a:tableStyleId>{16D9F66E-5EB9-4882-86FB-DCBF35E3C3E4}</a:tableStyleId>
              </a:tblPr>
              <a:tblGrid>
                <a:gridCol w="2259031"/>
                <a:gridCol w="1556927"/>
                <a:gridCol w="1951836"/>
                <a:gridCol w="1771307"/>
                <a:gridCol w="1748002"/>
                <a:gridCol w="1538240"/>
                <a:gridCol w="1398402"/>
                <a:gridCol w="1911148"/>
                <a:gridCol w="1450840"/>
              </a:tblGrid>
              <a:tr h="599306">
                <a:tc>
                  <a:txBody>
                    <a:bodyPr/>
                    <a:lstStyle/>
                    <a:p>
                      <a:pPr algn="l" fontAlgn="b"/>
                      <a:r>
                        <a:rPr lang="es-ES" sz="2700" b="1" u="none" strike="noStrike" dirty="0">
                          <a:effectLst/>
                        </a:rPr>
                        <a:t>Instruments</a:t>
                      </a:r>
                      <a:endParaRPr lang="es-ES" sz="2700" b="1" i="0" u="none" strike="noStrike" dirty="0">
                        <a:solidFill>
                          <a:srgbClr val="FFFFFF"/>
                        </a:solidFill>
                        <a:effectLst/>
                        <a:latin typeface="Calibri"/>
                      </a:endParaRPr>
                    </a:p>
                  </a:txBody>
                  <a:tcPr marL="9525" marR="9525" marT="9525" marB="0" anchor="b">
                    <a:solidFill>
                      <a:schemeClr val="accent1"/>
                    </a:solidFill>
                  </a:tcPr>
                </a:tc>
                <a:tc>
                  <a:txBody>
                    <a:bodyPr/>
                    <a:lstStyle/>
                    <a:p>
                      <a:pPr algn="ctr" fontAlgn="b"/>
                      <a:r>
                        <a:rPr lang="es-ES" sz="2700" b="1" u="none" strike="noStrike" dirty="0">
                          <a:effectLst/>
                        </a:rPr>
                        <a:t>D-100 L1</a:t>
                      </a:r>
                      <a:endParaRPr lang="es-ES" sz="2700" b="1" i="0" u="none" strike="noStrike" dirty="0">
                        <a:solidFill>
                          <a:srgbClr val="FFFFFF"/>
                        </a:solidFill>
                        <a:effectLst/>
                        <a:latin typeface="Calibri"/>
                      </a:endParaRPr>
                    </a:p>
                  </a:txBody>
                  <a:tcPr marL="9525" marR="9525" marT="9525" marB="0" anchor="b">
                    <a:solidFill>
                      <a:schemeClr val="accent1"/>
                    </a:solidFill>
                  </a:tcPr>
                </a:tc>
                <a:tc>
                  <a:txBody>
                    <a:bodyPr/>
                    <a:lstStyle/>
                    <a:p>
                      <a:pPr algn="ctr" fontAlgn="b"/>
                      <a:r>
                        <a:rPr lang="es-ES" sz="2700" b="1" u="none" strike="noStrike" dirty="0">
                          <a:effectLst/>
                        </a:rPr>
                        <a:t>D-100 L2</a:t>
                      </a:r>
                      <a:endParaRPr lang="es-ES" sz="2700" b="1" i="0" u="none" strike="noStrike" dirty="0">
                        <a:solidFill>
                          <a:srgbClr val="FFFFFF"/>
                        </a:solidFill>
                        <a:effectLst/>
                        <a:latin typeface="Calibri"/>
                      </a:endParaRPr>
                    </a:p>
                  </a:txBody>
                  <a:tcPr marL="9525" marR="9525" marT="9525" marB="0" anchor="b">
                    <a:solidFill>
                      <a:schemeClr val="accent1"/>
                    </a:solidFill>
                  </a:tcPr>
                </a:tc>
                <a:tc>
                  <a:txBody>
                    <a:bodyPr/>
                    <a:lstStyle/>
                    <a:p>
                      <a:pPr algn="ctr" fontAlgn="b"/>
                      <a:r>
                        <a:rPr lang="es-ES" sz="2700" b="1" u="none" strike="noStrike" dirty="0">
                          <a:effectLst/>
                        </a:rPr>
                        <a:t>D-100 L3</a:t>
                      </a:r>
                      <a:endParaRPr lang="es-ES" sz="2700" b="1" i="0" u="none" strike="noStrike" dirty="0">
                        <a:solidFill>
                          <a:srgbClr val="FFFFFF"/>
                        </a:solidFill>
                        <a:effectLst/>
                        <a:latin typeface="Calibri"/>
                      </a:endParaRPr>
                    </a:p>
                  </a:txBody>
                  <a:tcPr marL="9525" marR="9525" marT="9525" marB="0" anchor="b">
                    <a:solidFill>
                      <a:schemeClr val="accent1"/>
                    </a:solidFill>
                  </a:tcPr>
                </a:tc>
                <a:tc>
                  <a:txBody>
                    <a:bodyPr/>
                    <a:lstStyle/>
                    <a:p>
                      <a:pPr algn="ctr" fontAlgn="b"/>
                      <a:r>
                        <a:rPr lang="es-ES" sz="2700" b="1" u="none" strike="noStrike" dirty="0">
                          <a:effectLst/>
                        </a:rPr>
                        <a:t>G8 L1</a:t>
                      </a:r>
                      <a:endParaRPr lang="es-ES" sz="2700" b="1" i="0" u="none" strike="noStrike" dirty="0">
                        <a:solidFill>
                          <a:srgbClr val="FFFFFF"/>
                        </a:solidFill>
                        <a:effectLst/>
                        <a:latin typeface="Calibri"/>
                      </a:endParaRPr>
                    </a:p>
                  </a:txBody>
                  <a:tcPr marL="9525" marR="9525" marT="9525" marB="0" anchor="b">
                    <a:solidFill>
                      <a:schemeClr val="accent1"/>
                    </a:solidFill>
                  </a:tcPr>
                </a:tc>
                <a:tc>
                  <a:txBody>
                    <a:bodyPr/>
                    <a:lstStyle/>
                    <a:p>
                      <a:pPr algn="ctr" fontAlgn="b"/>
                      <a:r>
                        <a:rPr lang="es-ES" sz="2700" b="1" u="none" strike="noStrike" dirty="0">
                          <a:effectLst/>
                        </a:rPr>
                        <a:t>G8 L2</a:t>
                      </a:r>
                      <a:endParaRPr lang="es-ES" sz="2700" b="1" i="0" u="none" strike="noStrike" dirty="0">
                        <a:solidFill>
                          <a:srgbClr val="FFFFFF"/>
                        </a:solidFill>
                        <a:effectLst/>
                        <a:latin typeface="Calibri"/>
                      </a:endParaRPr>
                    </a:p>
                  </a:txBody>
                  <a:tcPr marL="9525" marR="9525" marT="9525" marB="0" anchor="b">
                    <a:solidFill>
                      <a:schemeClr val="accent1"/>
                    </a:solidFill>
                  </a:tcPr>
                </a:tc>
                <a:tc>
                  <a:txBody>
                    <a:bodyPr/>
                    <a:lstStyle/>
                    <a:p>
                      <a:pPr algn="ctr" fontAlgn="b"/>
                      <a:r>
                        <a:rPr lang="es-ES" sz="2700" b="1" u="none" strike="noStrike" dirty="0">
                          <a:effectLst/>
                        </a:rPr>
                        <a:t>G8 L3</a:t>
                      </a:r>
                      <a:endParaRPr lang="es-ES" sz="2700" b="1" i="0" u="none" strike="noStrike" dirty="0">
                        <a:solidFill>
                          <a:srgbClr val="FFFFFF"/>
                        </a:solidFill>
                        <a:effectLst/>
                        <a:latin typeface="Calibri"/>
                      </a:endParaRPr>
                    </a:p>
                  </a:txBody>
                  <a:tcPr marL="9525" marR="9525" marT="9525" marB="0" anchor="b">
                    <a:solidFill>
                      <a:schemeClr val="accent1"/>
                    </a:solidFill>
                  </a:tcPr>
                </a:tc>
                <a:tc>
                  <a:txBody>
                    <a:bodyPr/>
                    <a:lstStyle/>
                    <a:p>
                      <a:pPr algn="ctr" fontAlgn="b"/>
                      <a:r>
                        <a:rPr lang="es-ES" sz="2700" b="1" u="none" strike="noStrike" dirty="0">
                          <a:effectLst/>
                        </a:rPr>
                        <a:t>D-100 </a:t>
                      </a:r>
                      <a:endParaRPr lang="es-ES" sz="2700" b="1" i="0" u="none" strike="noStrike" dirty="0">
                        <a:solidFill>
                          <a:srgbClr val="FFFFFF"/>
                        </a:solidFill>
                        <a:effectLst/>
                        <a:latin typeface="Calibri"/>
                      </a:endParaRPr>
                    </a:p>
                  </a:txBody>
                  <a:tcPr marL="9525" marR="9525" marT="9525" marB="0" anchor="b">
                    <a:solidFill>
                      <a:schemeClr val="accent1"/>
                    </a:solidFill>
                  </a:tcPr>
                </a:tc>
                <a:tc>
                  <a:txBody>
                    <a:bodyPr/>
                    <a:lstStyle/>
                    <a:p>
                      <a:pPr algn="ctr" fontAlgn="b"/>
                      <a:r>
                        <a:rPr lang="es-ES" sz="2700" b="1" u="none" strike="noStrike" dirty="0">
                          <a:effectLst/>
                        </a:rPr>
                        <a:t>G8 </a:t>
                      </a:r>
                      <a:endParaRPr lang="es-ES" sz="2700" b="1" i="0" u="none" strike="noStrike" dirty="0">
                        <a:solidFill>
                          <a:srgbClr val="FFFFFF"/>
                        </a:solidFill>
                        <a:effectLst/>
                        <a:latin typeface="Calibri"/>
                      </a:endParaRPr>
                    </a:p>
                  </a:txBody>
                  <a:tcPr marL="9525" marR="9525" marT="9525" marB="0" anchor="b">
                    <a:solidFill>
                      <a:schemeClr val="accent1"/>
                    </a:solidFill>
                  </a:tcPr>
                </a:tc>
              </a:tr>
              <a:tr h="599306">
                <a:tc>
                  <a:txBody>
                    <a:bodyPr/>
                    <a:lstStyle/>
                    <a:p>
                      <a:pPr algn="ctr" fontAlgn="b"/>
                      <a:r>
                        <a:rPr lang="es-ES" sz="2700" b="1" u="none" strike="noStrike" dirty="0" err="1">
                          <a:effectLst/>
                        </a:rPr>
                        <a:t>Bias</a:t>
                      </a:r>
                      <a:r>
                        <a:rPr lang="es-ES" sz="2700" b="1" u="none" strike="noStrike" dirty="0">
                          <a:effectLst/>
                        </a:rPr>
                        <a:t> %</a:t>
                      </a:r>
                      <a:endParaRPr lang="es-ES" sz="2700" b="1" i="0" u="none" strike="noStrike" dirty="0">
                        <a:solidFill>
                          <a:srgbClr val="000000"/>
                        </a:solidFill>
                        <a:effectLst/>
                        <a:latin typeface="Calibri"/>
                      </a:endParaRPr>
                    </a:p>
                  </a:txBody>
                  <a:tcPr marL="9525" marR="9525" marT="9525" marB="0" anchor="b">
                    <a:solidFill>
                      <a:schemeClr val="accent1"/>
                    </a:solidFill>
                  </a:tcPr>
                </a:tc>
                <a:tc>
                  <a:txBody>
                    <a:bodyPr/>
                    <a:lstStyle/>
                    <a:p>
                      <a:pPr algn="ctr" fontAlgn="b"/>
                      <a:r>
                        <a:rPr lang="es-ES" sz="2700" u="none" strike="noStrike" dirty="0">
                          <a:effectLst/>
                        </a:rPr>
                        <a:t>1,55</a:t>
                      </a:r>
                      <a:endParaRPr lang="es-ES" sz="2700" b="0" i="0" u="none" strike="noStrike" dirty="0">
                        <a:solidFill>
                          <a:srgbClr val="000000"/>
                        </a:solidFill>
                        <a:effectLst/>
                        <a:latin typeface="Calibri"/>
                      </a:endParaRPr>
                    </a:p>
                  </a:txBody>
                  <a:tcPr marL="9525" marR="9525" marT="9525" marB="0" anchor="b">
                    <a:solidFill>
                      <a:schemeClr val="accent1"/>
                    </a:solidFill>
                  </a:tcPr>
                </a:tc>
                <a:tc>
                  <a:txBody>
                    <a:bodyPr/>
                    <a:lstStyle/>
                    <a:p>
                      <a:pPr algn="ctr" fontAlgn="b"/>
                      <a:r>
                        <a:rPr lang="es-ES" sz="2700" u="none" strike="noStrike" dirty="0">
                          <a:effectLst/>
                        </a:rPr>
                        <a:t>1,93</a:t>
                      </a:r>
                      <a:endParaRPr lang="es-ES" sz="2700" b="0" i="0" u="none" strike="noStrike" dirty="0">
                        <a:solidFill>
                          <a:srgbClr val="000000"/>
                        </a:solidFill>
                        <a:effectLst/>
                        <a:latin typeface="Calibri"/>
                      </a:endParaRPr>
                    </a:p>
                  </a:txBody>
                  <a:tcPr marL="9525" marR="9525" marT="9525" marB="0" anchor="b">
                    <a:solidFill>
                      <a:schemeClr val="accent1"/>
                    </a:solidFill>
                  </a:tcPr>
                </a:tc>
                <a:tc>
                  <a:txBody>
                    <a:bodyPr/>
                    <a:lstStyle/>
                    <a:p>
                      <a:pPr algn="ctr" fontAlgn="b"/>
                      <a:r>
                        <a:rPr lang="es-ES" sz="2700" u="none" strike="noStrike" dirty="0">
                          <a:effectLst/>
                        </a:rPr>
                        <a:t>3,51</a:t>
                      </a:r>
                      <a:endParaRPr lang="es-ES" sz="2700" b="0" i="0" u="none" strike="noStrike" dirty="0">
                        <a:solidFill>
                          <a:srgbClr val="000000"/>
                        </a:solidFill>
                        <a:effectLst/>
                        <a:latin typeface="Calibri"/>
                      </a:endParaRPr>
                    </a:p>
                  </a:txBody>
                  <a:tcPr marL="9525" marR="9525" marT="9525" marB="0" anchor="b">
                    <a:solidFill>
                      <a:schemeClr val="accent1"/>
                    </a:solidFill>
                  </a:tcPr>
                </a:tc>
                <a:tc>
                  <a:txBody>
                    <a:bodyPr/>
                    <a:lstStyle/>
                    <a:p>
                      <a:pPr algn="ctr" fontAlgn="b"/>
                      <a:r>
                        <a:rPr lang="es-ES" sz="2700" u="none" strike="noStrike" dirty="0">
                          <a:effectLst/>
                        </a:rPr>
                        <a:t>1,23</a:t>
                      </a:r>
                      <a:endParaRPr lang="es-ES" sz="2700" b="0" i="0" u="none" strike="noStrike" dirty="0">
                        <a:solidFill>
                          <a:srgbClr val="000000"/>
                        </a:solidFill>
                        <a:effectLst/>
                        <a:latin typeface="Calibri"/>
                      </a:endParaRPr>
                    </a:p>
                  </a:txBody>
                  <a:tcPr marL="9525" marR="9525" marT="9525" marB="0" anchor="b">
                    <a:solidFill>
                      <a:schemeClr val="accent1"/>
                    </a:solidFill>
                  </a:tcPr>
                </a:tc>
                <a:tc>
                  <a:txBody>
                    <a:bodyPr/>
                    <a:lstStyle/>
                    <a:p>
                      <a:pPr algn="ctr" fontAlgn="b"/>
                      <a:r>
                        <a:rPr lang="es-ES" sz="2700" u="none" strike="noStrike" dirty="0">
                          <a:effectLst/>
                        </a:rPr>
                        <a:t>3,27</a:t>
                      </a:r>
                      <a:endParaRPr lang="es-ES" sz="2700" b="0" i="0" u="none" strike="noStrike" dirty="0">
                        <a:solidFill>
                          <a:srgbClr val="000000"/>
                        </a:solidFill>
                        <a:effectLst/>
                        <a:latin typeface="Calibri"/>
                      </a:endParaRPr>
                    </a:p>
                  </a:txBody>
                  <a:tcPr marL="9525" marR="9525" marT="9525" marB="0" anchor="b">
                    <a:solidFill>
                      <a:schemeClr val="accent1"/>
                    </a:solidFill>
                  </a:tcPr>
                </a:tc>
                <a:tc>
                  <a:txBody>
                    <a:bodyPr/>
                    <a:lstStyle/>
                    <a:p>
                      <a:pPr algn="ctr" fontAlgn="b"/>
                      <a:r>
                        <a:rPr lang="es-ES" sz="2700" u="none" strike="noStrike" dirty="0">
                          <a:effectLst/>
                        </a:rPr>
                        <a:t>0,41</a:t>
                      </a:r>
                      <a:endParaRPr lang="es-ES" sz="2700" b="0" i="0" u="none" strike="noStrike" dirty="0">
                        <a:solidFill>
                          <a:srgbClr val="000000"/>
                        </a:solidFill>
                        <a:effectLst/>
                        <a:latin typeface="Calibri"/>
                      </a:endParaRPr>
                    </a:p>
                  </a:txBody>
                  <a:tcPr marL="9525" marR="9525" marT="9525" marB="0" anchor="b">
                    <a:solidFill>
                      <a:schemeClr val="accent1"/>
                    </a:solidFill>
                  </a:tcPr>
                </a:tc>
                <a:tc>
                  <a:txBody>
                    <a:bodyPr/>
                    <a:lstStyle/>
                    <a:p>
                      <a:pPr algn="ctr" fontAlgn="b"/>
                      <a:r>
                        <a:rPr lang="es-ES" sz="2700" u="none" strike="noStrike" dirty="0">
                          <a:effectLst/>
                        </a:rPr>
                        <a:t>2,33</a:t>
                      </a:r>
                      <a:endParaRPr lang="es-ES" sz="2700" b="0" i="0" u="none" strike="noStrike" dirty="0">
                        <a:solidFill>
                          <a:srgbClr val="000000"/>
                        </a:solidFill>
                        <a:effectLst/>
                        <a:latin typeface="Calibri"/>
                      </a:endParaRPr>
                    </a:p>
                  </a:txBody>
                  <a:tcPr marL="9525" marR="9525" marT="9525" marB="0" anchor="b">
                    <a:solidFill>
                      <a:schemeClr val="accent1"/>
                    </a:solidFill>
                  </a:tcPr>
                </a:tc>
                <a:tc>
                  <a:txBody>
                    <a:bodyPr/>
                    <a:lstStyle/>
                    <a:p>
                      <a:pPr algn="ctr" fontAlgn="b"/>
                      <a:r>
                        <a:rPr lang="es-ES" sz="2700" u="none" strike="noStrike" dirty="0">
                          <a:effectLst/>
                        </a:rPr>
                        <a:t>1,63</a:t>
                      </a:r>
                      <a:endParaRPr lang="es-ES" sz="2700" b="0" i="0" u="none" strike="noStrike" dirty="0">
                        <a:solidFill>
                          <a:srgbClr val="000000"/>
                        </a:solidFill>
                        <a:effectLst/>
                        <a:latin typeface="Calibri"/>
                      </a:endParaRPr>
                    </a:p>
                  </a:txBody>
                  <a:tcPr marL="9525" marR="9525" marT="9525" marB="0" anchor="b">
                    <a:solidFill>
                      <a:schemeClr val="accent1"/>
                    </a:solidFill>
                  </a:tcPr>
                </a:tc>
              </a:tr>
              <a:tr h="599306">
                <a:tc>
                  <a:txBody>
                    <a:bodyPr/>
                    <a:lstStyle/>
                    <a:p>
                      <a:pPr algn="ctr" fontAlgn="b"/>
                      <a:r>
                        <a:rPr lang="es-ES" sz="2700" b="1" u="none" strike="noStrike" dirty="0">
                          <a:effectLst/>
                        </a:rPr>
                        <a:t>CV %</a:t>
                      </a:r>
                      <a:endParaRPr lang="es-ES" sz="2700" b="1" i="0" u="none" strike="noStrike" dirty="0">
                        <a:solidFill>
                          <a:srgbClr val="000000"/>
                        </a:solidFill>
                        <a:effectLst/>
                        <a:latin typeface="Calibri"/>
                      </a:endParaRPr>
                    </a:p>
                  </a:txBody>
                  <a:tcPr marL="9525" marR="9525" marT="9525" marB="0" anchor="b">
                    <a:solidFill>
                      <a:schemeClr val="accent1"/>
                    </a:solidFill>
                  </a:tcPr>
                </a:tc>
                <a:tc>
                  <a:txBody>
                    <a:bodyPr/>
                    <a:lstStyle/>
                    <a:p>
                      <a:pPr algn="ctr" fontAlgn="b"/>
                      <a:r>
                        <a:rPr lang="es-ES" sz="2700" u="none" strike="noStrike">
                          <a:effectLst/>
                        </a:rPr>
                        <a:t>0,55</a:t>
                      </a:r>
                      <a:endParaRPr lang="es-ES" sz="2700" b="0" i="0" u="none" strike="noStrike">
                        <a:solidFill>
                          <a:srgbClr val="000000"/>
                        </a:solidFill>
                        <a:effectLst/>
                        <a:latin typeface="Calibri"/>
                      </a:endParaRPr>
                    </a:p>
                  </a:txBody>
                  <a:tcPr marL="9525" marR="9525" marT="9525" marB="0" anchor="b">
                    <a:solidFill>
                      <a:schemeClr val="accent1"/>
                    </a:solidFill>
                  </a:tcPr>
                </a:tc>
                <a:tc>
                  <a:txBody>
                    <a:bodyPr/>
                    <a:lstStyle/>
                    <a:p>
                      <a:pPr algn="ctr" fontAlgn="b"/>
                      <a:r>
                        <a:rPr lang="es-ES" sz="2700" u="none" strike="noStrike">
                          <a:effectLst/>
                        </a:rPr>
                        <a:t>0,74</a:t>
                      </a:r>
                      <a:endParaRPr lang="es-ES" sz="2700" b="0" i="0" u="none" strike="noStrike">
                        <a:solidFill>
                          <a:srgbClr val="000000"/>
                        </a:solidFill>
                        <a:effectLst/>
                        <a:latin typeface="Calibri"/>
                      </a:endParaRPr>
                    </a:p>
                  </a:txBody>
                  <a:tcPr marL="9525" marR="9525" marT="9525" marB="0" anchor="b">
                    <a:solidFill>
                      <a:schemeClr val="accent1"/>
                    </a:solidFill>
                  </a:tcPr>
                </a:tc>
                <a:tc>
                  <a:txBody>
                    <a:bodyPr/>
                    <a:lstStyle/>
                    <a:p>
                      <a:pPr algn="ctr" fontAlgn="b"/>
                      <a:r>
                        <a:rPr lang="es-ES" sz="2700" u="none" strike="noStrike" dirty="0">
                          <a:effectLst/>
                        </a:rPr>
                        <a:t>0,63</a:t>
                      </a:r>
                      <a:endParaRPr lang="es-ES" sz="2700" b="0" i="0" u="none" strike="noStrike" dirty="0">
                        <a:solidFill>
                          <a:srgbClr val="000000"/>
                        </a:solidFill>
                        <a:effectLst/>
                        <a:latin typeface="Calibri"/>
                      </a:endParaRPr>
                    </a:p>
                  </a:txBody>
                  <a:tcPr marL="9525" marR="9525" marT="9525" marB="0" anchor="b">
                    <a:solidFill>
                      <a:schemeClr val="accent1"/>
                    </a:solidFill>
                  </a:tcPr>
                </a:tc>
                <a:tc>
                  <a:txBody>
                    <a:bodyPr/>
                    <a:lstStyle/>
                    <a:p>
                      <a:pPr algn="ctr" fontAlgn="b"/>
                      <a:r>
                        <a:rPr lang="es-ES" sz="2700" u="none" strike="noStrike">
                          <a:effectLst/>
                        </a:rPr>
                        <a:t>0,90</a:t>
                      </a:r>
                      <a:endParaRPr lang="es-ES" sz="2700" b="0" i="0" u="none" strike="noStrike">
                        <a:solidFill>
                          <a:srgbClr val="000000"/>
                        </a:solidFill>
                        <a:effectLst/>
                        <a:latin typeface="Calibri"/>
                      </a:endParaRPr>
                    </a:p>
                  </a:txBody>
                  <a:tcPr marL="9525" marR="9525" marT="9525" marB="0" anchor="b">
                    <a:solidFill>
                      <a:schemeClr val="accent1"/>
                    </a:solidFill>
                  </a:tcPr>
                </a:tc>
                <a:tc>
                  <a:txBody>
                    <a:bodyPr/>
                    <a:lstStyle/>
                    <a:p>
                      <a:pPr algn="ctr" fontAlgn="b"/>
                      <a:r>
                        <a:rPr lang="es-ES" sz="2700" u="none" strike="noStrike">
                          <a:effectLst/>
                        </a:rPr>
                        <a:t>0,68</a:t>
                      </a:r>
                      <a:endParaRPr lang="es-ES" sz="2700" b="0" i="0" u="none" strike="noStrike">
                        <a:solidFill>
                          <a:srgbClr val="000000"/>
                        </a:solidFill>
                        <a:effectLst/>
                        <a:latin typeface="Calibri"/>
                      </a:endParaRPr>
                    </a:p>
                  </a:txBody>
                  <a:tcPr marL="9525" marR="9525" marT="9525" marB="0" anchor="b">
                    <a:solidFill>
                      <a:schemeClr val="accent1"/>
                    </a:solidFill>
                  </a:tcPr>
                </a:tc>
                <a:tc>
                  <a:txBody>
                    <a:bodyPr/>
                    <a:lstStyle/>
                    <a:p>
                      <a:pPr algn="ctr" fontAlgn="b"/>
                      <a:r>
                        <a:rPr lang="es-ES" sz="2700" u="none" strike="noStrike">
                          <a:effectLst/>
                        </a:rPr>
                        <a:t>2,40</a:t>
                      </a:r>
                      <a:endParaRPr lang="es-ES" sz="2700" b="0" i="0" u="none" strike="noStrike">
                        <a:solidFill>
                          <a:srgbClr val="000000"/>
                        </a:solidFill>
                        <a:effectLst/>
                        <a:latin typeface="Calibri"/>
                      </a:endParaRPr>
                    </a:p>
                  </a:txBody>
                  <a:tcPr marL="9525" marR="9525" marT="9525" marB="0" anchor="b">
                    <a:solidFill>
                      <a:schemeClr val="accent1"/>
                    </a:solidFill>
                  </a:tcPr>
                </a:tc>
                <a:tc>
                  <a:txBody>
                    <a:bodyPr/>
                    <a:lstStyle/>
                    <a:p>
                      <a:pPr algn="ctr" fontAlgn="b"/>
                      <a:r>
                        <a:rPr lang="es-ES" sz="2700" u="none" strike="noStrike">
                          <a:effectLst/>
                        </a:rPr>
                        <a:t>0,64</a:t>
                      </a:r>
                      <a:endParaRPr lang="es-ES" sz="2700" b="0" i="0" u="none" strike="noStrike">
                        <a:solidFill>
                          <a:srgbClr val="000000"/>
                        </a:solidFill>
                        <a:effectLst/>
                        <a:latin typeface="Calibri"/>
                      </a:endParaRPr>
                    </a:p>
                  </a:txBody>
                  <a:tcPr marL="9525" marR="9525" marT="9525" marB="0" anchor="b">
                    <a:solidFill>
                      <a:schemeClr val="accent1"/>
                    </a:solidFill>
                  </a:tcPr>
                </a:tc>
                <a:tc>
                  <a:txBody>
                    <a:bodyPr/>
                    <a:lstStyle/>
                    <a:p>
                      <a:pPr algn="ctr" fontAlgn="b"/>
                      <a:r>
                        <a:rPr lang="es-ES" sz="2700" u="none" strike="noStrike" dirty="0">
                          <a:effectLst/>
                        </a:rPr>
                        <a:t>1,33</a:t>
                      </a:r>
                      <a:endParaRPr lang="es-ES" sz="2700" b="0" i="0" u="none" strike="noStrike" dirty="0">
                        <a:solidFill>
                          <a:srgbClr val="000000"/>
                        </a:solidFill>
                        <a:effectLst/>
                        <a:latin typeface="Calibri"/>
                      </a:endParaRPr>
                    </a:p>
                  </a:txBody>
                  <a:tcPr marL="9525" marR="9525" marT="9525" marB="0" anchor="b">
                    <a:solidFill>
                      <a:schemeClr val="accent1"/>
                    </a:solidFill>
                  </a:tcPr>
                </a:tc>
              </a:tr>
            </a:tbl>
          </a:graphicData>
        </a:graphic>
      </p:graphicFrame>
      <p:graphicFrame>
        <p:nvGraphicFramePr>
          <p:cNvPr id="8" name="7 Tabla"/>
          <p:cNvGraphicFramePr>
            <a:graphicFrameLocks noGrp="1"/>
          </p:cNvGraphicFramePr>
          <p:nvPr>
            <p:extLst>
              <p:ext uri="{D42A27DB-BD31-4B8C-83A1-F6EECF244321}">
                <p14:modId xmlns:p14="http://schemas.microsoft.com/office/powerpoint/2010/main" val="190032099"/>
              </p:ext>
            </p:extLst>
          </p:nvPr>
        </p:nvGraphicFramePr>
        <p:xfrm>
          <a:off x="17780254" y="22766972"/>
          <a:ext cx="4170315" cy="5612474"/>
        </p:xfrm>
        <a:graphic>
          <a:graphicData uri="http://schemas.openxmlformats.org/drawingml/2006/table">
            <a:tbl>
              <a:tblPr>
                <a:tableStyleId>{16D9F66E-5EB9-4882-86FB-DCBF35E3C3E4}</a:tableStyleId>
              </a:tblPr>
              <a:tblGrid>
                <a:gridCol w="1232237"/>
                <a:gridCol w="1279031"/>
                <a:gridCol w="1659047"/>
              </a:tblGrid>
              <a:tr h="707387">
                <a:tc>
                  <a:txBody>
                    <a:bodyPr/>
                    <a:lstStyle/>
                    <a:p>
                      <a:pPr algn="ctr" fontAlgn="b"/>
                      <a:r>
                        <a:rPr lang="es-ES" sz="2700" b="1" u="none" strike="noStrike" dirty="0" err="1">
                          <a:effectLst/>
                        </a:rPr>
                        <a:t>TE</a:t>
                      </a:r>
                      <a:r>
                        <a:rPr lang="es-ES" sz="2700" b="1" u="none" strike="noStrike" baseline="-25000" dirty="0" err="1">
                          <a:effectLst/>
                        </a:rPr>
                        <a:t>a</a:t>
                      </a:r>
                      <a:endParaRPr lang="es-ES" sz="2700" b="1" i="0" u="none" strike="noStrike" baseline="-25000" dirty="0">
                        <a:solidFill>
                          <a:srgbClr val="FFFFFF"/>
                        </a:solidFill>
                        <a:effectLst/>
                        <a:latin typeface="Calibri"/>
                      </a:endParaRPr>
                    </a:p>
                  </a:txBody>
                  <a:tcPr marL="9525" marR="9525" marT="9525" marB="0" anchor="b">
                    <a:solidFill>
                      <a:schemeClr val="accent1"/>
                    </a:solidFill>
                  </a:tcPr>
                </a:tc>
                <a:tc>
                  <a:txBody>
                    <a:bodyPr/>
                    <a:lstStyle/>
                    <a:p>
                      <a:pPr algn="ctr" fontAlgn="b"/>
                      <a:r>
                        <a:rPr lang="es-ES" sz="2700" b="1" u="none" strike="noStrike" dirty="0">
                          <a:effectLst/>
                        </a:rPr>
                        <a:t>D-100 </a:t>
                      </a:r>
                      <a:endParaRPr lang="es-ES" sz="2700" b="1" i="0" u="none" strike="noStrike" dirty="0">
                        <a:solidFill>
                          <a:srgbClr val="FFFFFF"/>
                        </a:solidFill>
                        <a:effectLst/>
                        <a:latin typeface="Calibri"/>
                      </a:endParaRPr>
                    </a:p>
                  </a:txBody>
                  <a:tcPr marL="9525" marR="9525" marT="9525" marB="0" anchor="b">
                    <a:solidFill>
                      <a:schemeClr val="accent1"/>
                    </a:solidFill>
                  </a:tcPr>
                </a:tc>
                <a:tc>
                  <a:txBody>
                    <a:bodyPr/>
                    <a:lstStyle/>
                    <a:p>
                      <a:pPr algn="ctr" fontAlgn="b"/>
                      <a:r>
                        <a:rPr lang="es-ES" sz="2700" b="1" u="none" strike="noStrike" dirty="0">
                          <a:effectLst/>
                        </a:rPr>
                        <a:t>G8 </a:t>
                      </a:r>
                      <a:endParaRPr lang="es-ES" sz="2700" b="1" i="0" u="none" strike="noStrike" dirty="0">
                        <a:solidFill>
                          <a:srgbClr val="FFFFFF"/>
                        </a:solidFill>
                        <a:effectLst/>
                        <a:latin typeface="Calibri"/>
                      </a:endParaRPr>
                    </a:p>
                  </a:txBody>
                  <a:tcPr marL="9525" marR="9525" marT="9525" marB="0" anchor="b">
                    <a:solidFill>
                      <a:schemeClr val="accent1"/>
                    </a:solidFill>
                  </a:tcPr>
                </a:tc>
              </a:tr>
              <a:tr h="660765">
                <a:tc>
                  <a:txBody>
                    <a:bodyPr/>
                    <a:lstStyle/>
                    <a:p>
                      <a:pPr algn="ctr" fontAlgn="b"/>
                      <a:r>
                        <a:rPr lang="es-ES" sz="2700" b="1" u="none" strike="noStrike" dirty="0">
                          <a:effectLst/>
                        </a:rPr>
                        <a:t>(%)</a:t>
                      </a:r>
                      <a:endParaRPr lang="es-ES" sz="2700" b="1" i="0" u="none" strike="noStrike" dirty="0">
                        <a:solidFill>
                          <a:srgbClr val="000000"/>
                        </a:solidFill>
                        <a:effectLst/>
                        <a:latin typeface="Calibri"/>
                      </a:endParaRPr>
                    </a:p>
                  </a:txBody>
                  <a:tcPr marL="9525" marR="9525" marT="9525" marB="0" anchor="b">
                    <a:solidFill>
                      <a:schemeClr val="accent1"/>
                    </a:solidFill>
                  </a:tcPr>
                </a:tc>
                <a:tc>
                  <a:txBody>
                    <a:bodyPr/>
                    <a:lstStyle/>
                    <a:p>
                      <a:pPr algn="ctr" fontAlgn="b"/>
                      <a:r>
                        <a:rPr lang="es-ES" sz="2700" b="1" u="none" strike="noStrike" dirty="0">
                          <a:effectLst/>
                        </a:rPr>
                        <a:t>SIGMA</a:t>
                      </a:r>
                      <a:endParaRPr lang="es-ES" sz="2700" b="1" i="0" u="none" strike="noStrike" dirty="0">
                        <a:solidFill>
                          <a:srgbClr val="000000"/>
                        </a:solidFill>
                        <a:effectLst/>
                        <a:latin typeface="Calibri"/>
                      </a:endParaRPr>
                    </a:p>
                  </a:txBody>
                  <a:tcPr marL="9525" marR="9525" marT="9525" marB="0" anchor="b">
                    <a:solidFill>
                      <a:schemeClr val="accent1"/>
                    </a:solidFill>
                  </a:tcPr>
                </a:tc>
                <a:tc>
                  <a:txBody>
                    <a:bodyPr/>
                    <a:lstStyle/>
                    <a:p>
                      <a:pPr algn="ctr" fontAlgn="b"/>
                      <a:r>
                        <a:rPr lang="es-ES" sz="2700" b="1" u="none" strike="noStrike" dirty="0">
                          <a:effectLst/>
                        </a:rPr>
                        <a:t>SIGMA</a:t>
                      </a:r>
                      <a:endParaRPr lang="es-ES" sz="2700" b="1" i="0" u="none" strike="noStrike" dirty="0">
                        <a:solidFill>
                          <a:srgbClr val="000000"/>
                        </a:solidFill>
                        <a:effectLst/>
                        <a:latin typeface="Calibri"/>
                      </a:endParaRPr>
                    </a:p>
                  </a:txBody>
                  <a:tcPr marL="9525" marR="9525" marT="9525" marB="0" anchor="b">
                    <a:solidFill>
                      <a:schemeClr val="accent1"/>
                    </a:solidFill>
                  </a:tcPr>
                </a:tc>
              </a:tr>
              <a:tr h="707387">
                <a:tc>
                  <a:txBody>
                    <a:bodyPr/>
                    <a:lstStyle/>
                    <a:p>
                      <a:pPr algn="ctr" fontAlgn="b"/>
                      <a:r>
                        <a:rPr lang="es-ES" sz="2700" u="none" strike="noStrike" dirty="0">
                          <a:effectLst/>
                        </a:rPr>
                        <a:t>3,00</a:t>
                      </a:r>
                      <a:endParaRPr lang="es-ES" sz="2700" b="0" i="0" u="none" strike="noStrike" dirty="0">
                        <a:solidFill>
                          <a:srgbClr val="000000"/>
                        </a:solidFill>
                        <a:effectLst/>
                        <a:latin typeface="Calibri"/>
                      </a:endParaRPr>
                    </a:p>
                  </a:txBody>
                  <a:tcPr marL="9525" marR="9525" marT="9525" marB="0" anchor="b">
                    <a:solidFill>
                      <a:schemeClr val="accent1"/>
                    </a:solidFill>
                  </a:tcPr>
                </a:tc>
                <a:tc>
                  <a:txBody>
                    <a:bodyPr/>
                    <a:lstStyle/>
                    <a:p>
                      <a:pPr algn="ctr" fontAlgn="b"/>
                      <a:r>
                        <a:rPr lang="es-ES" sz="2700" u="none" strike="noStrike">
                          <a:effectLst/>
                        </a:rPr>
                        <a:t>1,05</a:t>
                      </a:r>
                      <a:endParaRPr lang="es-ES" sz="2700" b="0" i="0" u="none" strike="noStrike">
                        <a:solidFill>
                          <a:srgbClr val="000000"/>
                        </a:solidFill>
                        <a:effectLst/>
                        <a:latin typeface="Calibri"/>
                      </a:endParaRPr>
                    </a:p>
                  </a:txBody>
                  <a:tcPr marL="9525" marR="9525" marT="9525" marB="0" anchor="b">
                    <a:solidFill>
                      <a:schemeClr val="accent1"/>
                    </a:solidFill>
                  </a:tcPr>
                </a:tc>
                <a:tc>
                  <a:txBody>
                    <a:bodyPr/>
                    <a:lstStyle/>
                    <a:p>
                      <a:pPr algn="ctr" fontAlgn="b"/>
                      <a:r>
                        <a:rPr lang="es-ES" sz="2700" u="none" strike="noStrike" dirty="0">
                          <a:effectLst/>
                        </a:rPr>
                        <a:t>1,03</a:t>
                      </a:r>
                      <a:endParaRPr lang="es-ES" sz="2700" b="0" i="0" u="none" strike="noStrike" dirty="0">
                        <a:solidFill>
                          <a:srgbClr val="000000"/>
                        </a:solidFill>
                        <a:effectLst/>
                        <a:latin typeface="Calibri"/>
                      </a:endParaRPr>
                    </a:p>
                  </a:txBody>
                  <a:tcPr marL="9525" marR="9525" marT="9525" marB="0" anchor="b">
                    <a:solidFill>
                      <a:schemeClr val="accent1"/>
                    </a:solidFill>
                  </a:tcPr>
                </a:tc>
              </a:tr>
              <a:tr h="707387">
                <a:tc>
                  <a:txBody>
                    <a:bodyPr/>
                    <a:lstStyle/>
                    <a:p>
                      <a:pPr algn="ctr" fontAlgn="b"/>
                      <a:r>
                        <a:rPr lang="es-ES" sz="2700" u="none" strike="noStrike">
                          <a:effectLst/>
                        </a:rPr>
                        <a:t>4,00</a:t>
                      </a:r>
                      <a:endParaRPr lang="es-ES" sz="2700" b="0" i="0" u="none" strike="noStrike">
                        <a:solidFill>
                          <a:srgbClr val="000000"/>
                        </a:solidFill>
                        <a:effectLst/>
                        <a:latin typeface="Calibri"/>
                      </a:endParaRPr>
                    </a:p>
                  </a:txBody>
                  <a:tcPr marL="9525" marR="9525" marT="9525" marB="0" anchor="b">
                    <a:solidFill>
                      <a:schemeClr val="accent1"/>
                    </a:solidFill>
                  </a:tcPr>
                </a:tc>
                <a:tc>
                  <a:txBody>
                    <a:bodyPr/>
                    <a:lstStyle/>
                    <a:p>
                      <a:pPr algn="ctr" fontAlgn="b"/>
                      <a:r>
                        <a:rPr lang="es-ES" sz="2700" u="none" strike="noStrike">
                          <a:effectLst/>
                        </a:rPr>
                        <a:t>2,62</a:t>
                      </a:r>
                      <a:endParaRPr lang="es-ES" sz="2700" b="0" i="0" u="none" strike="noStrike">
                        <a:solidFill>
                          <a:srgbClr val="000000"/>
                        </a:solidFill>
                        <a:effectLst/>
                        <a:latin typeface="Calibri"/>
                      </a:endParaRPr>
                    </a:p>
                  </a:txBody>
                  <a:tcPr marL="9525" marR="9525" marT="9525" marB="0" anchor="b">
                    <a:solidFill>
                      <a:schemeClr val="accent1"/>
                    </a:solidFill>
                  </a:tcPr>
                </a:tc>
                <a:tc>
                  <a:txBody>
                    <a:bodyPr/>
                    <a:lstStyle/>
                    <a:p>
                      <a:pPr algn="ctr" fontAlgn="b"/>
                      <a:r>
                        <a:rPr lang="es-ES" sz="2700" u="none" strike="noStrike" dirty="0">
                          <a:effectLst/>
                        </a:rPr>
                        <a:t>1,78</a:t>
                      </a:r>
                      <a:endParaRPr lang="es-ES" sz="2700" b="0" i="0" u="none" strike="noStrike" dirty="0">
                        <a:solidFill>
                          <a:srgbClr val="000000"/>
                        </a:solidFill>
                        <a:effectLst/>
                        <a:latin typeface="Calibri"/>
                      </a:endParaRPr>
                    </a:p>
                  </a:txBody>
                  <a:tcPr marL="9525" marR="9525" marT="9525" marB="0" anchor="b">
                    <a:solidFill>
                      <a:schemeClr val="accent1"/>
                    </a:solidFill>
                  </a:tcPr>
                </a:tc>
              </a:tr>
              <a:tr h="707387">
                <a:tc>
                  <a:txBody>
                    <a:bodyPr/>
                    <a:lstStyle/>
                    <a:p>
                      <a:pPr algn="ctr" fontAlgn="b"/>
                      <a:r>
                        <a:rPr lang="es-ES" sz="2700" u="none" strike="noStrike">
                          <a:effectLst/>
                        </a:rPr>
                        <a:t>5,00</a:t>
                      </a:r>
                      <a:endParaRPr lang="es-ES" sz="2700" b="0" i="0" u="none" strike="noStrike">
                        <a:solidFill>
                          <a:srgbClr val="000000"/>
                        </a:solidFill>
                        <a:effectLst/>
                        <a:latin typeface="Calibri"/>
                      </a:endParaRPr>
                    </a:p>
                  </a:txBody>
                  <a:tcPr marL="9525" marR="9525" marT="9525" marB="0" anchor="b">
                    <a:solidFill>
                      <a:schemeClr val="accent1"/>
                    </a:solidFill>
                  </a:tcPr>
                </a:tc>
                <a:tc>
                  <a:txBody>
                    <a:bodyPr/>
                    <a:lstStyle/>
                    <a:p>
                      <a:pPr algn="ctr" fontAlgn="b"/>
                      <a:r>
                        <a:rPr lang="es-ES" sz="2700" u="none" strike="noStrike">
                          <a:effectLst/>
                        </a:rPr>
                        <a:t>4,19</a:t>
                      </a:r>
                      <a:endParaRPr lang="es-ES" sz="2700" b="1" i="0" u="none" strike="noStrike">
                        <a:solidFill>
                          <a:srgbClr val="000000"/>
                        </a:solidFill>
                        <a:effectLst/>
                        <a:latin typeface="Calibri"/>
                      </a:endParaRPr>
                    </a:p>
                  </a:txBody>
                  <a:tcPr marL="9525" marR="9525" marT="9525" marB="0" anchor="b">
                    <a:solidFill>
                      <a:schemeClr val="accent1"/>
                    </a:solidFill>
                  </a:tcPr>
                </a:tc>
                <a:tc>
                  <a:txBody>
                    <a:bodyPr/>
                    <a:lstStyle/>
                    <a:p>
                      <a:pPr algn="ctr" fontAlgn="b"/>
                      <a:r>
                        <a:rPr lang="es-ES" sz="2700" u="none" strike="noStrike" dirty="0">
                          <a:effectLst/>
                        </a:rPr>
                        <a:t>2,54</a:t>
                      </a:r>
                      <a:endParaRPr lang="es-ES" sz="2700" b="0" i="0" u="none" strike="noStrike" dirty="0">
                        <a:solidFill>
                          <a:srgbClr val="000000"/>
                        </a:solidFill>
                        <a:effectLst/>
                        <a:latin typeface="Calibri"/>
                      </a:endParaRPr>
                    </a:p>
                  </a:txBody>
                  <a:tcPr marL="9525" marR="9525" marT="9525" marB="0" anchor="b">
                    <a:solidFill>
                      <a:schemeClr val="accent1"/>
                    </a:solidFill>
                  </a:tcPr>
                </a:tc>
              </a:tr>
              <a:tr h="707387">
                <a:tc>
                  <a:txBody>
                    <a:bodyPr/>
                    <a:lstStyle/>
                    <a:p>
                      <a:pPr algn="ctr" fontAlgn="b"/>
                      <a:r>
                        <a:rPr lang="es-ES" sz="2700" u="none" strike="noStrike">
                          <a:effectLst/>
                        </a:rPr>
                        <a:t>6,00</a:t>
                      </a:r>
                      <a:endParaRPr lang="es-ES" sz="2700" b="0" i="0" u="none" strike="noStrike">
                        <a:solidFill>
                          <a:srgbClr val="000000"/>
                        </a:solidFill>
                        <a:effectLst/>
                        <a:latin typeface="Calibri"/>
                      </a:endParaRPr>
                    </a:p>
                  </a:txBody>
                  <a:tcPr marL="9525" marR="9525" marT="9525" marB="0" anchor="b">
                    <a:solidFill>
                      <a:schemeClr val="accent1"/>
                    </a:solidFill>
                  </a:tcPr>
                </a:tc>
                <a:tc>
                  <a:txBody>
                    <a:bodyPr/>
                    <a:lstStyle/>
                    <a:p>
                      <a:pPr algn="ctr" fontAlgn="b"/>
                      <a:r>
                        <a:rPr lang="es-ES" sz="2700" u="none" strike="noStrike" dirty="0">
                          <a:effectLst/>
                        </a:rPr>
                        <a:t>5,76</a:t>
                      </a:r>
                      <a:endParaRPr lang="es-ES" sz="2700" b="1" i="0" u="none" strike="noStrike" dirty="0">
                        <a:solidFill>
                          <a:srgbClr val="000000"/>
                        </a:solidFill>
                        <a:effectLst/>
                        <a:latin typeface="Calibri"/>
                      </a:endParaRPr>
                    </a:p>
                  </a:txBody>
                  <a:tcPr marL="9525" marR="9525" marT="9525" marB="0" anchor="b">
                    <a:solidFill>
                      <a:schemeClr val="accent1"/>
                    </a:solidFill>
                  </a:tcPr>
                </a:tc>
                <a:tc>
                  <a:txBody>
                    <a:bodyPr/>
                    <a:lstStyle/>
                    <a:p>
                      <a:pPr algn="ctr" fontAlgn="b"/>
                      <a:r>
                        <a:rPr lang="es-ES" sz="2700" u="none" strike="noStrike" dirty="0">
                          <a:effectLst/>
                        </a:rPr>
                        <a:t>3,29</a:t>
                      </a:r>
                      <a:endParaRPr lang="es-ES" sz="2700" b="1" i="0" u="none" strike="noStrike" dirty="0">
                        <a:solidFill>
                          <a:srgbClr val="000000"/>
                        </a:solidFill>
                        <a:effectLst/>
                        <a:latin typeface="Calibri"/>
                      </a:endParaRPr>
                    </a:p>
                  </a:txBody>
                  <a:tcPr marL="9525" marR="9525" marT="9525" marB="0" anchor="b">
                    <a:solidFill>
                      <a:schemeClr val="accent1"/>
                    </a:solidFill>
                  </a:tcPr>
                </a:tc>
              </a:tr>
              <a:tr h="707387">
                <a:tc>
                  <a:txBody>
                    <a:bodyPr/>
                    <a:lstStyle/>
                    <a:p>
                      <a:pPr algn="ctr" fontAlgn="b"/>
                      <a:r>
                        <a:rPr lang="es-ES" sz="2700" u="none" strike="noStrike">
                          <a:effectLst/>
                        </a:rPr>
                        <a:t>7,00</a:t>
                      </a:r>
                      <a:endParaRPr lang="es-ES" sz="2700" b="0" i="0" u="none" strike="noStrike">
                        <a:solidFill>
                          <a:srgbClr val="000000"/>
                        </a:solidFill>
                        <a:effectLst/>
                        <a:latin typeface="Calibri"/>
                      </a:endParaRPr>
                    </a:p>
                  </a:txBody>
                  <a:tcPr marL="9525" marR="9525" marT="9525" marB="0" anchor="b">
                    <a:solidFill>
                      <a:schemeClr val="accent1"/>
                    </a:solidFill>
                  </a:tcPr>
                </a:tc>
                <a:tc>
                  <a:txBody>
                    <a:bodyPr/>
                    <a:lstStyle/>
                    <a:p>
                      <a:pPr algn="ctr" fontAlgn="b"/>
                      <a:r>
                        <a:rPr lang="es-ES" sz="2700" u="none" strike="noStrike" dirty="0">
                          <a:effectLst/>
                        </a:rPr>
                        <a:t>7,33</a:t>
                      </a:r>
                      <a:endParaRPr lang="es-ES" sz="2700" b="1" i="0" u="none" strike="noStrike" dirty="0">
                        <a:solidFill>
                          <a:srgbClr val="000000"/>
                        </a:solidFill>
                        <a:effectLst/>
                        <a:latin typeface="Calibri"/>
                      </a:endParaRPr>
                    </a:p>
                  </a:txBody>
                  <a:tcPr marL="9525" marR="9525" marT="9525" marB="0" anchor="b">
                    <a:solidFill>
                      <a:schemeClr val="accent1"/>
                    </a:solidFill>
                  </a:tcPr>
                </a:tc>
                <a:tc>
                  <a:txBody>
                    <a:bodyPr/>
                    <a:lstStyle/>
                    <a:p>
                      <a:pPr algn="ctr" fontAlgn="b"/>
                      <a:r>
                        <a:rPr lang="es-ES" sz="2700" u="none" strike="noStrike" dirty="0">
                          <a:effectLst/>
                        </a:rPr>
                        <a:t>4,05</a:t>
                      </a:r>
                      <a:endParaRPr lang="es-ES" sz="2700" b="1" i="0" u="none" strike="noStrike" dirty="0">
                        <a:solidFill>
                          <a:srgbClr val="000000"/>
                        </a:solidFill>
                        <a:effectLst/>
                        <a:latin typeface="Calibri"/>
                      </a:endParaRPr>
                    </a:p>
                  </a:txBody>
                  <a:tcPr marL="9525" marR="9525" marT="9525" marB="0" anchor="b">
                    <a:solidFill>
                      <a:schemeClr val="accent1"/>
                    </a:solidFill>
                  </a:tcPr>
                </a:tc>
              </a:tr>
              <a:tr h="707387">
                <a:tc>
                  <a:txBody>
                    <a:bodyPr/>
                    <a:lstStyle/>
                    <a:p>
                      <a:pPr algn="ctr" fontAlgn="b"/>
                      <a:r>
                        <a:rPr lang="es-ES" sz="2700" u="none" strike="noStrike">
                          <a:effectLst/>
                        </a:rPr>
                        <a:t>8,00</a:t>
                      </a:r>
                      <a:endParaRPr lang="es-ES" sz="2700" b="0" i="0" u="none" strike="noStrike">
                        <a:solidFill>
                          <a:srgbClr val="000000"/>
                        </a:solidFill>
                        <a:effectLst/>
                        <a:latin typeface="Calibri"/>
                      </a:endParaRPr>
                    </a:p>
                  </a:txBody>
                  <a:tcPr marL="9525" marR="9525" marT="9525" marB="0" anchor="b">
                    <a:solidFill>
                      <a:schemeClr val="accent1"/>
                    </a:solidFill>
                  </a:tcPr>
                </a:tc>
                <a:tc>
                  <a:txBody>
                    <a:bodyPr/>
                    <a:lstStyle/>
                    <a:p>
                      <a:pPr algn="ctr" fontAlgn="b"/>
                      <a:r>
                        <a:rPr lang="es-ES" sz="2700" u="none" strike="noStrike">
                          <a:effectLst/>
                        </a:rPr>
                        <a:t>8,90</a:t>
                      </a:r>
                      <a:endParaRPr lang="es-ES" sz="2700" b="1" i="0" u="none" strike="noStrike">
                        <a:solidFill>
                          <a:srgbClr val="000000"/>
                        </a:solidFill>
                        <a:effectLst/>
                        <a:latin typeface="Calibri"/>
                      </a:endParaRPr>
                    </a:p>
                  </a:txBody>
                  <a:tcPr marL="9525" marR="9525" marT="9525" marB="0" anchor="b">
                    <a:solidFill>
                      <a:schemeClr val="accent1"/>
                    </a:solidFill>
                  </a:tcPr>
                </a:tc>
                <a:tc>
                  <a:txBody>
                    <a:bodyPr/>
                    <a:lstStyle/>
                    <a:p>
                      <a:pPr algn="ctr" fontAlgn="b"/>
                      <a:r>
                        <a:rPr lang="es-ES" sz="2700" u="none" strike="noStrike" dirty="0">
                          <a:effectLst/>
                        </a:rPr>
                        <a:t>4,80</a:t>
                      </a:r>
                      <a:endParaRPr lang="es-ES" sz="2700" b="1" i="0" u="none" strike="noStrike" dirty="0">
                        <a:solidFill>
                          <a:srgbClr val="000000"/>
                        </a:solidFill>
                        <a:effectLst/>
                        <a:latin typeface="Calibri"/>
                      </a:endParaRPr>
                    </a:p>
                  </a:txBody>
                  <a:tcPr marL="9525" marR="9525" marT="9525" marB="0" anchor="b">
                    <a:solidFill>
                      <a:schemeClr val="accent1"/>
                    </a:solidFill>
                  </a:tcPr>
                </a:tc>
              </a:tr>
            </a:tbl>
          </a:graphicData>
        </a:graphic>
      </p:graphicFrame>
      <p:sp>
        <p:nvSpPr>
          <p:cNvPr id="9" name="8 CuadroTexto"/>
          <p:cNvSpPr txBox="1"/>
          <p:nvPr/>
        </p:nvSpPr>
        <p:spPr>
          <a:xfrm>
            <a:off x="2300286" y="30020035"/>
            <a:ext cx="13037593" cy="1015663"/>
          </a:xfrm>
          <a:prstGeom prst="rect">
            <a:avLst/>
          </a:prstGeom>
          <a:noFill/>
        </p:spPr>
        <p:txBody>
          <a:bodyPr wrap="square" rtlCol="0">
            <a:spAutoFit/>
          </a:bodyPr>
          <a:lstStyle/>
          <a:p>
            <a:r>
              <a:rPr lang="en-US" sz="2000" dirty="0"/>
              <a:t>Method </a:t>
            </a:r>
            <a:r>
              <a:rPr lang="en-US" sz="2000" dirty="0" smtClean="0"/>
              <a:t>Decision </a:t>
            </a:r>
            <a:r>
              <a:rPr lang="en-US" sz="2000" dirty="0"/>
              <a:t>C</a:t>
            </a:r>
            <a:r>
              <a:rPr lang="en-US" sz="2000" dirty="0" smtClean="0"/>
              <a:t>hart</a:t>
            </a:r>
            <a:r>
              <a:rPr lang="en-US" sz="2000" dirty="0"/>
              <a:t>. On the ordinate the allowable bias (</a:t>
            </a:r>
            <a:r>
              <a:rPr lang="en-US" sz="2000" dirty="0" err="1"/>
              <a:t>bias</a:t>
            </a:r>
            <a:r>
              <a:rPr lang="en-US" sz="2000" baseline="-25000" dirty="0" err="1"/>
              <a:t>a</a:t>
            </a:r>
            <a:r>
              <a:rPr lang="en-US" sz="2000" dirty="0"/>
              <a:t>: bias / </a:t>
            </a:r>
            <a:r>
              <a:rPr lang="en-US" sz="2000" dirty="0" err="1"/>
              <a:t>TE</a:t>
            </a:r>
            <a:r>
              <a:rPr lang="en-US" sz="2000" baseline="-25000" dirty="0" err="1"/>
              <a:t>a</a:t>
            </a:r>
            <a:r>
              <a:rPr lang="en-US" sz="2000" dirty="0"/>
              <a:t>); in the abscissa the allowable imprecision (</a:t>
            </a:r>
            <a:r>
              <a:rPr lang="en-US" sz="2000" dirty="0" err="1"/>
              <a:t>CV</a:t>
            </a:r>
            <a:r>
              <a:rPr lang="en-US" sz="2000" baseline="-25000" dirty="0" err="1"/>
              <a:t>a</a:t>
            </a:r>
            <a:r>
              <a:rPr lang="en-US" sz="2000" dirty="0"/>
              <a:t>: CV / </a:t>
            </a:r>
            <a:r>
              <a:rPr lang="en-US" sz="2000" dirty="0" err="1"/>
              <a:t>TE</a:t>
            </a:r>
            <a:r>
              <a:rPr lang="en-US" sz="2000" baseline="-25000" dirty="0" err="1"/>
              <a:t>a</a:t>
            </a:r>
            <a:r>
              <a:rPr lang="en-US" sz="2000" dirty="0"/>
              <a:t>). Different zones are determined in the graph area, corresponding to the different σ levels. Each point corresponds to an instrument and </a:t>
            </a:r>
            <a:r>
              <a:rPr lang="en-US" sz="2000" dirty="0" smtClean="0"/>
              <a:t> a </a:t>
            </a:r>
            <a:r>
              <a:rPr lang="en-US" sz="2000" smtClean="0"/>
              <a:t>TE</a:t>
            </a:r>
            <a:r>
              <a:rPr lang="en-US" sz="2000" baseline="-25000" smtClean="0"/>
              <a:t>a</a:t>
            </a:r>
            <a:r>
              <a:rPr lang="en-US" sz="2000" smtClean="0"/>
              <a:t> </a:t>
            </a:r>
            <a:endParaRPr lang="es-ES" sz="2000" dirty="0"/>
          </a:p>
        </p:txBody>
      </p:sp>
      <p:sp>
        <p:nvSpPr>
          <p:cNvPr id="10" name="9 CuadroTexto"/>
          <p:cNvSpPr txBox="1"/>
          <p:nvPr/>
        </p:nvSpPr>
        <p:spPr>
          <a:xfrm>
            <a:off x="5400775" y="20148220"/>
            <a:ext cx="15841760" cy="707886"/>
          </a:xfrm>
          <a:prstGeom prst="rect">
            <a:avLst/>
          </a:prstGeom>
          <a:noFill/>
        </p:spPr>
        <p:txBody>
          <a:bodyPr wrap="square" rtlCol="0">
            <a:spAutoFit/>
          </a:bodyPr>
          <a:lstStyle/>
          <a:p>
            <a:r>
              <a:rPr lang="en-US" sz="2000" dirty="0"/>
              <a:t>Precision and bias obtained </a:t>
            </a:r>
            <a:r>
              <a:rPr lang="en-US" sz="2000" dirty="0" smtClean="0"/>
              <a:t> from  the </a:t>
            </a:r>
            <a:r>
              <a:rPr lang="en-US" sz="2000" dirty="0"/>
              <a:t>2</a:t>
            </a:r>
            <a:r>
              <a:rPr lang="en-US" sz="2000" dirty="0" smtClean="0"/>
              <a:t> </a:t>
            </a:r>
            <a:r>
              <a:rPr lang="en-US" sz="2000" dirty="0"/>
              <a:t>analyzers. We obtained </a:t>
            </a:r>
            <a:r>
              <a:rPr lang="en-US" sz="2000" dirty="0" smtClean="0"/>
              <a:t> variation </a:t>
            </a:r>
            <a:r>
              <a:rPr lang="en-US" sz="2000" dirty="0"/>
              <a:t>coefficient (CV) and bias for the </a:t>
            </a:r>
            <a:r>
              <a:rPr lang="en-US" sz="2000" dirty="0" smtClean="0"/>
              <a:t>three </a:t>
            </a:r>
            <a:r>
              <a:rPr lang="en-US" sz="2000" dirty="0"/>
              <a:t>quality control levels and calculated the mean bias</a:t>
            </a:r>
            <a:r>
              <a:rPr lang="en-US" sz="2000" baseline="-25000" dirty="0"/>
              <a:t>% </a:t>
            </a:r>
            <a:r>
              <a:rPr lang="en-US" sz="2000" dirty="0"/>
              <a:t>and CV</a:t>
            </a:r>
            <a:r>
              <a:rPr lang="en-US" sz="2000" baseline="-25000" dirty="0"/>
              <a:t>%</a:t>
            </a:r>
            <a:r>
              <a:rPr lang="en-US" sz="2000" dirty="0"/>
              <a:t> </a:t>
            </a:r>
            <a:endParaRPr lang="es-ES" sz="2000" dirty="0"/>
          </a:p>
        </p:txBody>
      </p:sp>
      <p:sp>
        <p:nvSpPr>
          <p:cNvPr id="11" name="10 CuadroTexto"/>
          <p:cNvSpPr txBox="1"/>
          <p:nvPr/>
        </p:nvSpPr>
        <p:spPr>
          <a:xfrm>
            <a:off x="17342057" y="28599620"/>
            <a:ext cx="5124614" cy="707886"/>
          </a:xfrm>
          <a:prstGeom prst="rect">
            <a:avLst/>
          </a:prstGeom>
          <a:noFill/>
        </p:spPr>
        <p:txBody>
          <a:bodyPr wrap="square" rtlCol="0">
            <a:spAutoFit/>
          </a:bodyPr>
          <a:lstStyle/>
          <a:p>
            <a:r>
              <a:rPr lang="en-US" sz="2000" dirty="0"/>
              <a:t>σ values calculated based on </a:t>
            </a:r>
            <a:r>
              <a:rPr lang="en-US" sz="2000" dirty="0" smtClean="0"/>
              <a:t>CV and Bias </a:t>
            </a:r>
            <a:r>
              <a:rPr lang="en-US" sz="2000" dirty="0"/>
              <a:t>and a range of </a:t>
            </a:r>
            <a:r>
              <a:rPr lang="en-US" sz="2000" dirty="0" err="1" smtClean="0"/>
              <a:t>TE</a:t>
            </a:r>
            <a:r>
              <a:rPr lang="en-US" sz="2000" baseline="-25000" dirty="0" err="1" smtClean="0"/>
              <a:t>a</a:t>
            </a:r>
            <a:endParaRPr lang="es-ES" sz="2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4321175" rtl="0" eaLnBrk="1" fontAlgn="base" latinLnBrk="0" hangingPunct="1">
          <a:lnSpc>
            <a:spcPct val="100000"/>
          </a:lnSpc>
          <a:spcBef>
            <a:spcPct val="0"/>
          </a:spcBef>
          <a:spcAft>
            <a:spcPct val="0"/>
          </a:spcAft>
          <a:buClrTx/>
          <a:buSzTx/>
          <a:buFontTx/>
          <a:buNone/>
          <a:tabLst/>
          <a:defRPr kumimoji="0" lang="es-ES" sz="32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4321175" rtl="0" eaLnBrk="1" fontAlgn="base" latinLnBrk="0" hangingPunct="1">
          <a:lnSpc>
            <a:spcPct val="100000"/>
          </a:lnSpc>
          <a:spcBef>
            <a:spcPct val="0"/>
          </a:spcBef>
          <a:spcAft>
            <a:spcPct val="0"/>
          </a:spcAft>
          <a:buClrTx/>
          <a:buSzTx/>
          <a:buFontTx/>
          <a:buNone/>
          <a:tabLst/>
          <a:defRPr kumimoji="0" lang="es-ES" sz="3200" b="1" i="0" u="none" strike="noStrike" cap="none" normalizeH="0" baseline="0" smtClean="0">
            <a:ln>
              <a:noFill/>
            </a:ln>
            <a:solidFill>
              <a:schemeClr val="tx1"/>
            </a:solidFill>
            <a:effectLst/>
            <a:latin typeface="Arial" charset="0"/>
          </a:defRPr>
        </a:defPPr>
      </a:lstStyle>
    </a:lnDef>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5289</TotalTime>
  <Words>341</Words>
  <Application>Microsoft Office PowerPoint</Application>
  <PresentationFormat>Personalizado</PresentationFormat>
  <Paragraphs>73</Paragraphs>
  <Slides>1</Slides>
  <Notes>1</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Diseño predeterminado</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Unidad POCT</dc:creator>
  <cp:lastModifiedBy>José María Maesa Márquez</cp:lastModifiedBy>
  <cp:revision>353</cp:revision>
  <dcterms:created xsi:type="dcterms:W3CDTF">2005-09-21T19:46:14Z</dcterms:created>
  <dcterms:modified xsi:type="dcterms:W3CDTF">2016-08-17T09:10:06Z</dcterms:modified>
</cp:coreProperties>
</file>