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36576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21" d="100"/>
          <a:sy n="21" d="100"/>
        </p:scale>
        <p:origin x="138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7DEB3-8567-4EB3-808F-CCE5B81C9E50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85E4D-E09D-477D-8003-A9351491F8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78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1E60D97-73EB-47A9-A670-0467510F6D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576000" cy="27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17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0" userDrawn="1">
          <p15:clr>
            <a:srgbClr val="FBAE40"/>
          </p15:clr>
        </p15:guide>
        <p15:guide id="2" pos="115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828800"/>
            <a:ext cx="11796712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3949706"/>
            <a:ext cx="18516600" cy="19494500"/>
          </a:xfrm>
        </p:spPr>
        <p:txBody>
          <a:bodyPr anchor="t"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229600"/>
            <a:ext cx="11796712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312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7801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460500"/>
            <a:ext cx="7886700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460500"/>
            <a:ext cx="23202900" cy="2324735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24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12EB4B-7936-494F-8A15-1FD14E9926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576000" cy="27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95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0">
          <p15:clr>
            <a:srgbClr val="FBAE40"/>
          </p15:clr>
        </p15:guide>
        <p15:guide id="2" pos="115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15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6838958"/>
            <a:ext cx="31546800" cy="11410948"/>
          </a:xfrm>
        </p:spPr>
        <p:txBody>
          <a:bodyPr anchor="b"/>
          <a:lstStyle>
            <a:lvl1pPr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18357858"/>
            <a:ext cx="31546800" cy="6000748"/>
          </a:xfrm>
        </p:spPr>
        <p:txBody>
          <a:bodyPr/>
          <a:lstStyle>
            <a:lvl1pPr marL="0" indent="0">
              <a:buNone/>
              <a:defRPr sz="9600">
                <a:solidFill>
                  <a:schemeClr val="tx1"/>
                </a:solidFill>
              </a:defRPr>
            </a:lvl1pPr>
            <a:lvl2pPr marL="18288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309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7302500"/>
            <a:ext cx="15544800" cy="1740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7302500"/>
            <a:ext cx="15544800" cy="1740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327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460506"/>
            <a:ext cx="3154680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6724652"/>
            <a:ext cx="15473360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10020300"/>
            <a:ext cx="15473360" cy="14738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6724652"/>
            <a:ext cx="15549564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10020300"/>
            <a:ext cx="15549564" cy="14738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649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981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149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828800"/>
            <a:ext cx="11796712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3949706"/>
            <a:ext cx="18516600" cy="19494500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229600"/>
            <a:ext cx="11796712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840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460506"/>
            <a:ext cx="315468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7302500"/>
            <a:ext cx="315468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94634-C27A-4658-8984-421BC34A279C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49580-089D-4D98-B41C-77AFE3579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75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l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17B878-1E5A-439E-8749-E6ADBB9E1454}"/>
              </a:ext>
            </a:extLst>
          </p:cNvPr>
          <p:cNvSpPr txBox="1"/>
          <p:nvPr/>
        </p:nvSpPr>
        <p:spPr>
          <a:xfrm>
            <a:off x="703385" y="492368"/>
            <a:ext cx="287332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CA" sz="9600">
                <a:solidFill>
                  <a:schemeClr val="bg1"/>
                </a:solidFill>
                <a:latin typeface="Quicksand bold" panose="00000800000000000000" pitchFamily="2" charset="0"/>
              </a:rPr>
              <a:t>Title of the poster</a:t>
            </a:r>
          </a:p>
          <a:p>
            <a:pPr>
              <a:spcAft>
                <a:spcPts val="0"/>
              </a:spcAft>
            </a:pPr>
            <a:r>
              <a:rPr lang="en-CA" sz="6600">
                <a:solidFill>
                  <a:schemeClr val="bg1"/>
                </a:solidFill>
                <a:latin typeface="Quicksand Medium" panose="00000600000000000000" pitchFamily="2" charset="0"/>
              </a:rPr>
              <a:t>Author’s name</a:t>
            </a:r>
            <a:r>
              <a:rPr lang="en-CA" sz="6600" baseline="30000">
                <a:solidFill>
                  <a:schemeClr val="bg1"/>
                </a:solidFill>
                <a:latin typeface="Quicksand Medium" panose="00000600000000000000" pitchFamily="2" charset="0"/>
              </a:rPr>
              <a:t>1</a:t>
            </a:r>
          </a:p>
          <a:p>
            <a:pPr>
              <a:spcAft>
                <a:spcPts val="0"/>
              </a:spcAft>
            </a:pPr>
            <a:r>
              <a:rPr lang="en-CA" sz="6000" baseline="30000">
                <a:solidFill>
                  <a:schemeClr val="bg1"/>
                </a:solidFill>
                <a:latin typeface="Quicksand Medium" panose="00000600000000000000" pitchFamily="2" charset="0"/>
              </a:rPr>
              <a:t>1</a:t>
            </a:r>
            <a:r>
              <a:rPr lang="en-CA" sz="6000">
                <a:solidFill>
                  <a:schemeClr val="bg1"/>
                </a:solidFill>
                <a:latin typeface="Quicksand Medium" panose="00000600000000000000" pitchFamily="2" charset="0"/>
              </a:rPr>
              <a:t>Affiliations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522682-9961-4C10-A208-978B90EA7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4592" y="1531328"/>
            <a:ext cx="4008023" cy="415498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3BE5BEA-720D-4325-8941-D321AADBBDF0}"/>
              </a:ext>
            </a:extLst>
          </p:cNvPr>
          <p:cNvSpPr/>
          <p:nvPr/>
        </p:nvSpPr>
        <p:spPr>
          <a:xfrm>
            <a:off x="527539" y="6365631"/>
            <a:ext cx="8299937" cy="1143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Introduction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C7865C-1E54-4A82-AC9A-02171D23FEA1}"/>
              </a:ext>
            </a:extLst>
          </p:cNvPr>
          <p:cNvSpPr/>
          <p:nvPr/>
        </p:nvSpPr>
        <p:spPr>
          <a:xfrm>
            <a:off x="527538" y="12648352"/>
            <a:ext cx="8299937" cy="1143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Methodology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33071A-412B-4F38-98B8-1A4A9E494118}"/>
              </a:ext>
            </a:extLst>
          </p:cNvPr>
          <p:cNvSpPr/>
          <p:nvPr/>
        </p:nvSpPr>
        <p:spPr>
          <a:xfrm>
            <a:off x="9355016" y="6365630"/>
            <a:ext cx="17901138" cy="1143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Results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B0D2E7-FBF3-4DFE-A626-AA110AFDAF62}"/>
              </a:ext>
            </a:extLst>
          </p:cNvPr>
          <p:cNvSpPr/>
          <p:nvPr/>
        </p:nvSpPr>
        <p:spPr>
          <a:xfrm>
            <a:off x="27783691" y="6348044"/>
            <a:ext cx="8264772" cy="1143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Discussion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4AF187-F8C5-4279-81FE-E4B2C031A26C}"/>
              </a:ext>
            </a:extLst>
          </p:cNvPr>
          <p:cNvSpPr/>
          <p:nvPr/>
        </p:nvSpPr>
        <p:spPr>
          <a:xfrm>
            <a:off x="27783691" y="17262229"/>
            <a:ext cx="8264771" cy="1143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Acknowledgments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C53651-3E99-4396-96C6-65E82AA14FF3}"/>
              </a:ext>
            </a:extLst>
          </p:cNvPr>
          <p:cNvSpPr/>
          <p:nvPr/>
        </p:nvSpPr>
        <p:spPr>
          <a:xfrm>
            <a:off x="27783691" y="22347114"/>
            <a:ext cx="8264772" cy="1143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References</a:t>
            </a:r>
          </a:p>
        </p:txBody>
      </p:sp>
      <p:pic>
        <p:nvPicPr>
          <p:cNvPr id="12" name="Picture 2" descr="Image result for brain canada logo">
            <a:extLst>
              <a:ext uri="{FF2B5EF4-FFF2-40B4-BE49-F238E27FC236}">
                <a16:creationId xmlns:a16="http://schemas.microsoft.com/office/drawing/2014/main" id="{8C441FDE-F5D3-4B06-8CD6-0BEA91362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3691" y="19493674"/>
            <a:ext cx="4000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83FED2B-180F-44A9-B92E-7EFF23DDAF52}"/>
              </a:ext>
            </a:extLst>
          </p:cNvPr>
          <p:cNvSpPr txBox="1"/>
          <p:nvPr/>
        </p:nvSpPr>
        <p:spPr>
          <a:xfrm>
            <a:off x="27783691" y="18617494"/>
            <a:ext cx="8264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>
                <a:latin typeface="Myriad Pro" panose="020B0503030403020204" pitchFamily="34" charset="0"/>
              </a:rPr>
              <a:t>This work was supported in part by funding provided by Brain Canada, in partnership with Health Canada, for the Canadian Open Neuroscience Platform initiative.</a:t>
            </a:r>
            <a:endParaRPr lang="en-CA" sz="1400">
              <a:latin typeface="Myriad Pro" panose="020B0503030403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9DA697-07A3-4768-A435-33EAC169E3E9}"/>
              </a:ext>
            </a:extLst>
          </p:cNvPr>
          <p:cNvSpPr txBox="1"/>
          <p:nvPr/>
        </p:nvSpPr>
        <p:spPr>
          <a:xfrm>
            <a:off x="527537" y="7672680"/>
            <a:ext cx="829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>
                <a:latin typeface="Myriad Pro" panose="020B0503030403020204" pitchFamily="34" charset="0"/>
              </a:rPr>
              <a:t>Type your text here.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32564E-7C64-4147-A1A5-C4F7EC22A251}"/>
              </a:ext>
            </a:extLst>
          </p:cNvPr>
          <p:cNvSpPr txBox="1"/>
          <p:nvPr/>
        </p:nvSpPr>
        <p:spPr>
          <a:xfrm>
            <a:off x="527536" y="14107342"/>
            <a:ext cx="829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>
                <a:latin typeface="Myriad Pro" panose="020B0503030403020204" pitchFamily="34" charset="0"/>
              </a:rPr>
              <a:t>Type your text here.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06ED1B-FA9C-4BD2-BD03-6E288F27F9B5}"/>
              </a:ext>
            </a:extLst>
          </p:cNvPr>
          <p:cNvSpPr txBox="1"/>
          <p:nvPr/>
        </p:nvSpPr>
        <p:spPr>
          <a:xfrm>
            <a:off x="27634222" y="7672680"/>
            <a:ext cx="829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>
                <a:latin typeface="Myriad Pro" panose="020B0503030403020204" pitchFamily="34" charset="0"/>
              </a:rPr>
              <a:t>Type your text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791FB5-4416-4E77-BA36-FDC1146CA183}"/>
              </a:ext>
            </a:extLst>
          </p:cNvPr>
          <p:cNvSpPr txBox="1"/>
          <p:nvPr/>
        </p:nvSpPr>
        <p:spPr>
          <a:xfrm>
            <a:off x="9355011" y="7672680"/>
            <a:ext cx="829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>
                <a:latin typeface="Myriad Pro" panose="020B0503030403020204" pitchFamily="34" charset="0"/>
              </a:rPr>
              <a:t>Type your text here.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E63966-35F2-487F-B58D-5572831E9E3C}"/>
              </a:ext>
            </a:extLst>
          </p:cNvPr>
          <p:cNvSpPr txBox="1"/>
          <p:nvPr/>
        </p:nvSpPr>
        <p:spPr>
          <a:xfrm>
            <a:off x="27783691" y="23627305"/>
            <a:ext cx="82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latin typeface="Myriad Pro" panose="020B0503030403020204" pitchFamily="34" charset="0"/>
              </a:rPr>
              <a:t>Type your text here.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17D11925-E0C9-44CA-B359-E250767CCC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504979" y="11242929"/>
            <a:ext cx="10248900" cy="10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3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F2A8B6-B6CD-44F2-808C-352F79D57F33}"/>
              </a:ext>
            </a:extLst>
          </p:cNvPr>
          <p:cNvSpPr txBox="1"/>
          <p:nvPr/>
        </p:nvSpPr>
        <p:spPr>
          <a:xfrm>
            <a:off x="703385" y="492368"/>
            <a:ext cx="287332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CA" sz="9600">
                <a:solidFill>
                  <a:schemeClr val="bg1"/>
                </a:solidFill>
                <a:latin typeface="Quicksand bold" panose="00000800000000000000" pitchFamily="2" charset="0"/>
              </a:rPr>
              <a:t>Title of the poster</a:t>
            </a:r>
          </a:p>
          <a:p>
            <a:pPr>
              <a:spcAft>
                <a:spcPts val="0"/>
              </a:spcAft>
            </a:pPr>
            <a:r>
              <a:rPr lang="en-CA" sz="6600">
                <a:solidFill>
                  <a:schemeClr val="bg1"/>
                </a:solidFill>
                <a:latin typeface="Quicksand Medium" panose="00000600000000000000" pitchFamily="2" charset="0"/>
              </a:rPr>
              <a:t>Author’s name</a:t>
            </a:r>
            <a:r>
              <a:rPr lang="en-CA" sz="6600" baseline="30000">
                <a:solidFill>
                  <a:schemeClr val="bg1"/>
                </a:solidFill>
                <a:latin typeface="Quicksand Medium" panose="00000600000000000000" pitchFamily="2" charset="0"/>
              </a:rPr>
              <a:t>1</a:t>
            </a:r>
          </a:p>
          <a:p>
            <a:pPr>
              <a:spcAft>
                <a:spcPts val="0"/>
              </a:spcAft>
            </a:pPr>
            <a:r>
              <a:rPr lang="en-CA" sz="6000" baseline="30000">
                <a:solidFill>
                  <a:schemeClr val="bg1"/>
                </a:solidFill>
                <a:latin typeface="Quicksand Medium" panose="00000600000000000000" pitchFamily="2" charset="0"/>
              </a:rPr>
              <a:t>1</a:t>
            </a:r>
            <a:r>
              <a:rPr lang="en-CA" sz="6000">
                <a:solidFill>
                  <a:schemeClr val="bg1"/>
                </a:solidFill>
                <a:latin typeface="Quicksand Medium" panose="00000600000000000000" pitchFamily="2" charset="0"/>
              </a:rPr>
              <a:t>Affiliations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8A3FC6-A748-4EE0-9F1B-1AA480314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4592" y="1531328"/>
            <a:ext cx="4008023" cy="415498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386CBCB-F783-4005-A640-3996AD490D41}"/>
              </a:ext>
            </a:extLst>
          </p:cNvPr>
          <p:cNvSpPr/>
          <p:nvPr/>
        </p:nvSpPr>
        <p:spPr>
          <a:xfrm>
            <a:off x="527539" y="6365631"/>
            <a:ext cx="8299937" cy="1143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Introduction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975E5E-7477-442D-878B-79CE4397F792}"/>
              </a:ext>
            </a:extLst>
          </p:cNvPr>
          <p:cNvSpPr/>
          <p:nvPr/>
        </p:nvSpPr>
        <p:spPr>
          <a:xfrm>
            <a:off x="527538" y="12648352"/>
            <a:ext cx="8299937" cy="1143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Methodology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516B54-DAC9-40E1-A818-579C871650A2}"/>
              </a:ext>
            </a:extLst>
          </p:cNvPr>
          <p:cNvSpPr/>
          <p:nvPr/>
        </p:nvSpPr>
        <p:spPr>
          <a:xfrm>
            <a:off x="9355016" y="6365630"/>
            <a:ext cx="17901138" cy="1143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Results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F3AEE5-60F8-4FD7-83D9-4CC5321A2829}"/>
              </a:ext>
            </a:extLst>
          </p:cNvPr>
          <p:cNvSpPr/>
          <p:nvPr/>
        </p:nvSpPr>
        <p:spPr>
          <a:xfrm>
            <a:off x="27783691" y="6348044"/>
            <a:ext cx="8264772" cy="1143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Discussion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F0ED69-5380-4FA7-BEB1-AF2B38F15B44}"/>
              </a:ext>
            </a:extLst>
          </p:cNvPr>
          <p:cNvSpPr/>
          <p:nvPr/>
        </p:nvSpPr>
        <p:spPr>
          <a:xfrm>
            <a:off x="27783691" y="17262229"/>
            <a:ext cx="8264771" cy="1143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Acknowledgments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D8F165-A6FA-48C7-AEB0-49CF7D0043EF}"/>
              </a:ext>
            </a:extLst>
          </p:cNvPr>
          <p:cNvSpPr/>
          <p:nvPr/>
        </p:nvSpPr>
        <p:spPr>
          <a:xfrm>
            <a:off x="27783691" y="22347114"/>
            <a:ext cx="8264772" cy="1143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>
                <a:latin typeface="Myriad Pro" panose="020B0503030403020204" pitchFamily="34" charset="0"/>
              </a:rPr>
              <a:t>References</a:t>
            </a:r>
          </a:p>
        </p:txBody>
      </p:sp>
      <p:pic>
        <p:nvPicPr>
          <p:cNvPr id="10" name="Picture 2" descr="Image result for brain canada logo">
            <a:extLst>
              <a:ext uri="{FF2B5EF4-FFF2-40B4-BE49-F238E27FC236}">
                <a16:creationId xmlns:a16="http://schemas.microsoft.com/office/drawing/2014/main" id="{96057C03-53A1-4AD5-8CDE-61E541BDB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3691" y="19493674"/>
            <a:ext cx="4000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782A7A1-0EE7-45ED-A488-F5539F8BB340}"/>
              </a:ext>
            </a:extLst>
          </p:cNvPr>
          <p:cNvSpPr txBox="1"/>
          <p:nvPr/>
        </p:nvSpPr>
        <p:spPr>
          <a:xfrm>
            <a:off x="27783691" y="18617494"/>
            <a:ext cx="8264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>
                <a:latin typeface="Myriad Pro" panose="020B0503030403020204" pitchFamily="34" charset="0"/>
              </a:rPr>
              <a:t>This work was supported in part by funding provided by Brain Canada, in partnership with Health Canada, for the Canadian Open Neuroscience Platform initiative.</a:t>
            </a:r>
            <a:endParaRPr lang="en-CA" sz="1400">
              <a:latin typeface="Myriad Pro" panose="020B0503030403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C9FB18-4AD4-4BEC-985A-060A5F582ABE}"/>
              </a:ext>
            </a:extLst>
          </p:cNvPr>
          <p:cNvSpPr txBox="1"/>
          <p:nvPr/>
        </p:nvSpPr>
        <p:spPr>
          <a:xfrm>
            <a:off x="527537" y="7672680"/>
            <a:ext cx="829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>
                <a:latin typeface="Myriad Pro" panose="020B0503030403020204" pitchFamily="34" charset="0"/>
              </a:rPr>
              <a:t>Type your text here.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FBC4DC-6A37-4979-AF65-86C81D4693B4}"/>
              </a:ext>
            </a:extLst>
          </p:cNvPr>
          <p:cNvSpPr txBox="1"/>
          <p:nvPr/>
        </p:nvSpPr>
        <p:spPr>
          <a:xfrm>
            <a:off x="527536" y="14107342"/>
            <a:ext cx="829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>
                <a:latin typeface="Myriad Pro" panose="020B0503030403020204" pitchFamily="34" charset="0"/>
              </a:rPr>
              <a:t>Type your text here.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994A88-06AC-4055-B2C4-3CC00A28A814}"/>
              </a:ext>
            </a:extLst>
          </p:cNvPr>
          <p:cNvSpPr txBox="1"/>
          <p:nvPr/>
        </p:nvSpPr>
        <p:spPr>
          <a:xfrm>
            <a:off x="27634222" y="7672680"/>
            <a:ext cx="829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>
                <a:latin typeface="Myriad Pro" panose="020B0503030403020204" pitchFamily="34" charset="0"/>
              </a:rPr>
              <a:t>Type your text here.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0F6057-2544-4498-AF4D-04120F3E1836}"/>
              </a:ext>
            </a:extLst>
          </p:cNvPr>
          <p:cNvSpPr txBox="1"/>
          <p:nvPr/>
        </p:nvSpPr>
        <p:spPr>
          <a:xfrm>
            <a:off x="9355011" y="7672680"/>
            <a:ext cx="829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>
                <a:latin typeface="Myriad Pro" panose="020B0503030403020204" pitchFamily="34" charset="0"/>
              </a:rPr>
              <a:t>Type your text here.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225D4A-AD4A-4E2B-A00D-FC9DDFDDC3B9}"/>
              </a:ext>
            </a:extLst>
          </p:cNvPr>
          <p:cNvSpPr txBox="1"/>
          <p:nvPr/>
        </p:nvSpPr>
        <p:spPr>
          <a:xfrm>
            <a:off x="27783691" y="23627305"/>
            <a:ext cx="82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latin typeface="Myriad Pro" panose="020B0503030403020204" pitchFamily="34" charset="0"/>
              </a:rPr>
              <a:t>Type your text here.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EC6A595-29BF-4EF3-BBA0-E66306A613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504979" y="11006075"/>
            <a:ext cx="10248900" cy="10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503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E5E6A606-6617-40EC-8C3A-9C2BBB6B3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63550" y="10438257"/>
            <a:ext cx="10248900" cy="10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38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7AE467A8-23B1-42EC-B0D3-16BAA1591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63550" y="10438257"/>
            <a:ext cx="10248900" cy="10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77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P color theme">
      <a:dk1>
        <a:srgbClr val="5E5E5E"/>
      </a:dk1>
      <a:lt1>
        <a:sysClr val="window" lastClr="FFFFFF"/>
      </a:lt1>
      <a:dk2>
        <a:srgbClr val="878888"/>
      </a:dk2>
      <a:lt2>
        <a:srgbClr val="B7B7B7"/>
      </a:lt2>
      <a:accent1>
        <a:srgbClr val="EA2627"/>
      </a:accent1>
      <a:accent2>
        <a:srgbClr val="FAA91D"/>
      </a:accent2>
      <a:accent3>
        <a:srgbClr val="88D3E1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130</Words>
  <Application>Microsoft Office PowerPoint</Application>
  <PresentationFormat>Custom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Myriad Pro</vt:lpstr>
      <vt:lpstr>Quicksand bold</vt:lpstr>
      <vt:lpstr>Quicksand Medium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Dupuis Matthieu</dc:creator>
  <cp:lastModifiedBy>Matthieu Dupuis</cp:lastModifiedBy>
  <cp:revision>5</cp:revision>
  <dcterms:created xsi:type="dcterms:W3CDTF">2019-07-19T14:55:17Z</dcterms:created>
  <dcterms:modified xsi:type="dcterms:W3CDTF">2019-09-25T13:30:15Z</dcterms:modified>
</cp:coreProperties>
</file>