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6"/>
  </p:notesMasterIdLst>
  <p:sldIdLst>
    <p:sldId id="256" r:id="rId2"/>
    <p:sldId id="266" r:id="rId3"/>
    <p:sldId id="260" r:id="rId4"/>
    <p:sldId id="259" r:id="rId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34559" autoAdjust="0"/>
    <p:restoredTop sz="86477" autoAdjust="0"/>
  </p:normalViewPr>
  <p:slideViewPr>
    <p:cSldViewPr>
      <p:cViewPr varScale="1">
        <p:scale>
          <a:sx n="74" d="100"/>
          <a:sy n="74" d="100"/>
        </p:scale>
        <p:origin x="-190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altLang="en-US"/>
          </a:p>
        </p:txBody>
      </p:sp>
      <p:sp>
        <p:nvSpPr>
          <p:cNvPr id="3072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alt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F084E4BC-1301-48E1-92E2-BDAFA49078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200550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7C08678-4BBF-4A06-AB06-4DEB810C8414}" type="slidenum">
              <a:rPr lang="en-US" altLang="en-US"/>
              <a:pPr/>
              <a:t>1</a:t>
            </a:fld>
            <a:endParaRPr lang="en-US" altLang="en-US"/>
          </a:p>
        </p:txBody>
      </p:sp>
      <p:sp>
        <p:nvSpPr>
          <p:cNvPr id="3174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9DC6DAE-2962-425F-9459-84FEA0B0C5F3}" type="slidenum">
              <a:rPr lang="en-US" altLang="en-US"/>
              <a:pPr/>
              <a:t>2</a:t>
            </a:fld>
            <a:endParaRPr lang="en-US" altLang="en-US"/>
          </a:p>
        </p:txBody>
      </p:sp>
      <p:sp>
        <p:nvSpPr>
          <p:cNvPr id="337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C0DC26-1BE4-4D92-A59F-1F207A7BBB93}" type="slidenum">
              <a:rPr lang="en-US" altLang="en-US"/>
              <a:pPr/>
              <a:t>3</a:t>
            </a:fld>
            <a:endParaRPr lang="en-US" altLang="en-US"/>
          </a:p>
        </p:txBody>
      </p:sp>
      <p:sp>
        <p:nvSpPr>
          <p:cNvPr id="399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9E2857B-A000-425D-8C7A-2686DE60098E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419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13" name="Picture 13" descr="psam_pg1NE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819400"/>
            <a:ext cx="7772400" cy="2057400"/>
          </a:xfrm>
        </p:spPr>
        <p:txBody>
          <a:bodyPr/>
          <a:lstStyle>
            <a:lvl1pPr algn="ctr">
              <a:defRPr sz="4800"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81000"/>
            <a:ext cx="6400800" cy="914400"/>
          </a:xfrm>
        </p:spPr>
        <p:txBody>
          <a:bodyPr/>
          <a:lstStyle>
            <a:lvl1pPr marL="0" indent="0" algn="ctr">
              <a:buFontTx/>
              <a:buNone/>
              <a:defRPr sz="2400"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 autoUpdateAnimBg="0"/>
      <p:bldP spid="25603" grpId="0" build="p" autoUpdateAnimBg="0" advAuto="0">
        <p:tmplLst>
          <p:tmpl lvl="1">
            <p:tnLst>
              <p:par>
                <p:cTn presetID="9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2560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dissolve">
                      <p:cBhvr>
                        <p:cTn dur="500"/>
                        <p:tgtEl>
                          <p:spTgt spid="2560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A0854-DFFF-4B30-ABC5-DD671418619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97880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76200"/>
            <a:ext cx="20574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762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6194CE-860F-4306-AA30-1986A22AFAA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807553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67818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82296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657600"/>
            <a:ext cx="8229600" cy="22860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89B5B5CA-9422-4DDC-BC80-1AC33240E5C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96142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 preserve="1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67818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219200"/>
            <a:ext cx="4038600" cy="47244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219200"/>
            <a:ext cx="4038600" cy="4724400"/>
          </a:xfrm>
        </p:spPr>
        <p:txBody>
          <a:bodyPr/>
          <a:lstStyle/>
          <a:p>
            <a:r>
              <a:rPr lang="en-US" smtClean="0"/>
              <a:t>Click icon to add clip art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02415850-0765-42B7-96C0-35FD7226A7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0285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731876-C8DA-441A-9D6E-5E8A041F8DC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539577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B4F5EA-D84B-421E-9E77-CB810786B5A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448204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5868FA7-5332-45B7-8D78-8E7AD04A6E6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8646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6DD159-F631-4F6F-8735-782437CBA35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5803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396318-69CA-4EB2-8434-A6EFB058FB0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081929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774639-D689-4397-AD74-9584D9E5020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915799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E78AF0-29D2-4D52-8F2F-20CF9A37E7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24969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C483E3-7D67-4AB1-9E05-AA8E9A499CD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29260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88" name="Picture 12" descr="psam_pg2"/>
          <p:cNvPicPr>
            <a:picLocks noChangeAspect="1" noChangeArrowheads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76200"/>
            <a:ext cx="67818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  <a:endParaRPr lang="en-US" altLang="en-US" smtClean="0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72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  <a:endParaRPr lang="en-US" altLang="en-US" smtClean="0"/>
          </a:p>
        </p:txBody>
      </p:sp>
      <p:sp>
        <p:nvSpPr>
          <p:cNvPr id="2458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kumimoji="1" sz="1400"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kumimoji="1" sz="1400">
                <a:latin typeface="Times New Roman" pitchFamily="18" charset="0"/>
              </a:defRPr>
            </a:lvl1pPr>
          </a:lstStyle>
          <a:p>
            <a:endParaRPr lang="en-US" altLang="en-US"/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kumimoji="1" sz="1400">
                <a:latin typeface="Times New Roman" pitchFamily="18" charset="0"/>
              </a:defRPr>
            </a:lvl1pPr>
          </a:lstStyle>
          <a:p>
            <a:fld id="{9CD63C1C-F67F-4EF8-8AE9-6EB58E70922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000000"/>
          </a:solidFill>
          <a:latin typeface="Gill Sans MT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8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600">
          <a:solidFill>
            <a:srgbClr val="000000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rgbClr val="000000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0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ipri.org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w3schools.com/" TargetMode="External"/><Relationship Id="rId5" Type="http://schemas.openxmlformats.org/officeDocument/2006/relationships/hyperlink" Target="https://data.oecd.org/" TargetMode="External"/><Relationship Id="rId4" Type="http://schemas.openxmlformats.org/officeDocument/2006/relationships/hyperlink" Target="https://data.worldbank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828800"/>
            <a:ext cx="7772400" cy="2057400"/>
          </a:xfrm>
        </p:spPr>
        <p:txBody>
          <a:bodyPr/>
          <a:lstStyle/>
          <a:p>
            <a:r>
              <a:rPr lang="en-US" altLang="en-US" dirty="0" smtClean="0"/>
              <a:t>Association of Southeast Asian Nations Presentation</a:t>
            </a:r>
            <a:endParaRPr lang="en-US" alt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400" b="1" dirty="0" smtClean="0"/>
              <a:t>Lou </a:t>
            </a:r>
            <a:r>
              <a:rPr lang="en-US" altLang="en-US" sz="1400" b="1" dirty="0" err="1" smtClean="0"/>
              <a:t>Luangxay</a:t>
            </a:r>
            <a:endParaRPr lang="en-US" altLang="en-US" sz="1400" b="1" dirty="0"/>
          </a:p>
          <a:p>
            <a:pPr>
              <a:lnSpc>
                <a:spcPct val="80000"/>
              </a:lnSpc>
            </a:pPr>
            <a:r>
              <a:rPr lang="en-US" sz="1400" b="1" dirty="0" err="1" smtClean="0"/>
              <a:t>Nima</a:t>
            </a:r>
            <a:r>
              <a:rPr lang="en-US" sz="1400" b="1" dirty="0" smtClean="0"/>
              <a:t> </a:t>
            </a:r>
            <a:r>
              <a:rPr lang="en-US" sz="1400" b="1" dirty="0" err="1"/>
              <a:t>Zahadat</a:t>
            </a:r>
            <a:r>
              <a:rPr lang="en-US" sz="1400" b="1" dirty="0"/>
              <a:t>, Ph.D</a:t>
            </a:r>
            <a:r>
              <a:rPr lang="en-US" sz="1400" b="1" dirty="0" smtClean="0"/>
              <a:t>.</a:t>
            </a:r>
            <a:endParaRPr lang="en-US" altLang="en-US" sz="1400" dirty="0"/>
          </a:p>
          <a:p>
            <a:pPr>
              <a:lnSpc>
                <a:spcPct val="80000"/>
              </a:lnSpc>
            </a:pPr>
            <a:r>
              <a:rPr lang="en-US" sz="1400" b="1" dirty="0"/>
              <a:t>DATS 6401</a:t>
            </a:r>
            <a:br>
              <a:rPr lang="en-US" sz="1400" b="1" dirty="0"/>
            </a:br>
            <a:r>
              <a:rPr lang="en-US" sz="1400" b="1" dirty="0"/>
              <a:t>Visualization Individual Project</a:t>
            </a:r>
            <a:endParaRPr lang="en-US" alt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Introduction</a:t>
            </a:r>
            <a:endParaRPr lang="en-US" altLang="en-US" dirty="0"/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Why I chose these countries?</a:t>
            </a:r>
          </a:p>
          <a:p>
            <a:r>
              <a:rPr lang="en-US" altLang="en-US" dirty="0" smtClean="0"/>
              <a:t>Data preparation</a:t>
            </a:r>
          </a:p>
          <a:p>
            <a:r>
              <a:rPr lang="en-US" altLang="en-US" dirty="0" smtClean="0"/>
              <a:t>Website Design and my analysis</a:t>
            </a:r>
          </a:p>
          <a:p>
            <a:r>
              <a:rPr lang="en-US" altLang="en-US" dirty="0" smtClean="0"/>
              <a:t>Coding (HTML and CSS)</a:t>
            </a:r>
          </a:p>
          <a:p>
            <a:r>
              <a:rPr lang="en-US" altLang="en-US" dirty="0" smtClean="0"/>
              <a:t>Conclusion</a:t>
            </a:r>
          </a:p>
          <a:p>
            <a:endParaRPr lang="en-US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Conclusion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dirty="0" smtClean="0"/>
              <a:t>What I learned?</a:t>
            </a:r>
          </a:p>
          <a:p>
            <a:r>
              <a:rPr lang="en-US" altLang="en-US" dirty="0" smtClean="0"/>
              <a:t>Continue to improve the website</a:t>
            </a:r>
          </a:p>
          <a:p>
            <a:pPr marL="0" indent="0">
              <a:buNone/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/>
              <a:t>Resources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800" b="1" dirty="0" smtClean="0"/>
              <a:t>STOCKHOLM INTERNATIONAL PEACE </a:t>
            </a:r>
            <a:r>
              <a:rPr lang="en-US" sz="1800" b="1" dirty="0"/>
              <a:t>RESEARCH </a:t>
            </a:r>
            <a:r>
              <a:rPr lang="en-US" sz="1800" b="1" dirty="0" smtClean="0"/>
              <a:t>INSTITUTE , </a:t>
            </a:r>
            <a:r>
              <a:rPr lang="en-US" altLang="en-US" sz="1800" dirty="0" smtClean="0">
                <a:hlinkClick r:id="rId3"/>
              </a:rPr>
              <a:t>https://www.sipri.org</a:t>
            </a:r>
            <a:r>
              <a:rPr lang="en-US" altLang="en-US" dirty="0" smtClean="0">
                <a:hlinkClick r:id="rId3"/>
              </a:rPr>
              <a:t>/</a:t>
            </a:r>
            <a:endParaRPr lang="en-US" altLang="en-US" dirty="0" smtClean="0"/>
          </a:p>
          <a:p>
            <a:r>
              <a:rPr lang="en-US" sz="1800" b="1" dirty="0"/>
              <a:t>World Bank Open </a:t>
            </a:r>
            <a:r>
              <a:rPr lang="en-US" sz="1800" b="1" dirty="0" smtClean="0"/>
              <a:t>Data, </a:t>
            </a:r>
            <a:r>
              <a:rPr lang="en-US" sz="1800" b="1" dirty="0" smtClean="0">
                <a:hlinkClick r:id="rId4"/>
              </a:rPr>
              <a:t>https://data.worldbank.org/</a:t>
            </a:r>
            <a:endParaRPr lang="en-US" sz="1800" b="1" dirty="0" smtClean="0"/>
          </a:p>
          <a:p>
            <a:r>
              <a:rPr lang="en-US" sz="1800" b="1" dirty="0" err="1"/>
              <a:t>Organisation</a:t>
            </a:r>
            <a:r>
              <a:rPr lang="en-US" sz="1800" b="1" dirty="0"/>
              <a:t> for Economic Co-operation and Development </a:t>
            </a:r>
            <a:r>
              <a:rPr lang="en-US" sz="1800" dirty="0" smtClean="0">
                <a:hlinkClick r:id="rId5"/>
              </a:rPr>
              <a:t>https://data.oecd.org/</a:t>
            </a:r>
            <a:endParaRPr lang="en-US" sz="1800" dirty="0" smtClean="0"/>
          </a:p>
          <a:p>
            <a:r>
              <a:rPr lang="en-US" sz="1800" b="1" dirty="0" err="1"/>
              <a:t>Nima</a:t>
            </a:r>
            <a:r>
              <a:rPr lang="en-US" sz="1800" b="1" dirty="0"/>
              <a:t> </a:t>
            </a:r>
            <a:r>
              <a:rPr lang="en-US" sz="1800" b="1" dirty="0" err="1"/>
              <a:t>Zahadat</a:t>
            </a:r>
            <a:r>
              <a:rPr lang="en-US" sz="1800" b="1" dirty="0"/>
              <a:t>, Ph.D</a:t>
            </a:r>
            <a:r>
              <a:rPr lang="en-US" sz="1800" b="1" dirty="0" smtClean="0"/>
              <a:t>. </a:t>
            </a:r>
            <a:endParaRPr lang="en-US" sz="1800" b="1" dirty="0"/>
          </a:p>
          <a:p>
            <a:r>
              <a:rPr lang="en-US" sz="1800" b="1" smtClean="0">
                <a:hlinkClick r:id="rId6"/>
              </a:rPr>
              <a:t>www.w3schools.com</a:t>
            </a:r>
            <a:endParaRPr lang="en-US" sz="1800" b="1" smtClean="0"/>
          </a:p>
          <a:p>
            <a:endParaRPr lang="en-US" sz="1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sian_Pacific_American_Heritage_Month_presentation">
  <a:themeElements>
    <a:clrScheme name="AsianPacAmerHerMonth_TP10131490 6">
      <a:dk1>
        <a:srgbClr val="000000"/>
      </a:dk1>
      <a:lt1>
        <a:srgbClr val="FFFFFF"/>
      </a:lt1>
      <a:dk2>
        <a:srgbClr val="000000"/>
      </a:dk2>
      <a:lt2>
        <a:srgbClr val="996633"/>
      </a:lt2>
      <a:accent1>
        <a:srgbClr val="CC9900"/>
      </a:accent1>
      <a:accent2>
        <a:srgbClr val="FFE28F"/>
      </a:accent2>
      <a:accent3>
        <a:srgbClr val="FFFFFF"/>
      </a:accent3>
      <a:accent4>
        <a:srgbClr val="000000"/>
      </a:accent4>
      <a:accent5>
        <a:srgbClr val="E2CAAA"/>
      </a:accent5>
      <a:accent6>
        <a:srgbClr val="E7CD81"/>
      </a:accent6>
      <a:hlink>
        <a:srgbClr val="996633"/>
      </a:hlink>
      <a:folHlink>
        <a:srgbClr val="FF9900"/>
      </a:folHlink>
    </a:clrScheme>
    <a:fontScheme name="AsianPacAmerHerMonth_TP10131490">
      <a:majorFont>
        <a:latin typeface="Gill Sans MT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AsianPacAmerHerMonth_TP10131490 1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6699FF"/>
        </a:accent1>
        <a:accent2>
          <a:srgbClr val="9933FF"/>
        </a:accent2>
        <a:accent3>
          <a:srgbClr val="AAAAAA"/>
        </a:accent3>
        <a:accent4>
          <a:srgbClr val="D4D4D4"/>
        </a:accent4>
        <a:accent5>
          <a:srgbClr val="B8CAFF"/>
        </a:accent5>
        <a:accent6>
          <a:srgbClr val="8A2DE7"/>
        </a:accent6>
        <a:hlink>
          <a:srgbClr val="00FFFF"/>
        </a:hlink>
        <a:folHlink>
          <a:srgbClr val="0099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ianPacAmerHerMonth_TP10131490 2">
        <a:dk1>
          <a:srgbClr val="000066"/>
        </a:dk1>
        <a:lt1>
          <a:srgbClr val="FFFFFF"/>
        </a:lt1>
        <a:dk2>
          <a:srgbClr val="3333FF"/>
        </a:dk2>
        <a:lt2>
          <a:srgbClr val="3399FF"/>
        </a:lt2>
        <a:accent1>
          <a:srgbClr val="66CCFF"/>
        </a:accent1>
        <a:accent2>
          <a:srgbClr val="FF66FF"/>
        </a:accent2>
        <a:accent3>
          <a:srgbClr val="FFFFFF"/>
        </a:accent3>
        <a:accent4>
          <a:srgbClr val="000056"/>
        </a:accent4>
        <a:accent5>
          <a:srgbClr val="B8E2FF"/>
        </a:accent5>
        <a:accent6>
          <a:srgbClr val="E75CE7"/>
        </a:accent6>
        <a:hlink>
          <a:srgbClr val="CC00CC"/>
        </a:hlink>
        <a:folHlink>
          <a:srgbClr val="CC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ianPacAmerHerMonth_TP1013149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69696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C8C8C8"/>
        </a:accent6>
        <a:hlink>
          <a:srgbClr val="333333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ianPacAmerHerMonth_TP10131490 4">
        <a:dk1>
          <a:srgbClr val="808080"/>
        </a:dk1>
        <a:lt1>
          <a:srgbClr val="F8F8F8"/>
        </a:lt1>
        <a:dk2>
          <a:srgbClr val="000000"/>
        </a:dk2>
        <a:lt2>
          <a:srgbClr val="FFFFFF"/>
        </a:lt2>
        <a:accent1>
          <a:srgbClr val="CC9900"/>
        </a:accent1>
        <a:accent2>
          <a:srgbClr val="996600"/>
        </a:accent2>
        <a:accent3>
          <a:srgbClr val="AAAAAA"/>
        </a:accent3>
        <a:accent4>
          <a:srgbClr val="D4D4D4"/>
        </a:accent4>
        <a:accent5>
          <a:srgbClr val="E2CAAA"/>
        </a:accent5>
        <a:accent6>
          <a:srgbClr val="8A5C00"/>
        </a:accent6>
        <a:hlink>
          <a:srgbClr val="CCCC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sianPacAmerHerMonth_TP10131490 5">
        <a:dk1>
          <a:srgbClr val="000000"/>
        </a:dk1>
        <a:lt1>
          <a:srgbClr val="FFFFFF"/>
        </a:lt1>
        <a:dk2>
          <a:srgbClr val="000000"/>
        </a:dk2>
        <a:lt2>
          <a:srgbClr val="996633"/>
        </a:lt2>
        <a:accent1>
          <a:srgbClr val="CC9900"/>
        </a:accent1>
        <a:accent2>
          <a:srgbClr val="FFECB7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D6A6"/>
        </a:accent6>
        <a:hlink>
          <a:srgbClr val="996633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sianPacAmerHerMonth_TP10131490 6">
        <a:dk1>
          <a:srgbClr val="000000"/>
        </a:dk1>
        <a:lt1>
          <a:srgbClr val="FFFFFF"/>
        </a:lt1>
        <a:dk2>
          <a:srgbClr val="000000"/>
        </a:dk2>
        <a:lt2>
          <a:srgbClr val="996633"/>
        </a:lt2>
        <a:accent1>
          <a:srgbClr val="CC9900"/>
        </a:accent1>
        <a:accent2>
          <a:srgbClr val="FFE28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E7CD81"/>
        </a:accent6>
        <a:hlink>
          <a:srgbClr val="996633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Asian_Pacific_American_Heritage_Month_presentation</Template>
  <TotalTime>30</TotalTime>
  <Words>86</Words>
  <Application>Microsoft Office PowerPoint</Application>
  <PresentationFormat>On-screen Show (4:3)</PresentationFormat>
  <Paragraphs>23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Gill Sans MT</vt:lpstr>
      <vt:lpstr>Times New Roman</vt:lpstr>
      <vt:lpstr>Asian_Pacific_American_Heritage_Month_presentation</vt:lpstr>
      <vt:lpstr>Association of Southeast Asian Nations Presentation</vt:lpstr>
      <vt:lpstr>Introduction</vt:lpstr>
      <vt:lpstr>Conclusion</vt:lpstr>
      <vt:lpstr>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Association of Southeast Asian Nations Presentation</dc:title>
  <dc:creator>HP ELITEBOOK</dc:creator>
  <cp:lastModifiedBy>HP ELITEBOOK</cp:lastModifiedBy>
  <cp:revision>3</cp:revision>
  <dcterms:created xsi:type="dcterms:W3CDTF">2019-03-07T20:02:56Z</dcterms:created>
  <dcterms:modified xsi:type="dcterms:W3CDTF">2019-03-07T20:33:54Z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TC101314901033</vt:lpwstr>
  </property>
</Properties>
</file>