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256" r:id="rId2"/>
    <p:sldId id="266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77" autoAdjust="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84E4BC-1301-48E1-92E2-BDAFA4907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055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08678-4BBF-4A06-AB06-4DEB810C841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C6DAE-2962-425F-9459-84FEA0B0C5F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C0DC26-1BE4-4D92-A59F-1F207A7BBB9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2857B-A000-425D-8C7A-2686DE60098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13" name="Picture 13" descr="psam_pg1N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810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6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256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0854-DFFF-4B30-ABC5-DD67141861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978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194CE-860F-4306-AA30-1986A22AFA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755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576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9B5B5CA-9422-4DDC-BC80-1AC33240E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614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2415850-0765-42B7-96C0-35FD7226A7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28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31876-C8DA-441A-9D6E-5E8A041F8D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957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4F5EA-D84B-421E-9E77-CB810786B5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482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68FA7-5332-45B7-8D78-8E7AD04A6E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64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DD159-F631-4F6F-8735-782437CBA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80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396318-69CA-4EB2-8434-A6EFB058FB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19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74639-D689-4397-AD74-9584D9E502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1579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E78AF0-29D2-4D52-8F2F-20CF9A37E7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969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483E3-7D67-4AB1-9E05-AA8E9A499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92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8" name="Picture 12" descr="psam_pg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6781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Times New Roman" pitchFamily="18" charset="0"/>
              </a:defRPr>
            </a:lvl1pPr>
          </a:lstStyle>
          <a:p>
            <a:fld id="{9CD63C1C-F67F-4EF8-8AE9-6EB58E70922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ill Sans M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pri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" TargetMode="External"/><Relationship Id="rId5" Type="http://schemas.openxmlformats.org/officeDocument/2006/relationships/hyperlink" Target="https://data.oecd.org/" TargetMode="External"/><Relationship Id="rId4" Type="http://schemas.openxmlformats.org/officeDocument/2006/relationships/hyperlink" Target="https://data.worldbank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28800"/>
            <a:ext cx="7772400" cy="2057400"/>
          </a:xfrm>
        </p:spPr>
        <p:txBody>
          <a:bodyPr/>
          <a:lstStyle/>
          <a:p>
            <a:r>
              <a:rPr lang="en-US" altLang="en-US" dirty="0" smtClean="0"/>
              <a:t>Association of Southeast Asian Nations Presentation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400" b="1" dirty="0" smtClean="0"/>
              <a:t>Lou </a:t>
            </a:r>
            <a:r>
              <a:rPr lang="en-US" altLang="en-US" sz="1400" b="1" dirty="0" err="1" smtClean="0"/>
              <a:t>Luangxay</a:t>
            </a:r>
            <a:endParaRPr lang="en-US" altLang="en-US" sz="1400" b="1" dirty="0"/>
          </a:p>
          <a:p>
            <a:pPr>
              <a:lnSpc>
                <a:spcPct val="80000"/>
              </a:lnSpc>
            </a:pPr>
            <a:r>
              <a:rPr lang="en-US" sz="1400" b="1" dirty="0" err="1" smtClean="0"/>
              <a:t>Nima</a:t>
            </a:r>
            <a:r>
              <a:rPr lang="en-US" sz="1400" b="1" dirty="0" smtClean="0"/>
              <a:t> </a:t>
            </a:r>
            <a:r>
              <a:rPr lang="en-US" sz="1400" b="1" dirty="0" err="1"/>
              <a:t>Zahadat</a:t>
            </a:r>
            <a:r>
              <a:rPr lang="en-US" sz="1400" b="1" dirty="0"/>
              <a:t>, Ph.D</a:t>
            </a:r>
            <a:r>
              <a:rPr lang="en-US" sz="1400" b="1" dirty="0" smtClean="0"/>
              <a:t>.</a:t>
            </a:r>
            <a:endParaRPr lang="en-US" altLang="en-US" sz="1400" dirty="0"/>
          </a:p>
          <a:p>
            <a:pPr>
              <a:lnSpc>
                <a:spcPct val="80000"/>
              </a:lnSpc>
            </a:pPr>
            <a:r>
              <a:rPr lang="en-US" sz="1400" b="1" dirty="0"/>
              <a:t>DATS 6401</a:t>
            </a:r>
            <a:br>
              <a:rPr lang="en-US" sz="1400" b="1" dirty="0"/>
            </a:br>
            <a:r>
              <a:rPr lang="en-US" sz="1400" b="1" dirty="0"/>
              <a:t>Visualization Individual Project</a:t>
            </a:r>
            <a:endParaRPr lang="en-US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Introduction</a:t>
            </a:r>
            <a:endParaRPr lang="en-US" alt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Why I chose these countries?</a:t>
            </a:r>
          </a:p>
          <a:p>
            <a:r>
              <a:rPr lang="en-US" altLang="en-US" dirty="0" smtClean="0"/>
              <a:t>Data preparation</a:t>
            </a:r>
          </a:p>
          <a:p>
            <a:r>
              <a:rPr lang="en-US" altLang="en-US" dirty="0" smtClean="0"/>
              <a:t>Website Design and my analysis</a:t>
            </a:r>
          </a:p>
          <a:p>
            <a:r>
              <a:rPr lang="en-US" altLang="en-US" dirty="0" smtClean="0"/>
              <a:t>Coding (HTML and CSS)</a:t>
            </a:r>
          </a:p>
          <a:p>
            <a:r>
              <a:rPr lang="en-US" altLang="en-US" dirty="0" smtClean="0"/>
              <a:t>Conclusion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Conclusion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What I learned?</a:t>
            </a:r>
          </a:p>
          <a:p>
            <a:r>
              <a:rPr lang="en-US" altLang="en-US" dirty="0" smtClean="0"/>
              <a:t>Continue to improve the website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Resources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 smtClean="0"/>
              <a:t>STOCKHOLM INTERNATIONAL PEACE </a:t>
            </a:r>
            <a:r>
              <a:rPr lang="en-US" sz="1800" b="1" dirty="0"/>
              <a:t>RESEARCH </a:t>
            </a:r>
            <a:r>
              <a:rPr lang="en-US" sz="1800" b="1" dirty="0" smtClean="0"/>
              <a:t>INSTITUTE , </a:t>
            </a:r>
            <a:r>
              <a:rPr lang="en-US" altLang="en-US" sz="1800" dirty="0" smtClean="0">
                <a:hlinkClick r:id="rId3"/>
              </a:rPr>
              <a:t>https://www.sipri.org</a:t>
            </a:r>
            <a:r>
              <a:rPr lang="en-US" altLang="en-US" dirty="0" smtClean="0">
                <a:hlinkClick r:id="rId3"/>
              </a:rPr>
              <a:t>/</a:t>
            </a:r>
            <a:endParaRPr lang="en-US" altLang="en-US" dirty="0" smtClean="0"/>
          </a:p>
          <a:p>
            <a:r>
              <a:rPr lang="en-US" sz="1800" b="1" dirty="0"/>
              <a:t>World Bank Open </a:t>
            </a:r>
            <a:r>
              <a:rPr lang="en-US" sz="1800" b="1" dirty="0" smtClean="0"/>
              <a:t>Data, </a:t>
            </a:r>
            <a:r>
              <a:rPr lang="en-US" sz="1800" b="1" dirty="0" smtClean="0">
                <a:hlinkClick r:id="rId4"/>
              </a:rPr>
              <a:t>https://data.worldbank.org/</a:t>
            </a:r>
            <a:endParaRPr lang="en-US" sz="1800" b="1" dirty="0" smtClean="0"/>
          </a:p>
          <a:p>
            <a:r>
              <a:rPr lang="en-US" sz="1800" b="1" dirty="0" err="1"/>
              <a:t>Organisation</a:t>
            </a:r>
            <a:r>
              <a:rPr lang="en-US" sz="1800" b="1" dirty="0"/>
              <a:t> for Economic Co-operation and Development </a:t>
            </a:r>
            <a:r>
              <a:rPr lang="en-US" sz="1800" dirty="0" smtClean="0">
                <a:hlinkClick r:id="rId5"/>
              </a:rPr>
              <a:t>https://data.oecd.org/</a:t>
            </a:r>
            <a:endParaRPr lang="en-US" sz="1800" dirty="0" smtClean="0"/>
          </a:p>
          <a:p>
            <a:r>
              <a:rPr lang="en-US" sz="1800" b="1" dirty="0" err="1"/>
              <a:t>Nima</a:t>
            </a:r>
            <a:r>
              <a:rPr lang="en-US" sz="1800" b="1" dirty="0"/>
              <a:t> </a:t>
            </a:r>
            <a:r>
              <a:rPr lang="en-US" sz="1800" b="1" dirty="0" err="1"/>
              <a:t>Zahadat</a:t>
            </a:r>
            <a:r>
              <a:rPr lang="en-US" sz="1800" b="1" dirty="0"/>
              <a:t>, Ph.D</a:t>
            </a:r>
            <a:r>
              <a:rPr lang="en-US" sz="1800" b="1" dirty="0" smtClean="0"/>
              <a:t>. </a:t>
            </a:r>
            <a:endParaRPr lang="en-US" sz="1800" b="1" dirty="0"/>
          </a:p>
          <a:p>
            <a:r>
              <a:rPr lang="en-US" sz="1800" b="1" smtClean="0">
                <a:hlinkClick r:id="rId6"/>
              </a:rPr>
              <a:t>www.w3schools.com</a:t>
            </a:r>
            <a:endParaRPr lang="en-US" sz="1800" b="1" smtClean="0"/>
          </a:p>
          <a:p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sian_Pacific_American_Heritage_Month_presentation">
  <a:themeElements>
    <a:clrScheme name="AsianPacAmerHerMonth_TP10131490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AsianPacAmerHerMonth_TP10131490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sianPacAmerHerMonth_TP10131490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ianPacAmerHerMonth_TP10131490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ianPacAmerHerMonth_TP10131490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Asian_Pacific_American_Heritage_Month_presentation</Template>
  <TotalTime>30</TotalTime>
  <Words>86</Words>
  <Application>Microsoft Office PowerPoint</Application>
  <PresentationFormat>On-screen Show (4:3)</PresentationFormat>
  <Paragraphs>23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Times New Roman</vt:lpstr>
      <vt:lpstr>Asian_Pacific_American_Heritage_Month_presentation</vt:lpstr>
      <vt:lpstr>Association of Southeast Asian Nations Presentation</vt:lpstr>
      <vt:lpstr>Introduction</vt:lpstr>
      <vt:lpstr>Conclusion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of Southeast Asian Nations Presentation</dc:title>
  <dc:creator>HP ELITEBOOK</dc:creator>
  <cp:lastModifiedBy>HP ELITEBOOK</cp:lastModifiedBy>
  <cp:revision>3</cp:revision>
  <dcterms:created xsi:type="dcterms:W3CDTF">2019-03-07T20:02:56Z</dcterms:created>
  <dcterms:modified xsi:type="dcterms:W3CDTF">2019-03-07T20:33:54Z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TC101314901033</vt:lpwstr>
  </property>
</Properties>
</file>