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8" r:id="rId3"/>
    <p:sldId id="259" r:id="rId4"/>
    <p:sldId id="262" r:id="rId5"/>
    <p:sldId id="261" r:id="rId6"/>
    <p:sldId id="260" r:id="rId7"/>
  </p:sldIdLst>
  <p:sldSz cx="9144000" cy="5143500" type="screen16x9"/>
  <p:notesSz cx="6858000" cy="9144000"/>
  <p:embeddedFontLst>
    <p:embeddedFont>
      <p:font typeface="Sora" pitchFamily="2" charset="0"/>
      <p:regular r:id="rId9"/>
      <p:bold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6" d="100"/>
          <a:sy n="146" d="100"/>
        </p:scale>
        <p:origin x="59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tes, Ethan" userId="49a953f6-308c-47d2-a34d-a75b99e84694" providerId="ADAL" clId="{50DBE1BC-0CAF-4DA3-877F-5F9FB51160EA}"/>
    <pc:docChg chg="undo custSel addSld delSld modSld">
      <pc:chgData name="Gates, Ethan" userId="49a953f6-308c-47d2-a34d-a75b99e84694" providerId="ADAL" clId="{50DBE1BC-0CAF-4DA3-877F-5F9FB51160EA}" dt="2024-09-03T16:44:19.974" v="1184" actId="20577"/>
      <pc:docMkLst>
        <pc:docMk/>
      </pc:docMkLst>
      <pc:sldChg chg="modSp mod">
        <pc:chgData name="Gates, Ethan" userId="49a953f6-308c-47d2-a34d-a75b99e84694" providerId="ADAL" clId="{50DBE1BC-0CAF-4DA3-877F-5F9FB51160EA}" dt="2024-08-30T13:58:24.748" v="127" actId="255"/>
        <pc:sldMkLst>
          <pc:docMk/>
          <pc:sldMk cId="0" sldId="256"/>
        </pc:sldMkLst>
        <pc:spChg chg="mod">
          <ac:chgData name="Gates, Ethan" userId="49a953f6-308c-47d2-a34d-a75b99e84694" providerId="ADAL" clId="{50DBE1BC-0CAF-4DA3-877F-5F9FB51160EA}" dt="2024-08-30T13:58:24.748" v="127" actId="255"/>
          <ac:spMkLst>
            <pc:docMk/>
            <pc:sldMk cId="0" sldId="256"/>
            <ac:spMk id="55" creationId="{00000000-0000-0000-0000-000000000000}"/>
          </ac:spMkLst>
        </pc:spChg>
      </pc:sldChg>
      <pc:sldChg chg="del">
        <pc:chgData name="Gates, Ethan" userId="49a953f6-308c-47d2-a34d-a75b99e84694" providerId="ADAL" clId="{50DBE1BC-0CAF-4DA3-877F-5F9FB51160EA}" dt="2024-08-30T14:00:02.128" v="173" actId="47"/>
        <pc:sldMkLst>
          <pc:docMk/>
          <pc:sldMk cId="0" sldId="257"/>
        </pc:sldMkLst>
      </pc:sldChg>
      <pc:sldChg chg="addSp delSp modSp mod modClrScheme chgLayout">
        <pc:chgData name="Gates, Ethan" userId="49a953f6-308c-47d2-a34d-a75b99e84694" providerId="ADAL" clId="{50DBE1BC-0CAF-4DA3-877F-5F9FB51160EA}" dt="2024-08-30T14:33:46.729" v="1097" actId="1037"/>
        <pc:sldMkLst>
          <pc:docMk/>
          <pc:sldMk cId="0" sldId="258"/>
        </pc:sldMkLst>
        <pc:spChg chg="add del mod ord">
          <ac:chgData name="Gates, Ethan" userId="49a953f6-308c-47d2-a34d-a75b99e84694" providerId="ADAL" clId="{50DBE1BC-0CAF-4DA3-877F-5F9FB51160EA}" dt="2024-08-30T14:00:56.745" v="178" actId="700"/>
          <ac:spMkLst>
            <pc:docMk/>
            <pc:sldMk cId="0" sldId="258"/>
            <ac:spMk id="2" creationId="{6C4D529B-2801-825E-27D1-42A6FA2A1FE7}"/>
          </ac:spMkLst>
        </pc:spChg>
        <pc:spChg chg="add del mod ord">
          <ac:chgData name="Gates, Ethan" userId="49a953f6-308c-47d2-a34d-a75b99e84694" providerId="ADAL" clId="{50DBE1BC-0CAF-4DA3-877F-5F9FB51160EA}" dt="2024-08-30T14:00:56.745" v="178" actId="700"/>
          <ac:spMkLst>
            <pc:docMk/>
            <pc:sldMk cId="0" sldId="258"/>
            <ac:spMk id="3" creationId="{51822FBF-D62E-4079-F5BD-0048CDC2D88E}"/>
          </ac:spMkLst>
        </pc:spChg>
        <pc:spChg chg="add mod ord">
          <ac:chgData name="Gates, Ethan" userId="49a953f6-308c-47d2-a34d-a75b99e84694" providerId="ADAL" clId="{50DBE1BC-0CAF-4DA3-877F-5F9FB51160EA}" dt="2024-08-30T14:04:18.409" v="277" actId="1076"/>
          <ac:spMkLst>
            <pc:docMk/>
            <pc:sldMk cId="0" sldId="258"/>
            <ac:spMk id="4" creationId="{0BC386CD-A522-5D0B-D71C-9434AAA95DA6}"/>
          </ac:spMkLst>
        </pc:spChg>
        <pc:spChg chg="del mod ord">
          <ac:chgData name="Gates, Ethan" userId="49a953f6-308c-47d2-a34d-a75b99e84694" providerId="ADAL" clId="{50DBE1BC-0CAF-4DA3-877F-5F9FB51160EA}" dt="2024-08-30T14:00:54.125" v="176" actId="700"/>
          <ac:spMkLst>
            <pc:docMk/>
            <pc:sldMk cId="0" sldId="258"/>
            <ac:spMk id="69" creationId="{00000000-0000-0000-0000-000000000000}"/>
          </ac:spMkLst>
        </pc:spChg>
        <pc:spChg chg="del mod ord">
          <ac:chgData name="Gates, Ethan" userId="49a953f6-308c-47d2-a34d-a75b99e84694" providerId="ADAL" clId="{50DBE1BC-0CAF-4DA3-877F-5F9FB51160EA}" dt="2024-08-30T14:00:54.125" v="176" actId="700"/>
          <ac:spMkLst>
            <pc:docMk/>
            <pc:sldMk cId="0" sldId="258"/>
            <ac:spMk id="70" creationId="{00000000-0000-0000-0000-000000000000}"/>
          </ac:spMkLst>
        </pc:spChg>
        <pc:spChg chg="del mod">
          <ac:chgData name="Gates, Ethan" userId="49a953f6-308c-47d2-a34d-a75b99e84694" providerId="ADAL" clId="{50DBE1BC-0CAF-4DA3-877F-5F9FB51160EA}" dt="2024-08-30T14:00:54.125" v="176" actId="700"/>
          <ac:spMkLst>
            <pc:docMk/>
            <pc:sldMk cId="0" sldId="258"/>
            <ac:spMk id="71" creationId="{00000000-0000-0000-0000-000000000000}"/>
          </ac:spMkLst>
        </pc:spChg>
        <pc:picChg chg="add mod">
          <ac:chgData name="Gates, Ethan" userId="49a953f6-308c-47d2-a34d-a75b99e84694" providerId="ADAL" clId="{50DBE1BC-0CAF-4DA3-877F-5F9FB51160EA}" dt="2024-08-30T14:33:46.729" v="1097" actId="1037"/>
          <ac:picMkLst>
            <pc:docMk/>
            <pc:sldMk cId="0" sldId="258"/>
            <ac:picMk id="6" creationId="{D3ADC61D-BFBF-FA65-59EB-F43FA79055B9}"/>
          </ac:picMkLst>
        </pc:picChg>
      </pc:sldChg>
      <pc:sldChg chg="addSp delSp modSp mod modClrScheme chgLayout">
        <pc:chgData name="Gates, Ethan" userId="49a953f6-308c-47d2-a34d-a75b99e84694" providerId="ADAL" clId="{50DBE1BC-0CAF-4DA3-877F-5F9FB51160EA}" dt="2024-09-03T16:44:19.974" v="1184" actId="20577"/>
        <pc:sldMkLst>
          <pc:docMk/>
          <pc:sldMk cId="0" sldId="259"/>
        </pc:sldMkLst>
        <pc:spChg chg="add del mod ord">
          <ac:chgData name="Gates, Ethan" userId="49a953f6-308c-47d2-a34d-a75b99e84694" providerId="ADAL" clId="{50DBE1BC-0CAF-4DA3-877F-5F9FB51160EA}" dt="2024-08-30T13:59:28.013" v="168" actId="700"/>
          <ac:spMkLst>
            <pc:docMk/>
            <pc:sldMk cId="0" sldId="259"/>
            <ac:spMk id="2" creationId="{50BFECAB-2A81-272D-3E78-115A383E3C41}"/>
          </ac:spMkLst>
        </pc:spChg>
        <pc:spChg chg="add del mod ord">
          <ac:chgData name="Gates, Ethan" userId="49a953f6-308c-47d2-a34d-a75b99e84694" providerId="ADAL" clId="{50DBE1BC-0CAF-4DA3-877F-5F9FB51160EA}" dt="2024-08-30T13:59:28.013" v="168" actId="700"/>
          <ac:spMkLst>
            <pc:docMk/>
            <pc:sldMk cId="0" sldId="259"/>
            <ac:spMk id="3" creationId="{E9C8374C-7BC8-9DBB-A74E-0280E69DE141}"/>
          </ac:spMkLst>
        </pc:spChg>
        <pc:spChg chg="add del mod ord">
          <ac:chgData name="Gates, Ethan" userId="49a953f6-308c-47d2-a34d-a75b99e84694" providerId="ADAL" clId="{50DBE1BC-0CAF-4DA3-877F-5F9FB51160EA}" dt="2024-08-30T13:59:27.486" v="167" actId="700"/>
          <ac:spMkLst>
            <pc:docMk/>
            <pc:sldMk cId="0" sldId="259"/>
            <ac:spMk id="4" creationId="{0C997F59-E130-E9E8-6B2A-A2D043E7DBBC}"/>
          </ac:spMkLst>
        </pc:spChg>
        <pc:spChg chg="add del mod ord">
          <ac:chgData name="Gates, Ethan" userId="49a953f6-308c-47d2-a34d-a75b99e84694" providerId="ADAL" clId="{50DBE1BC-0CAF-4DA3-877F-5F9FB51160EA}" dt="2024-08-30T13:59:32.693" v="170" actId="700"/>
          <ac:spMkLst>
            <pc:docMk/>
            <pc:sldMk cId="0" sldId="259"/>
            <ac:spMk id="5" creationId="{9581A91C-DBD7-AB9D-222E-30565E264AE9}"/>
          </ac:spMkLst>
        </pc:spChg>
        <pc:spChg chg="add del mod ord">
          <ac:chgData name="Gates, Ethan" userId="49a953f6-308c-47d2-a34d-a75b99e84694" providerId="ADAL" clId="{50DBE1BC-0CAF-4DA3-877F-5F9FB51160EA}" dt="2024-08-30T13:59:37.797" v="172" actId="700"/>
          <ac:spMkLst>
            <pc:docMk/>
            <pc:sldMk cId="0" sldId="259"/>
            <ac:spMk id="6" creationId="{3A293038-E8C8-D0FC-DCB5-D9F38A1BA312}"/>
          </ac:spMkLst>
        </pc:spChg>
        <pc:spChg chg="add mod ord">
          <ac:chgData name="Gates, Ethan" userId="49a953f6-308c-47d2-a34d-a75b99e84694" providerId="ADAL" clId="{50DBE1BC-0CAF-4DA3-877F-5F9FB51160EA}" dt="2024-08-30T14:34:01.454" v="1099" actId="27636"/>
          <ac:spMkLst>
            <pc:docMk/>
            <pc:sldMk cId="0" sldId="259"/>
            <ac:spMk id="7" creationId="{B86CD4DD-635D-A806-394C-3A4C29973822}"/>
          </ac:spMkLst>
        </pc:spChg>
        <pc:spChg chg="add mod ord">
          <ac:chgData name="Gates, Ethan" userId="49a953f6-308c-47d2-a34d-a75b99e84694" providerId="ADAL" clId="{50DBE1BC-0CAF-4DA3-877F-5F9FB51160EA}" dt="2024-09-03T16:44:19.974" v="1184" actId="20577"/>
          <ac:spMkLst>
            <pc:docMk/>
            <pc:sldMk cId="0" sldId="259"/>
            <ac:spMk id="8" creationId="{63D958FA-1587-C9DB-EAD9-3D298473B49F}"/>
          </ac:spMkLst>
        </pc:spChg>
        <pc:spChg chg="add mod ord">
          <ac:chgData name="Gates, Ethan" userId="49a953f6-308c-47d2-a34d-a75b99e84694" providerId="ADAL" clId="{50DBE1BC-0CAF-4DA3-877F-5F9FB51160EA}" dt="2024-08-30T14:34:01.437" v="1098" actId="700"/>
          <ac:spMkLst>
            <pc:docMk/>
            <pc:sldMk cId="0" sldId="259"/>
            <ac:spMk id="9" creationId="{0B527B22-A936-2B5D-B12E-67AFDDF0755F}"/>
          </ac:spMkLst>
        </pc:spChg>
        <pc:spChg chg="add del mod ord">
          <ac:chgData name="Gates, Ethan" userId="49a953f6-308c-47d2-a34d-a75b99e84694" providerId="ADAL" clId="{50DBE1BC-0CAF-4DA3-877F-5F9FB51160EA}" dt="2024-08-30T14:05:16.845" v="278" actId="700"/>
          <ac:spMkLst>
            <pc:docMk/>
            <pc:sldMk cId="0" sldId="259"/>
            <ac:spMk id="77" creationId="{00000000-0000-0000-0000-000000000000}"/>
          </ac:spMkLst>
        </pc:spChg>
        <pc:spChg chg="add del mod ord">
          <ac:chgData name="Gates, Ethan" userId="49a953f6-308c-47d2-a34d-a75b99e84694" providerId="ADAL" clId="{50DBE1BC-0CAF-4DA3-877F-5F9FB51160EA}" dt="2024-08-30T14:05:16.845" v="278" actId="700"/>
          <ac:spMkLst>
            <pc:docMk/>
            <pc:sldMk cId="0" sldId="259"/>
            <ac:spMk id="78" creationId="{00000000-0000-0000-0000-000000000000}"/>
          </ac:spMkLst>
        </pc:spChg>
        <pc:spChg chg="del mod ord">
          <ac:chgData name="Gates, Ethan" userId="49a953f6-308c-47d2-a34d-a75b99e84694" providerId="ADAL" clId="{50DBE1BC-0CAF-4DA3-877F-5F9FB51160EA}" dt="2024-08-30T14:05:16.845" v="278" actId="700"/>
          <ac:spMkLst>
            <pc:docMk/>
            <pc:sldMk cId="0" sldId="259"/>
            <ac:spMk id="79" creationId="{00000000-0000-0000-0000-000000000000}"/>
          </ac:spMkLst>
        </pc:spChg>
      </pc:sldChg>
      <pc:sldChg chg="modSp mod">
        <pc:chgData name="Gates, Ethan" userId="49a953f6-308c-47d2-a34d-a75b99e84694" providerId="ADAL" clId="{50DBE1BC-0CAF-4DA3-877F-5F9FB51160EA}" dt="2024-08-30T13:58:39.485" v="162" actId="20577"/>
        <pc:sldMkLst>
          <pc:docMk/>
          <pc:sldMk cId="0" sldId="260"/>
        </pc:sldMkLst>
        <pc:spChg chg="mod">
          <ac:chgData name="Gates, Ethan" userId="49a953f6-308c-47d2-a34d-a75b99e84694" providerId="ADAL" clId="{50DBE1BC-0CAF-4DA3-877F-5F9FB51160EA}" dt="2024-08-30T13:58:32.054" v="137" actId="20577"/>
          <ac:spMkLst>
            <pc:docMk/>
            <pc:sldMk cId="0" sldId="260"/>
            <ac:spMk id="84" creationId="{00000000-0000-0000-0000-000000000000}"/>
          </ac:spMkLst>
        </pc:spChg>
        <pc:spChg chg="mod">
          <ac:chgData name="Gates, Ethan" userId="49a953f6-308c-47d2-a34d-a75b99e84694" providerId="ADAL" clId="{50DBE1BC-0CAF-4DA3-877F-5F9FB51160EA}" dt="2024-08-30T13:58:39.485" v="162" actId="20577"/>
          <ac:spMkLst>
            <pc:docMk/>
            <pc:sldMk cId="0" sldId="260"/>
            <ac:spMk id="85" creationId="{00000000-0000-0000-0000-000000000000}"/>
          </ac:spMkLst>
        </pc:spChg>
      </pc:sldChg>
      <pc:sldChg chg="new del">
        <pc:chgData name="Gates, Ethan" userId="49a953f6-308c-47d2-a34d-a75b99e84694" providerId="ADAL" clId="{50DBE1BC-0CAF-4DA3-877F-5F9FB51160EA}" dt="2024-08-30T14:09:15.689" v="385" actId="47"/>
        <pc:sldMkLst>
          <pc:docMk/>
          <pc:sldMk cId="1672785075" sldId="261"/>
        </pc:sldMkLst>
      </pc:sldChg>
      <pc:sldChg chg="new del">
        <pc:chgData name="Gates, Ethan" userId="49a953f6-308c-47d2-a34d-a75b99e84694" providerId="ADAL" clId="{50DBE1BC-0CAF-4DA3-877F-5F9FB51160EA}" dt="2024-08-30T14:09:03.241" v="383" actId="47"/>
        <pc:sldMkLst>
          <pc:docMk/>
          <pc:sldMk cId="1761668963" sldId="261"/>
        </pc:sldMkLst>
      </pc:sldChg>
      <pc:sldChg chg="addSp delSp modSp add mod modClrScheme chgLayout">
        <pc:chgData name="Gates, Ethan" userId="49a953f6-308c-47d2-a34d-a75b99e84694" providerId="ADAL" clId="{50DBE1BC-0CAF-4DA3-877F-5F9FB51160EA}" dt="2024-08-30T14:13:17.635" v="486" actId="255"/>
        <pc:sldMkLst>
          <pc:docMk/>
          <pc:sldMk cId="2660072872" sldId="261"/>
        </pc:sldMkLst>
        <pc:spChg chg="add del mod ord">
          <ac:chgData name="Gates, Ethan" userId="49a953f6-308c-47d2-a34d-a75b99e84694" providerId="ADAL" clId="{50DBE1BC-0CAF-4DA3-877F-5F9FB51160EA}" dt="2024-08-30T14:11:08.122" v="440" actId="700"/>
          <ac:spMkLst>
            <pc:docMk/>
            <pc:sldMk cId="2660072872" sldId="261"/>
            <ac:spMk id="2" creationId="{D35CBE10-8C34-35DE-F901-745839B28C51}"/>
          </ac:spMkLst>
        </pc:spChg>
        <pc:spChg chg="add mod ord">
          <ac:chgData name="Gates, Ethan" userId="49a953f6-308c-47d2-a34d-a75b99e84694" providerId="ADAL" clId="{50DBE1BC-0CAF-4DA3-877F-5F9FB51160EA}" dt="2024-08-30T14:13:17.635" v="486" actId="255"/>
          <ac:spMkLst>
            <pc:docMk/>
            <pc:sldMk cId="2660072872" sldId="261"/>
            <ac:spMk id="3" creationId="{19543B5A-8A95-A907-3F39-E0D6EA75626F}"/>
          </ac:spMkLst>
        </pc:spChg>
        <pc:spChg chg="mod ord">
          <ac:chgData name="Gates, Ethan" userId="49a953f6-308c-47d2-a34d-a75b99e84694" providerId="ADAL" clId="{50DBE1BC-0CAF-4DA3-877F-5F9FB51160EA}" dt="2024-08-30T14:12:54.927" v="481" actId="20577"/>
          <ac:spMkLst>
            <pc:docMk/>
            <pc:sldMk cId="2660072872" sldId="261"/>
            <ac:spMk id="7" creationId="{B86CD4DD-635D-A806-394C-3A4C29973822}"/>
          </ac:spMkLst>
        </pc:spChg>
        <pc:spChg chg="mod ord">
          <ac:chgData name="Gates, Ethan" userId="49a953f6-308c-47d2-a34d-a75b99e84694" providerId="ADAL" clId="{50DBE1BC-0CAF-4DA3-877F-5F9FB51160EA}" dt="2024-08-30T14:13:12.536" v="485" actId="255"/>
          <ac:spMkLst>
            <pc:docMk/>
            <pc:sldMk cId="2660072872" sldId="261"/>
            <ac:spMk id="8" creationId="{63D958FA-1587-C9DB-EAD9-3D298473B49F}"/>
          </ac:spMkLst>
        </pc:spChg>
      </pc:sldChg>
      <pc:sldChg chg="addSp modSp add mod modClrScheme chgLayout">
        <pc:chgData name="Gates, Ethan" userId="49a953f6-308c-47d2-a34d-a75b99e84694" providerId="ADAL" clId="{50DBE1BC-0CAF-4DA3-877F-5F9FB51160EA}" dt="2024-09-03T13:01:02.048" v="1121" actId="20577"/>
        <pc:sldMkLst>
          <pc:docMk/>
          <pc:sldMk cId="836813515" sldId="262"/>
        </pc:sldMkLst>
        <pc:spChg chg="add mod ord">
          <ac:chgData name="Gates, Ethan" userId="49a953f6-308c-47d2-a34d-a75b99e84694" providerId="ADAL" clId="{50DBE1BC-0CAF-4DA3-877F-5F9FB51160EA}" dt="2024-08-30T14:34:08.280" v="1100" actId="700"/>
          <ac:spMkLst>
            <pc:docMk/>
            <pc:sldMk cId="836813515" sldId="262"/>
            <ac:spMk id="2" creationId="{84DED532-0964-018E-56BA-C7156EEEA3E5}"/>
          </ac:spMkLst>
        </pc:spChg>
        <pc:spChg chg="mod ord">
          <ac:chgData name="Gates, Ethan" userId="49a953f6-308c-47d2-a34d-a75b99e84694" providerId="ADAL" clId="{50DBE1BC-0CAF-4DA3-877F-5F9FB51160EA}" dt="2024-08-30T14:34:08.305" v="1102" actId="27636"/>
          <ac:spMkLst>
            <pc:docMk/>
            <pc:sldMk cId="836813515" sldId="262"/>
            <ac:spMk id="7" creationId="{B86CD4DD-635D-A806-394C-3A4C29973822}"/>
          </ac:spMkLst>
        </pc:spChg>
        <pc:spChg chg="mod ord">
          <ac:chgData name="Gates, Ethan" userId="49a953f6-308c-47d2-a34d-a75b99e84694" providerId="ADAL" clId="{50DBE1BC-0CAF-4DA3-877F-5F9FB51160EA}" dt="2024-09-03T13:01:02.048" v="1121" actId="20577"/>
          <ac:spMkLst>
            <pc:docMk/>
            <pc:sldMk cId="836813515" sldId="262"/>
            <ac:spMk id="8" creationId="{63D958FA-1587-C9DB-EAD9-3D298473B49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0e0f1f16a4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0e0f1f16a4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eb23bb622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eb23bb622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eb23bb622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eb23bb622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04777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eb23bb622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eb23bb622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395154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0e0f1f16a4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0e0f1f16a4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t="61254" r="24625" b="3"/>
          <a:stretch/>
        </p:blipFill>
        <p:spPr>
          <a:xfrm rot="10800000">
            <a:off x="-810001" y="1275177"/>
            <a:ext cx="9954001" cy="5097448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>
            <a:spLocks noGrp="1"/>
          </p:cNvSpPr>
          <p:nvPr>
            <p:ph type="ctrTitle"/>
          </p:nvPr>
        </p:nvSpPr>
        <p:spPr>
          <a:xfrm>
            <a:off x="311700" y="463200"/>
            <a:ext cx="8520600" cy="1348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 b="1" dirty="0">
                <a:latin typeface="Sora"/>
                <a:ea typeface="Sora"/>
                <a:cs typeface="Sora"/>
                <a:sym typeface="Sora"/>
              </a:rPr>
              <a:t>Using Digital Documents to Preserve Emulation</a:t>
            </a:r>
            <a:br>
              <a:rPr lang="en-US" sz="2200" b="1" dirty="0">
                <a:latin typeface="Sora"/>
                <a:ea typeface="Sora"/>
                <a:cs typeface="Sora"/>
                <a:sym typeface="Sora"/>
              </a:rPr>
            </a:br>
            <a:r>
              <a:rPr lang="en-US" sz="1600" b="1" dirty="0">
                <a:latin typeface="Sora"/>
                <a:ea typeface="Sora"/>
                <a:cs typeface="Sora"/>
                <a:sym typeface="Sora"/>
              </a:rPr>
              <a:t>Ethan Gates, Yale University Library</a:t>
            </a:r>
            <a:endParaRPr sz="1600" b="1" dirty="0">
              <a:latin typeface="Sora"/>
              <a:ea typeface="Sora"/>
              <a:cs typeface="Sora"/>
              <a:sym typeface="Sora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>
                <a:latin typeface="Sora"/>
                <a:ea typeface="Sora"/>
                <a:cs typeface="Sora"/>
                <a:sym typeface="Sora"/>
              </a:rPr>
              <a:t>2024-09-17</a:t>
            </a:r>
            <a:br>
              <a:rPr lang="en" sz="1600" b="1" dirty="0">
                <a:latin typeface="Sora"/>
                <a:ea typeface="Sora"/>
                <a:cs typeface="Sora"/>
                <a:sym typeface="Sora"/>
              </a:rPr>
            </a:br>
            <a:r>
              <a:rPr lang="en" sz="1600" b="1" dirty="0">
                <a:latin typeface="Sora"/>
                <a:ea typeface="Sora"/>
                <a:cs typeface="Sora"/>
                <a:sym typeface="Sora"/>
              </a:rPr>
              <a:t>iPRES 2024</a:t>
            </a:r>
            <a:endParaRPr sz="1600" b="1" dirty="0">
              <a:latin typeface="Sora"/>
              <a:ea typeface="Sora"/>
              <a:cs typeface="Sora"/>
              <a:sym typeface="Sor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764139"/>
            <a:ext cx="9143999" cy="1379371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0BC386CD-A522-5D0B-D71C-9434AAA95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772" y="340522"/>
            <a:ext cx="8760454" cy="572700"/>
          </a:xfrm>
        </p:spPr>
        <p:txBody>
          <a:bodyPr>
            <a:noAutofit/>
          </a:bodyPr>
          <a:lstStyle/>
          <a:p>
            <a:r>
              <a:rPr lang="en-US" sz="2400" b="1" dirty="0">
                <a:latin typeface="Sora" pitchFamily="2" charset="0"/>
                <a:cs typeface="Sora" pitchFamily="2" charset="0"/>
              </a:rPr>
              <a:t>https://zotero.org/ethan-gates/collections/ERZIYJ3T</a:t>
            </a:r>
          </a:p>
        </p:txBody>
      </p:sp>
      <p:pic>
        <p:nvPicPr>
          <p:cNvPr id="6" name="Picture 5" descr="A screenshot of a computer&#10;&#10;Description automatically generated">
            <a:extLst>
              <a:ext uri="{FF2B5EF4-FFF2-40B4-BE49-F238E27FC236}">
                <a16:creationId xmlns:a16="http://schemas.microsoft.com/office/drawing/2014/main" id="{D3ADC61D-BFBF-FA65-59EB-F43FA79055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3214" y="1036063"/>
            <a:ext cx="5938094" cy="307137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764139"/>
            <a:ext cx="9143999" cy="137937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B86CD4DD-635D-A806-394C-3A4C29973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Sora" pitchFamily="2" charset="0"/>
                <a:cs typeface="Sora" pitchFamily="2" charset="0"/>
              </a:rPr>
              <a:t>Criteria</a:t>
            </a: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0B527B22-A936-2B5D-B12E-67AFDDF075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3D958FA-1587-C9DB-EAD9-3D298473B49F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939500" y="463731"/>
            <a:ext cx="3837000" cy="3955444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Sora" pitchFamily="2" charset="0"/>
                <a:cs typeface="Sora" pitchFamily="2" charset="0"/>
              </a:rPr>
              <a:t>Published/written materials</a:t>
            </a:r>
            <a:br>
              <a:rPr lang="en-US" dirty="0">
                <a:latin typeface="Sora" pitchFamily="2" charset="0"/>
                <a:cs typeface="Sora" pitchFamily="2" charset="0"/>
              </a:rPr>
            </a:br>
            <a:endParaRPr lang="en-US" dirty="0">
              <a:latin typeface="Sora" pitchFamily="2" charset="0"/>
              <a:cs typeface="Sora" pitchFamily="2" charset="0"/>
            </a:endParaRPr>
          </a:p>
          <a:p>
            <a:r>
              <a:rPr lang="en-US" dirty="0">
                <a:latin typeface="Sora" pitchFamily="2" charset="0"/>
                <a:cs typeface="Sora" pitchFamily="2" charset="0"/>
              </a:rPr>
              <a:t>Must explicitly use the words “emulate” / “emulation” / “emulator” in context of digital preservation or </a:t>
            </a:r>
            <a:r>
              <a:rPr lang="en-US">
                <a:latin typeface="Sora" pitchFamily="2" charset="0"/>
                <a:cs typeface="Sora" pitchFamily="2" charset="0"/>
              </a:rPr>
              <a:t>research support</a:t>
            </a:r>
            <a:br>
              <a:rPr lang="en-US" dirty="0">
                <a:latin typeface="Sora" pitchFamily="2" charset="0"/>
                <a:cs typeface="Sora" pitchFamily="2" charset="0"/>
              </a:rPr>
            </a:br>
            <a:endParaRPr lang="en-US" dirty="0">
              <a:latin typeface="Sora" pitchFamily="2" charset="0"/>
              <a:cs typeface="Sora" pitchFamily="2" charset="0"/>
            </a:endParaRPr>
          </a:p>
          <a:p>
            <a:r>
              <a:rPr lang="en-US" dirty="0">
                <a:latin typeface="Sora" pitchFamily="2" charset="0"/>
                <a:cs typeface="Sora" pitchFamily="2" charset="0"/>
              </a:rPr>
              <a:t>If engaging with video games, must be applicable beyond hobbyist context</a:t>
            </a:r>
          </a:p>
          <a:p>
            <a:endParaRPr lang="en-US" dirty="0">
              <a:latin typeface="Sora" pitchFamily="2" charset="0"/>
              <a:cs typeface="Sora" pitchFamily="2" charset="0"/>
            </a:endParaRPr>
          </a:p>
          <a:p>
            <a:endParaRPr lang="en-US" dirty="0">
              <a:latin typeface="Sora" pitchFamily="2" charset="0"/>
              <a:cs typeface="Sora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764139"/>
            <a:ext cx="9143999" cy="137937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B86CD4DD-635D-A806-394C-3A4C29973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Sora" pitchFamily="2" charset="0"/>
                <a:cs typeface="Sora" pitchFamily="2" charset="0"/>
              </a:rPr>
              <a:t>Lessons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84DED532-0964-018E-56BA-C7156EEEA3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3D958FA-1587-C9DB-EAD9-3D298473B49F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Sora" pitchFamily="2" charset="0"/>
                <a:cs typeface="Sora" pitchFamily="2" charset="0"/>
              </a:rPr>
              <a:t>Corpus is worthy of an in-depth literature review</a:t>
            </a:r>
            <a:br>
              <a:rPr lang="en-US" dirty="0">
                <a:latin typeface="Sora" pitchFamily="2" charset="0"/>
                <a:cs typeface="Sora" pitchFamily="2" charset="0"/>
              </a:rPr>
            </a:br>
            <a:endParaRPr lang="en-US" dirty="0">
              <a:latin typeface="Sora" pitchFamily="2" charset="0"/>
              <a:cs typeface="Sora" pitchFamily="2" charset="0"/>
            </a:endParaRPr>
          </a:p>
          <a:p>
            <a:r>
              <a:rPr lang="en-US" dirty="0">
                <a:latin typeface="Sora" pitchFamily="2" charset="0"/>
                <a:cs typeface="Sora" pitchFamily="2" charset="0"/>
              </a:rPr>
              <a:t>Conversation in the field has been dominated by a relatively small number of repeated authors/institutions/projects</a:t>
            </a:r>
            <a:br>
              <a:rPr lang="en-US" dirty="0">
                <a:latin typeface="Sora" pitchFamily="2" charset="0"/>
                <a:cs typeface="Sora" pitchFamily="2" charset="0"/>
              </a:rPr>
            </a:br>
            <a:endParaRPr lang="en-US" dirty="0">
              <a:latin typeface="Sora" pitchFamily="2" charset="0"/>
              <a:cs typeface="Sora" pitchFamily="2" charset="0"/>
            </a:endParaRPr>
          </a:p>
          <a:p>
            <a:r>
              <a:rPr lang="en-US" dirty="0">
                <a:latin typeface="Sora" pitchFamily="2" charset="0"/>
                <a:cs typeface="Sora" pitchFamily="2" charset="0"/>
              </a:rPr>
              <a:t>Difficulty moving beyond case studies and research</a:t>
            </a:r>
            <a:br>
              <a:rPr lang="en-US" dirty="0">
                <a:latin typeface="Sora" pitchFamily="2" charset="0"/>
                <a:cs typeface="Sora" pitchFamily="2" charset="0"/>
              </a:rPr>
            </a:br>
            <a:endParaRPr lang="en-US" dirty="0">
              <a:latin typeface="Sora" pitchFamily="2" charset="0"/>
              <a:cs typeface="Sora" pitchFamily="2" charset="0"/>
            </a:endParaRPr>
          </a:p>
          <a:p>
            <a:endParaRPr lang="en-US" dirty="0">
              <a:latin typeface="Sora" pitchFamily="2" charset="0"/>
              <a:cs typeface="Sora" pitchFamily="2" charset="0"/>
            </a:endParaRPr>
          </a:p>
          <a:p>
            <a:endParaRPr lang="en-US" dirty="0">
              <a:latin typeface="Sora" pitchFamily="2" charset="0"/>
              <a:cs typeface="Sor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813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764139"/>
            <a:ext cx="9143999" cy="137937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B86CD4DD-635D-A806-394C-3A4C29973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Sora" pitchFamily="2" charset="0"/>
                <a:cs typeface="Sora" pitchFamily="2" charset="0"/>
              </a:rPr>
              <a:t>Come join the BOAF!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3D958FA-1587-C9DB-EAD9-3D298473B4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000" b="1" dirty="0">
                <a:latin typeface="Sora" pitchFamily="2" charset="0"/>
                <a:cs typeface="Sora" pitchFamily="2" charset="0"/>
              </a:rPr>
              <a:t>Emulation Beyond Borders: How Can We Sustain and Scale Emulation and Software Preservation?</a:t>
            </a:r>
            <a:endParaRPr lang="en-US" sz="2000" dirty="0">
              <a:latin typeface="Sora" pitchFamily="2" charset="0"/>
              <a:cs typeface="Sora" pitchFamily="2" charset="0"/>
            </a:endParaRPr>
          </a:p>
          <a:p>
            <a:endParaRPr lang="en-US" sz="2000" dirty="0">
              <a:latin typeface="Sora" pitchFamily="2" charset="0"/>
              <a:cs typeface="Sora" pitchFamily="2" charset="0"/>
            </a:endParaRPr>
          </a:p>
          <a:p>
            <a:endParaRPr lang="en-US" sz="2000" dirty="0">
              <a:latin typeface="Sora" pitchFamily="2" charset="0"/>
              <a:cs typeface="Sora" pitchFamily="2" charset="0"/>
            </a:endParaRPr>
          </a:p>
          <a:p>
            <a:endParaRPr lang="en-US" sz="2000"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43B5A-8A95-A907-3F39-E0D6EA75626F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marL="139700" indent="0">
              <a:buNone/>
            </a:pPr>
            <a:r>
              <a:rPr lang="en-US" sz="2000" b="1" dirty="0">
                <a:latin typeface="Sora" pitchFamily="2" charset="0"/>
                <a:cs typeface="Sora" pitchFamily="2" charset="0"/>
              </a:rPr>
              <a:t>2024-09-18</a:t>
            </a:r>
          </a:p>
          <a:p>
            <a:pPr marL="139700" indent="0">
              <a:buNone/>
            </a:pPr>
            <a:r>
              <a:rPr lang="en-US" sz="2000" b="1" dirty="0">
                <a:latin typeface="Sora" pitchFamily="2" charset="0"/>
                <a:cs typeface="Sora" pitchFamily="2" charset="0"/>
              </a:rPr>
              <a:t>15:30</a:t>
            </a:r>
          </a:p>
          <a:p>
            <a:pPr marL="139700" indent="0">
              <a:buNone/>
            </a:pPr>
            <a:r>
              <a:rPr lang="en-US" sz="2000" b="1" dirty="0" err="1">
                <a:latin typeface="Sora" pitchFamily="2" charset="0"/>
                <a:cs typeface="Sora" pitchFamily="2" charset="0"/>
              </a:rPr>
              <a:t>Artiestenfoyer</a:t>
            </a:r>
            <a:r>
              <a:rPr lang="en-US" sz="2000" b="1" dirty="0">
                <a:latin typeface="Sora" pitchFamily="2" charset="0"/>
                <a:cs typeface="Sora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60072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>
            <a:spLocks noGrp="1"/>
          </p:cNvSpPr>
          <p:nvPr>
            <p:ph type="ctrTitle"/>
          </p:nvPr>
        </p:nvSpPr>
        <p:spPr>
          <a:xfrm>
            <a:off x="311704" y="744575"/>
            <a:ext cx="4812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latin typeface="Sora"/>
                <a:ea typeface="Sora"/>
                <a:cs typeface="Sora"/>
                <a:sym typeface="Sora"/>
              </a:rPr>
              <a:t>Thank you!</a:t>
            </a:r>
            <a:endParaRPr b="1" dirty="0">
              <a:latin typeface="Sora"/>
              <a:ea typeface="Sora"/>
              <a:cs typeface="Sora"/>
              <a:sym typeface="Sora"/>
            </a:endParaRPr>
          </a:p>
        </p:txBody>
      </p:sp>
      <p:sp>
        <p:nvSpPr>
          <p:cNvPr id="85" name="Google Shape;85;p17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4812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dk1"/>
                </a:solidFill>
                <a:latin typeface="Sora"/>
                <a:ea typeface="Sora"/>
                <a:cs typeface="Sora"/>
                <a:sym typeface="Sora"/>
              </a:rPr>
              <a:t>ethan.gates@yale.edu</a:t>
            </a:r>
            <a:endParaRPr dirty="0">
              <a:solidFill>
                <a:schemeClr val="dk1"/>
              </a:solidFill>
              <a:latin typeface="Sora"/>
              <a:ea typeface="Sora"/>
              <a:cs typeface="Sora"/>
              <a:sym typeface="Sora"/>
            </a:endParaRPr>
          </a:p>
        </p:txBody>
      </p:sp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82958" y="0"/>
            <a:ext cx="3761034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816217" y="4589920"/>
            <a:ext cx="1150934" cy="354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142</Words>
  <Application>Microsoft Office PowerPoint</Application>
  <PresentationFormat>On-screen Show (16:9)</PresentationFormat>
  <Paragraphs>19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Sora</vt:lpstr>
      <vt:lpstr>Arial</vt:lpstr>
      <vt:lpstr>Simple Light</vt:lpstr>
      <vt:lpstr>Using Digital Documents to Preserve Emulation Ethan Gates, Yale University Library 2024-09-17 iPRES 2024</vt:lpstr>
      <vt:lpstr>https://zotero.org/ethan-gates/collections/ERZIYJ3T</vt:lpstr>
      <vt:lpstr>Criteria</vt:lpstr>
      <vt:lpstr>Lessons</vt:lpstr>
      <vt:lpstr>Come join the BOAF!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Digital Documents to Preserve Emulation Ethan Gates, Yale University Library 2024-09-17 iPRES 2024</dc:title>
  <cp:lastModifiedBy>Gates, Ethan</cp:lastModifiedBy>
  <cp:revision>1</cp:revision>
  <dcterms:modified xsi:type="dcterms:W3CDTF">2024-09-03T16:44:20Z</dcterms:modified>
</cp:coreProperties>
</file>