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0"/>
  </p:sldMasterIdLst>
  <p:notesMasterIdLst>
    <p:notesMasterId r:id="rId46"/>
  </p:notesMasterIdLst>
  <p:handoutMasterIdLst>
    <p:handoutMasterId r:id="rId47"/>
  </p:handoutMasterIdLst>
  <p:sldIdLst>
    <p:sldId id="264" r:id="rId11"/>
    <p:sldId id="335" r:id="rId12"/>
    <p:sldId id="310" r:id="rId13"/>
    <p:sldId id="333" r:id="rId14"/>
    <p:sldId id="305" r:id="rId15"/>
    <p:sldId id="328" r:id="rId16"/>
    <p:sldId id="307" r:id="rId17"/>
    <p:sldId id="309" r:id="rId18"/>
    <p:sldId id="308" r:id="rId19"/>
    <p:sldId id="319" r:id="rId20"/>
    <p:sldId id="329" r:id="rId21"/>
    <p:sldId id="268" r:id="rId22"/>
    <p:sldId id="321" r:id="rId23"/>
    <p:sldId id="320" r:id="rId24"/>
    <p:sldId id="330" r:id="rId25"/>
    <p:sldId id="334" r:id="rId26"/>
    <p:sldId id="322" r:id="rId27"/>
    <p:sldId id="324" r:id="rId28"/>
    <p:sldId id="325" r:id="rId29"/>
    <p:sldId id="311" r:id="rId30"/>
    <p:sldId id="304" r:id="rId31"/>
    <p:sldId id="312" r:id="rId32"/>
    <p:sldId id="327" r:id="rId33"/>
    <p:sldId id="326" r:id="rId34"/>
    <p:sldId id="314" r:id="rId35"/>
    <p:sldId id="306" r:id="rId36"/>
    <p:sldId id="316" r:id="rId37"/>
    <p:sldId id="323" r:id="rId38"/>
    <p:sldId id="331" r:id="rId39"/>
    <p:sldId id="315" r:id="rId40"/>
    <p:sldId id="317" r:id="rId41"/>
    <p:sldId id="318" r:id="rId42"/>
    <p:sldId id="332" r:id="rId43"/>
    <p:sldId id="336" r:id="rId44"/>
    <p:sldId id="297" r:id="rId45"/>
  </p:sldIdLst>
  <p:sldSz cx="12192000"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CA5E00-2092-3847-FD9D-435E73AA9A48}" name="Laat, S. de (Stijn)" initials="LSd(" userId="S::stijn.delaat@ru.nl::a4ba54c4-0c2f-4e52-ab06-8d132f278fd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BEB"/>
    <a:srgbClr val="004C6D"/>
    <a:srgbClr val="FFFFFF"/>
    <a:srgbClr val="287192"/>
    <a:srgbClr val="730E04"/>
    <a:srgbClr val="E3000B"/>
    <a:srgbClr val="FFCD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B11BCE-77AC-439B-9758-8ECD498BF40C}" v="436" dt="2024-10-09T14:39:49.946"/>
    <p1510:client id="{BEFFC9B4-CD13-471A-AEB2-B7DD00B6DC41}" v="1" dt="2024-10-09T14:47:36.20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81" autoAdjust="0"/>
  </p:normalViewPr>
  <p:slideViewPr>
    <p:cSldViewPr snapToGrid="0">
      <p:cViewPr varScale="1">
        <p:scale>
          <a:sx n="84" d="100"/>
          <a:sy n="84" d="100"/>
        </p:scale>
        <p:origin x="1596" y="96"/>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viewProps" Target="viewProps.xml"/><Relationship Id="rId10" Type="http://schemas.openxmlformats.org/officeDocument/2006/relationships/slideMaster" Target="slideMasters/slideMaster1.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presProps" Target="presProps.xml"/><Relationship Id="rId8" Type="http://schemas.openxmlformats.org/officeDocument/2006/relationships/customXml" Target="../customXml/item8.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at, S. de (Stijn)" userId="a4ba54c4-0c2f-4e52-ab06-8d132f278fdd" providerId="ADAL" clId="{453D3730-31D4-4ADB-8B4B-A8A919A5FBEF}"/>
    <pc:docChg chg="undo custSel addSld delSld modSld sldOrd">
      <pc:chgData name="Laat, S. de (Stijn)" userId="a4ba54c4-0c2f-4e52-ab06-8d132f278fdd" providerId="ADAL" clId="{453D3730-31D4-4ADB-8B4B-A8A919A5FBEF}" dt="2023-01-26T14:16:09.943" v="6311" actId="20577"/>
      <pc:docMkLst>
        <pc:docMk/>
      </pc:docMkLst>
      <pc:sldChg chg="del">
        <pc:chgData name="Laat, S. de (Stijn)" userId="a4ba54c4-0c2f-4e52-ab06-8d132f278fdd" providerId="ADAL" clId="{453D3730-31D4-4ADB-8B4B-A8A919A5FBEF}" dt="2023-01-25T13:54:51.810" v="3779" actId="47"/>
        <pc:sldMkLst>
          <pc:docMk/>
          <pc:sldMk cId="0" sldId="259"/>
        </pc:sldMkLst>
      </pc:sldChg>
      <pc:sldChg chg="del">
        <pc:chgData name="Laat, S. de (Stijn)" userId="a4ba54c4-0c2f-4e52-ab06-8d132f278fdd" providerId="ADAL" clId="{453D3730-31D4-4ADB-8B4B-A8A919A5FBEF}" dt="2023-01-25T13:54:51.243" v="3778" actId="47"/>
        <pc:sldMkLst>
          <pc:docMk/>
          <pc:sldMk cId="1545506638" sldId="262"/>
        </pc:sldMkLst>
      </pc:sldChg>
      <pc:sldChg chg="del">
        <pc:chgData name="Laat, S. de (Stijn)" userId="a4ba54c4-0c2f-4e52-ab06-8d132f278fdd" providerId="ADAL" clId="{453D3730-31D4-4ADB-8B4B-A8A919A5FBEF}" dt="2023-01-25T13:54:52.456" v="3780" actId="47"/>
        <pc:sldMkLst>
          <pc:docMk/>
          <pc:sldMk cId="3805352659" sldId="263"/>
        </pc:sldMkLst>
      </pc:sldChg>
      <pc:sldChg chg="modSp mod">
        <pc:chgData name="Laat, S. de (Stijn)" userId="a4ba54c4-0c2f-4e52-ab06-8d132f278fdd" providerId="ADAL" clId="{453D3730-31D4-4ADB-8B4B-A8A919A5FBEF}" dt="2023-01-19T15:26:47.708" v="71" actId="20577"/>
        <pc:sldMkLst>
          <pc:docMk/>
          <pc:sldMk cId="376100223" sldId="264"/>
        </pc:sldMkLst>
        <pc:spChg chg="mod">
          <ac:chgData name="Laat, S. de (Stijn)" userId="a4ba54c4-0c2f-4e52-ab06-8d132f278fdd" providerId="ADAL" clId="{453D3730-31D4-4ADB-8B4B-A8A919A5FBEF}" dt="2023-01-19T15:26:41.749" v="58" actId="20577"/>
          <ac:spMkLst>
            <pc:docMk/>
            <pc:sldMk cId="376100223" sldId="264"/>
            <ac:spMk id="6" creationId="{9BDA1F51-3FE3-442D-824C-A417D5EB3EAD}"/>
          </ac:spMkLst>
        </pc:spChg>
        <pc:spChg chg="mod">
          <ac:chgData name="Laat, S. de (Stijn)" userId="a4ba54c4-0c2f-4e52-ab06-8d132f278fdd" providerId="ADAL" clId="{453D3730-31D4-4ADB-8B4B-A8A919A5FBEF}" dt="2023-01-19T15:26:47.708" v="71" actId="20577"/>
          <ac:spMkLst>
            <pc:docMk/>
            <pc:sldMk cId="376100223" sldId="264"/>
            <ac:spMk id="8" creationId="{D3DA2521-808E-495E-88BB-D395FF88EB99}"/>
          </ac:spMkLst>
        </pc:spChg>
      </pc:sldChg>
      <pc:sldChg chg="addSp delSp modSp new del mod modClrScheme chgLayout">
        <pc:chgData name="Laat, S. de (Stijn)" userId="a4ba54c4-0c2f-4e52-ab06-8d132f278fdd" providerId="ADAL" clId="{453D3730-31D4-4ADB-8B4B-A8A919A5FBEF}" dt="2023-01-25T16:13:32.651" v="3843" actId="47"/>
        <pc:sldMkLst>
          <pc:docMk/>
          <pc:sldMk cId="2055416857" sldId="265"/>
        </pc:sldMkLst>
        <pc:spChg chg="mod ord">
          <ac:chgData name="Laat, S. de (Stijn)" userId="a4ba54c4-0c2f-4e52-ab06-8d132f278fdd" providerId="ADAL" clId="{453D3730-31D4-4ADB-8B4B-A8A919A5FBEF}" dt="2023-01-25T16:12:45.966" v="3830" actId="21"/>
          <ac:spMkLst>
            <pc:docMk/>
            <pc:sldMk cId="2055416857" sldId="265"/>
            <ac:spMk id="2" creationId="{E8ADD460-F7A2-A3BB-2EB7-D2BDDDD8AC2B}"/>
          </ac:spMkLst>
        </pc:spChg>
        <pc:spChg chg="mod ord">
          <ac:chgData name="Laat, S. de (Stijn)" userId="a4ba54c4-0c2f-4e52-ab06-8d132f278fdd" providerId="ADAL" clId="{453D3730-31D4-4ADB-8B4B-A8A919A5FBEF}" dt="2023-01-25T16:12:35.626" v="3829" actId="700"/>
          <ac:spMkLst>
            <pc:docMk/>
            <pc:sldMk cId="2055416857" sldId="265"/>
            <ac:spMk id="3" creationId="{3AEC9836-F4BF-3501-092B-AE929725614A}"/>
          </ac:spMkLst>
        </pc:spChg>
        <pc:spChg chg="del mod ord">
          <ac:chgData name="Laat, S. de (Stijn)" userId="a4ba54c4-0c2f-4e52-ab06-8d132f278fdd" providerId="ADAL" clId="{453D3730-31D4-4ADB-8B4B-A8A919A5FBEF}" dt="2023-01-25T16:12:35.626" v="3829" actId="700"/>
          <ac:spMkLst>
            <pc:docMk/>
            <pc:sldMk cId="2055416857" sldId="265"/>
            <ac:spMk id="4" creationId="{9D498D83-1967-28E3-061E-A19F6DA2CB81}"/>
          </ac:spMkLst>
        </pc:spChg>
        <pc:spChg chg="add mod ord">
          <ac:chgData name="Laat, S. de (Stijn)" userId="a4ba54c4-0c2f-4e52-ab06-8d132f278fdd" providerId="ADAL" clId="{453D3730-31D4-4ADB-8B4B-A8A919A5FBEF}" dt="2023-01-25T16:12:49.373" v="3831"/>
          <ac:spMkLst>
            <pc:docMk/>
            <pc:sldMk cId="2055416857" sldId="265"/>
            <ac:spMk id="5" creationId="{53D8A24F-1F58-A5A2-3193-0621930D3AD7}"/>
          </ac:spMkLst>
        </pc:spChg>
      </pc:sldChg>
      <pc:sldChg chg="addSp delSp modSp new mod modClrScheme chgLayout">
        <pc:chgData name="Laat, S. de (Stijn)" userId="a4ba54c4-0c2f-4e52-ab06-8d132f278fdd" providerId="ADAL" clId="{453D3730-31D4-4ADB-8B4B-A8A919A5FBEF}" dt="2023-01-26T09:42:37.976" v="6174" actId="20577"/>
        <pc:sldMkLst>
          <pc:docMk/>
          <pc:sldMk cId="3447118961" sldId="266"/>
        </pc:sldMkLst>
        <pc:spChg chg="add mod ord">
          <ac:chgData name="Laat, S. de (Stijn)" userId="a4ba54c4-0c2f-4e52-ab06-8d132f278fdd" providerId="ADAL" clId="{453D3730-31D4-4ADB-8B4B-A8A919A5FBEF}" dt="2023-01-26T09:42:37.976" v="6174" actId="20577"/>
          <ac:spMkLst>
            <pc:docMk/>
            <pc:sldMk cId="3447118961" sldId="266"/>
            <ac:spMk id="2" creationId="{85085893-C391-597D-FA03-D8887EB7D316}"/>
          </ac:spMkLst>
        </pc:spChg>
        <pc:spChg chg="del">
          <ac:chgData name="Laat, S. de (Stijn)" userId="a4ba54c4-0c2f-4e52-ab06-8d132f278fdd" providerId="ADAL" clId="{453D3730-31D4-4ADB-8B4B-A8A919A5FBEF}" dt="2023-01-24T14:52:00.275" v="592"/>
          <ac:spMkLst>
            <pc:docMk/>
            <pc:sldMk cId="3447118961" sldId="266"/>
            <ac:spMk id="2" creationId="{8A2D2650-217C-485C-EDDD-EF89EB94B6A5}"/>
          </ac:spMkLst>
        </pc:spChg>
        <pc:spChg chg="del mod ord">
          <ac:chgData name="Laat, S. de (Stijn)" userId="a4ba54c4-0c2f-4e52-ab06-8d132f278fdd" providerId="ADAL" clId="{453D3730-31D4-4ADB-8B4B-A8A919A5FBEF}" dt="2023-01-25T16:13:46.375" v="3844" actId="700"/>
          <ac:spMkLst>
            <pc:docMk/>
            <pc:sldMk cId="3447118961" sldId="266"/>
            <ac:spMk id="3" creationId="{9763CDC3-864F-A04E-C26E-E71339AEBB05}"/>
          </ac:spMkLst>
        </pc:spChg>
        <pc:spChg chg="mod ord">
          <ac:chgData name="Laat, S. de (Stijn)" userId="a4ba54c4-0c2f-4e52-ab06-8d132f278fdd" providerId="ADAL" clId="{453D3730-31D4-4ADB-8B4B-A8A919A5FBEF}" dt="2023-01-25T16:14:10.660" v="3853" actId="5793"/>
          <ac:spMkLst>
            <pc:docMk/>
            <pc:sldMk cId="3447118961" sldId="266"/>
            <ac:spMk id="4" creationId="{95063131-DBAA-0DE7-D710-C2627EF2F6F0}"/>
          </ac:spMkLst>
        </pc:spChg>
        <pc:spChg chg="add mod ord">
          <ac:chgData name="Laat, S. de (Stijn)" userId="a4ba54c4-0c2f-4e52-ab06-8d132f278fdd" providerId="ADAL" clId="{453D3730-31D4-4ADB-8B4B-A8A919A5FBEF}" dt="2023-01-25T16:14:23.267" v="3863" actId="20577"/>
          <ac:spMkLst>
            <pc:docMk/>
            <pc:sldMk cId="3447118961" sldId="266"/>
            <ac:spMk id="5" creationId="{D0D4D9D7-713F-25FA-C138-8B55C21AFD6E}"/>
          </ac:spMkLst>
        </pc:spChg>
      </pc:sldChg>
      <pc:sldChg chg="addSp delSp modSp new mod modClrScheme modAnim chgLayout">
        <pc:chgData name="Laat, S. de (Stijn)" userId="a4ba54c4-0c2f-4e52-ab06-8d132f278fdd" providerId="ADAL" clId="{453D3730-31D4-4ADB-8B4B-A8A919A5FBEF}" dt="2023-01-25T16:20:45.579" v="3931" actId="14100"/>
        <pc:sldMkLst>
          <pc:docMk/>
          <pc:sldMk cId="3843966223" sldId="267"/>
        </pc:sldMkLst>
        <pc:spChg chg="del">
          <ac:chgData name="Laat, S. de (Stijn)" userId="a4ba54c4-0c2f-4e52-ab06-8d132f278fdd" providerId="ADAL" clId="{453D3730-31D4-4ADB-8B4B-A8A919A5FBEF}" dt="2023-01-24T14:53:44.806" v="635" actId="478"/>
          <ac:spMkLst>
            <pc:docMk/>
            <pc:sldMk cId="3843966223" sldId="267"/>
            <ac:spMk id="2" creationId="{18AC4DB9-661D-6128-4D19-E41D767337D5}"/>
          </ac:spMkLst>
        </pc:spChg>
        <pc:spChg chg="add del mod ord">
          <ac:chgData name="Laat, S. de (Stijn)" userId="a4ba54c4-0c2f-4e52-ab06-8d132f278fdd" providerId="ADAL" clId="{453D3730-31D4-4ADB-8B4B-A8A919A5FBEF}" dt="2023-01-25T16:14:41.322" v="3865" actId="478"/>
          <ac:spMkLst>
            <pc:docMk/>
            <pc:sldMk cId="3843966223" sldId="267"/>
            <ac:spMk id="2" creationId="{D6FF3050-35E8-FA6D-7FC7-71749001CF93}"/>
          </ac:spMkLst>
        </pc:spChg>
        <pc:spChg chg="mod ord">
          <ac:chgData name="Laat, S. de (Stijn)" userId="a4ba54c4-0c2f-4e52-ab06-8d132f278fdd" providerId="ADAL" clId="{453D3730-31D4-4ADB-8B4B-A8A919A5FBEF}" dt="2023-01-25T16:14:33.459" v="3864" actId="700"/>
          <ac:spMkLst>
            <pc:docMk/>
            <pc:sldMk cId="3843966223" sldId="267"/>
            <ac:spMk id="3" creationId="{86FE9D03-F355-ADBB-AB8F-05318D020827}"/>
          </ac:spMkLst>
        </pc:spChg>
        <pc:spChg chg="mod ord">
          <ac:chgData name="Laat, S. de (Stijn)" userId="a4ba54c4-0c2f-4e52-ab06-8d132f278fdd" providerId="ADAL" clId="{453D3730-31D4-4ADB-8B4B-A8A919A5FBEF}" dt="2023-01-25T16:14:33.459" v="3864" actId="700"/>
          <ac:spMkLst>
            <pc:docMk/>
            <pc:sldMk cId="3843966223" sldId="267"/>
            <ac:spMk id="4" creationId="{989FA739-532A-06B9-AA0B-56B7B28FF846}"/>
          </ac:spMkLst>
        </pc:spChg>
        <pc:spChg chg="add mod">
          <ac:chgData name="Laat, S. de (Stijn)" userId="a4ba54c4-0c2f-4e52-ab06-8d132f278fdd" providerId="ADAL" clId="{453D3730-31D4-4ADB-8B4B-A8A919A5FBEF}" dt="2023-01-24T14:54:16.222" v="667" actId="164"/>
          <ac:spMkLst>
            <pc:docMk/>
            <pc:sldMk cId="3843966223" sldId="267"/>
            <ac:spMk id="5" creationId="{2F472456-1C8B-2ACE-7BBD-9D1E70B4B84C}"/>
          </ac:spMkLst>
        </pc:spChg>
        <pc:spChg chg="add mod">
          <ac:chgData name="Laat, S. de (Stijn)" userId="a4ba54c4-0c2f-4e52-ab06-8d132f278fdd" providerId="ADAL" clId="{453D3730-31D4-4ADB-8B4B-A8A919A5FBEF}" dt="2023-01-24T14:54:16.222" v="667" actId="164"/>
          <ac:spMkLst>
            <pc:docMk/>
            <pc:sldMk cId="3843966223" sldId="267"/>
            <ac:spMk id="6" creationId="{4C5671FD-A9A0-8693-10D8-CACF93684EB7}"/>
          </ac:spMkLst>
        </pc:spChg>
        <pc:spChg chg="add mod">
          <ac:chgData name="Laat, S. de (Stijn)" userId="a4ba54c4-0c2f-4e52-ab06-8d132f278fdd" providerId="ADAL" clId="{453D3730-31D4-4ADB-8B4B-A8A919A5FBEF}" dt="2023-01-24T14:54:16.222" v="667" actId="164"/>
          <ac:spMkLst>
            <pc:docMk/>
            <pc:sldMk cId="3843966223" sldId="267"/>
            <ac:spMk id="7" creationId="{E15AD8C2-A72E-ECD4-680C-B9EC4535107B}"/>
          </ac:spMkLst>
        </pc:spChg>
        <pc:spChg chg="add mod">
          <ac:chgData name="Laat, S. de (Stijn)" userId="a4ba54c4-0c2f-4e52-ab06-8d132f278fdd" providerId="ADAL" clId="{453D3730-31D4-4ADB-8B4B-A8A919A5FBEF}" dt="2023-01-24T14:54:16.222" v="667" actId="164"/>
          <ac:spMkLst>
            <pc:docMk/>
            <pc:sldMk cId="3843966223" sldId="267"/>
            <ac:spMk id="8" creationId="{5E872E02-E527-C561-9A7B-6C7A302179D3}"/>
          </ac:spMkLst>
        </pc:spChg>
        <pc:spChg chg="add mod">
          <ac:chgData name="Laat, S. de (Stijn)" userId="a4ba54c4-0c2f-4e52-ab06-8d132f278fdd" providerId="ADAL" clId="{453D3730-31D4-4ADB-8B4B-A8A919A5FBEF}" dt="2023-01-24T14:54:16.222" v="667" actId="164"/>
          <ac:spMkLst>
            <pc:docMk/>
            <pc:sldMk cId="3843966223" sldId="267"/>
            <ac:spMk id="9" creationId="{815D1BB8-F309-EB9B-18DB-E728ABA2B4AC}"/>
          </ac:spMkLst>
        </pc:spChg>
        <pc:spChg chg="add mod">
          <ac:chgData name="Laat, S. de (Stijn)" userId="a4ba54c4-0c2f-4e52-ab06-8d132f278fdd" providerId="ADAL" clId="{453D3730-31D4-4ADB-8B4B-A8A919A5FBEF}" dt="2023-01-24T14:58:20.058" v="699" actId="1076"/>
          <ac:spMkLst>
            <pc:docMk/>
            <pc:sldMk cId="3843966223" sldId="267"/>
            <ac:spMk id="11" creationId="{8138D5A8-FFEC-B583-009C-FA4419A5DF0C}"/>
          </ac:spMkLst>
        </pc:spChg>
        <pc:spChg chg="add mod">
          <ac:chgData name="Laat, S. de (Stijn)" userId="a4ba54c4-0c2f-4e52-ab06-8d132f278fdd" providerId="ADAL" clId="{453D3730-31D4-4ADB-8B4B-A8A919A5FBEF}" dt="2023-01-24T14:56:55.757" v="692" actId="1076"/>
          <ac:spMkLst>
            <pc:docMk/>
            <pc:sldMk cId="3843966223" sldId="267"/>
            <ac:spMk id="12" creationId="{FA27A704-ED96-79A0-B23C-FDFC05F33744}"/>
          </ac:spMkLst>
        </pc:spChg>
        <pc:spChg chg="add mod">
          <ac:chgData name="Laat, S. de (Stijn)" userId="a4ba54c4-0c2f-4e52-ab06-8d132f278fdd" providerId="ADAL" clId="{453D3730-31D4-4ADB-8B4B-A8A919A5FBEF}" dt="2023-01-24T14:58:11.142" v="697" actId="1076"/>
          <ac:spMkLst>
            <pc:docMk/>
            <pc:sldMk cId="3843966223" sldId="267"/>
            <ac:spMk id="13" creationId="{AE9E2670-B6B6-FCBF-365D-751E8F41FDF7}"/>
          </ac:spMkLst>
        </pc:spChg>
        <pc:spChg chg="add mod ord">
          <ac:chgData name="Laat, S. de (Stijn)" userId="a4ba54c4-0c2f-4e52-ab06-8d132f278fdd" providerId="ADAL" clId="{453D3730-31D4-4ADB-8B4B-A8A919A5FBEF}" dt="2023-01-25T16:20:45.579" v="3931" actId="14100"/>
          <ac:spMkLst>
            <pc:docMk/>
            <pc:sldMk cId="3843966223" sldId="267"/>
            <ac:spMk id="14" creationId="{873CEC5A-51C5-0FDC-B139-B84255216B80}"/>
          </ac:spMkLst>
        </pc:spChg>
        <pc:grpChg chg="add mod">
          <ac:chgData name="Laat, S. de (Stijn)" userId="a4ba54c4-0c2f-4e52-ab06-8d132f278fdd" providerId="ADAL" clId="{453D3730-31D4-4ADB-8B4B-A8A919A5FBEF}" dt="2023-01-24T14:54:25.076" v="668" actId="1076"/>
          <ac:grpSpMkLst>
            <pc:docMk/>
            <pc:sldMk cId="3843966223" sldId="267"/>
            <ac:grpSpMk id="10" creationId="{613903BC-4223-45DA-5F2F-D2355E7EB2B4}"/>
          </ac:grpSpMkLst>
        </pc:grpChg>
      </pc:sldChg>
      <pc:sldChg chg="addSp delSp modSp new mod modClrScheme chgLayout">
        <pc:chgData name="Laat, S. de (Stijn)" userId="a4ba54c4-0c2f-4e52-ab06-8d132f278fdd" providerId="ADAL" clId="{453D3730-31D4-4ADB-8B4B-A8A919A5FBEF}" dt="2023-01-25T16:15:43.940" v="3880" actId="20577"/>
        <pc:sldMkLst>
          <pc:docMk/>
          <pc:sldMk cId="2111479522" sldId="268"/>
        </pc:sldMkLst>
        <pc:spChg chg="del">
          <ac:chgData name="Laat, S. de (Stijn)" userId="a4ba54c4-0c2f-4e52-ab06-8d132f278fdd" providerId="ADAL" clId="{453D3730-31D4-4ADB-8B4B-A8A919A5FBEF}" dt="2023-01-24T14:54:34.636" v="669" actId="478"/>
          <ac:spMkLst>
            <pc:docMk/>
            <pc:sldMk cId="2111479522" sldId="268"/>
            <ac:spMk id="2" creationId="{927ED16E-9446-DE15-7A6D-9C3F3DF617A9}"/>
          </ac:spMkLst>
        </pc:spChg>
        <pc:spChg chg="mod ord">
          <ac:chgData name="Laat, S. de (Stijn)" userId="a4ba54c4-0c2f-4e52-ab06-8d132f278fdd" providerId="ADAL" clId="{453D3730-31D4-4ADB-8B4B-A8A919A5FBEF}" dt="2023-01-25T16:15:08.647" v="3866" actId="700"/>
          <ac:spMkLst>
            <pc:docMk/>
            <pc:sldMk cId="2111479522" sldId="268"/>
            <ac:spMk id="3" creationId="{8DBCA528-4053-90DE-FE9C-80307766D38B}"/>
          </ac:spMkLst>
        </pc:spChg>
        <pc:spChg chg="mod ord">
          <ac:chgData name="Laat, S. de (Stijn)" userId="a4ba54c4-0c2f-4e52-ab06-8d132f278fdd" providerId="ADAL" clId="{453D3730-31D4-4ADB-8B4B-A8A919A5FBEF}" dt="2023-01-25T16:15:40.352" v="3870"/>
          <ac:spMkLst>
            <pc:docMk/>
            <pc:sldMk cId="2111479522" sldId="268"/>
            <ac:spMk id="4" creationId="{F09AC745-4879-DC43-F09C-38B8313A5261}"/>
          </ac:spMkLst>
        </pc:spChg>
        <pc:spChg chg="add del mod">
          <ac:chgData name="Laat, S. de (Stijn)" userId="a4ba54c4-0c2f-4e52-ab06-8d132f278fdd" providerId="ADAL" clId="{453D3730-31D4-4ADB-8B4B-A8A919A5FBEF}" dt="2023-01-24T14:54:52.906" v="670" actId="478"/>
          <ac:spMkLst>
            <pc:docMk/>
            <pc:sldMk cId="2111479522" sldId="268"/>
            <ac:spMk id="5" creationId="{B414588F-9317-13B6-A9F4-D80435ADC596}"/>
          </ac:spMkLst>
        </pc:spChg>
        <pc:spChg chg="add del mod">
          <ac:chgData name="Laat, S. de (Stijn)" userId="a4ba54c4-0c2f-4e52-ab06-8d132f278fdd" providerId="ADAL" clId="{453D3730-31D4-4ADB-8B4B-A8A919A5FBEF}" dt="2023-01-24T14:54:52.906" v="670" actId="478"/>
          <ac:spMkLst>
            <pc:docMk/>
            <pc:sldMk cId="2111479522" sldId="268"/>
            <ac:spMk id="6" creationId="{B1F1B394-2F8E-4F3E-E39C-2D58BA38D6FB}"/>
          </ac:spMkLst>
        </pc:spChg>
        <pc:spChg chg="add del mod">
          <ac:chgData name="Laat, S. de (Stijn)" userId="a4ba54c4-0c2f-4e52-ab06-8d132f278fdd" providerId="ADAL" clId="{453D3730-31D4-4ADB-8B4B-A8A919A5FBEF}" dt="2023-01-24T14:54:52.906" v="670" actId="478"/>
          <ac:spMkLst>
            <pc:docMk/>
            <pc:sldMk cId="2111479522" sldId="268"/>
            <ac:spMk id="7" creationId="{91F174CF-A3FF-390A-B1AE-AF1ECEB22DF9}"/>
          </ac:spMkLst>
        </pc:spChg>
        <pc:spChg chg="add del mod">
          <ac:chgData name="Laat, S. de (Stijn)" userId="a4ba54c4-0c2f-4e52-ab06-8d132f278fdd" providerId="ADAL" clId="{453D3730-31D4-4ADB-8B4B-A8A919A5FBEF}" dt="2023-01-24T14:54:52.906" v="670" actId="478"/>
          <ac:spMkLst>
            <pc:docMk/>
            <pc:sldMk cId="2111479522" sldId="268"/>
            <ac:spMk id="8" creationId="{62ADB38A-8A25-C85F-20CE-A2E63EBC6405}"/>
          </ac:spMkLst>
        </pc:spChg>
        <pc:spChg chg="add del mod">
          <ac:chgData name="Laat, S. de (Stijn)" userId="a4ba54c4-0c2f-4e52-ab06-8d132f278fdd" providerId="ADAL" clId="{453D3730-31D4-4ADB-8B4B-A8A919A5FBEF}" dt="2023-01-24T14:54:52.906" v="670" actId="478"/>
          <ac:spMkLst>
            <pc:docMk/>
            <pc:sldMk cId="2111479522" sldId="268"/>
            <ac:spMk id="9" creationId="{A2A02D79-7E60-D253-7A83-6C6F9CD87AE1}"/>
          </ac:spMkLst>
        </pc:spChg>
        <pc:spChg chg="add mod ord">
          <ac:chgData name="Laat, S. de (Stijn)" userId="a4ba54c4-0c2f-4e52-ab06-8d132f278fdd" providerId="ADAL" clId="{453D3730-31D4-4ADB-8B4B-A8A919A5FBEF}" dt="2023-01-25T16:15:43.940" v="3880" actId="20577"/>
          <ac:spMkLst>
            <pc:docMk/>
            <pc:sldMk cId="2111479522" sldId="268"/>
            <ac:spMk id="10" creationId="{8DB5A47D-EDDF-C8DB-072E-A931DD2BF4E5}"/>
          </ac:spMkLst>
        </pc:spChg>
      </pc:sldChg>
      <pc:sldChg chg="modSp new mod modClrScheme chgLayout modNotesTx">
        <pc:chgData name="Laat, S. de (Stijn)" userId="a4ba54c4-0c2f-4e52-ab06-8d132f278fdd" providerId="ADAL" clId="{453D3730-31D4-4ADB-8B4B-A8A919A5FBEF}" dt="2023-01-26T14:16:09.943" v="6311" actId="20577"/>
        <pc:sldMkLst>
          <pc:docMk/>
          <pc:sldMk cId="1193328106" sldId="269"/>
        </pc:sldMkLst>
        <pc:spChg chg="mod ord">
          <ac:chgData name="Laat, S. de (Stijn)" userId="a4ba54c4-0c2f-4e52-ab06-8d132f278fdd" providerId="ADAL" clId="{453D3730-31D4-4ADB-8B4B-A8A919A5FBEF}" dt="2023-01-25T16:16:04.859" v="3893" actId="20577"/>
          <ac:spMkLst>
            <pc:docMk/>
            <pc:sldMk cId="1193328106" sldId="269"/>
            <ac:spMk id="2" creationId="{D272195F-8497-D250-5BAE-F13DD602FC31}"/>
          </ac:spMkLst>
        </pc:spChg>
        <pc:spChg chg="mod ord">
          <ac:chgData name="Laat, S. de (Stijn)" userId="a4ba54c4-0c2f-4e52-ab06-8d132f278fdd" providerId="ADAL" clId="{453D3730-31D4-4ADB-8B4B-A8A919A5FBEF}" dt="2023-01-25T16:15:51.967" v="3881" actId="700"/>
          <ac:spMkLst>
            <pc:docMk/>
            <pc:sldMk cId="1193328106" sldId="269"/>
            <ac:spMk id="3" creationId="{222DE4C2-492F-66A0-1FC1-F608AB8C7E33}"/>
          </ac:spMkLst>
        </pc:spChg>
        <pc:spChg chg="mod ord">
          <ac:chgData name="Laat, S. de (Stijn)" userId="a4ba54c4-0c2f-4e52-ab06-8d132f278fdd" providerId="ADAL" clId="{453D3730-31D4-4ADB-8B4B-A8A919A5FBEF}" dt="2023-01-26T14:15:21.087" v="6263" actId="20577"/>
          <ac:spMkLst>
            <pc:docMk/>
            <pc:sldMk cId="1193328106" sldId="269"/>
            <ac:spMk id="4" creationId="{C4B3AE7A-6CED-60CE-557E-E228EFC9EF27}"/>
          </ac:spMkLst>
        </pc:spChg>
      </pc:sldChg>
      <pc:sldChg chg="addSp delSp modSp new mod modClrScheme chgLayout">
        <pc:chgData name="Laat, S. de (Stijn)" userId="a4ba54c4-0c2f-4e52-ab06-8d132f278fdd" providerId="ADAL" clId="{453D3730-31D4-4ADB-8B4B-A8A919A5FBEF}" dt="2023-01-25T16:16:33.639" v="3899" actId="478"/>
        <pc:sldMkLst>
          <pc:docMk/>
          <pc:sldMk cId="1510643186" sldId="270"/>
        </pc:sldMkLst>
        <pc:spChg chg="del mod ord">
          <ac:chgData name="Laat, S. de (Stijn)" userId="a4ba54c4-0c2f-4e52-ab06-8d132f278fdd" providerId="ADAL" clId="{453D3730-31D4-4ADB-8B4B-A8A919A5FBEF}" dt="2023-01-25T13:50:57.177" v="3707" actId="478"/>
          <ac:spMkLst>
            <pc:docMk/>
            <pc:sldMk cId="1510643186" sldId="270"/>
            <ac:spMk id="2" creationId="{0D21FBDA-C369-226D-5AC3-016D42E7F8BE}"/>
          </ac:spMkLst>
        </pc:spChg>
        <pc:spChg chg="mod ord">
          <ac:chgData name="Laat, S. de (Stijn)" userId="a4ba54c4-0c2f-4e52-ab06-8d132f278fdd" providerId="ADAL" clId="{453D3730-31D4-4ADB-8B4B-A8A919A5FBEF}" dt="2023-01-25T16:16:28.782" v="3898" actId="700"/>
          <ac:spMkLst>
            <pc:docMk/>
            <pc:sldMk cId="1510643186" sldId="270"/>
            <ac:spMk id="3" creationId="{B6331669-2CA9-FA9D-EE01-5D475400EC7A}"/>
          </ac:spMkLst>
        </pc:spChg>
        <pc:spChg chg="mod ord">
          <ac:chgData name="Laat, S. de (Stijn)" userId="a4ba54c4-0c2f-4e52-ab06-8d132f278fdd" providerId="ADAL" clId="{453D3730-31D4-4ADB-8B4B-A8A919A5FBEF}" dt="2023-01-25T16:16:28.782" v="3898" actId="700"/>
          <ac:spMkLst>
            <pc:docMk/>
            <pc:sldMk cId="1510643186" sldId="270"/>
            <ac:spMk id="4" creationId="{310A9CA0-F816-5054-B2A2-723FAE537460}"/>
          </ac:spMkLst>
        </pc:spChg>
        <pc:spChg chg="add del mod ord">
          <ac:chgData name="Laat, S. de (Stijn)" userId="a4ba54c4-0c2f-4e52-ab06-8d132f278fdd" providerId="ADAL" clId="{453D3730-31D4-4ADB-8B4B-A8A919A5FBEF}" dt="2023-01-25T13:46:01.167" v="3693" actId="700"/>
          <ac:spMkLst>
            <pc:docMk/>
            <pc:sldMk cId="1510643186" sldId="270"/>
            <ac:spMk id="5" creationId="{65A2E6F6-D521-AA46-3862-7DE098327DC4}"/>
          </ac:spMkLst>
        </pc:spChg>
        <pc:spChg chg="add del mod">
          <ac:chgData name="Laat, S. de (Stijn)" userId="a4ba54c4-0c2f-4e52-ab06-8d132f278fdd" providerId="ADAL" clId="{453D3730-31D4-4ADB-8B4B-A8A919A5FBEF}" dt="2023-01-25T13:51:00.527" v="3708" actId="478"/>
          <ac:spMkLst>
            <pc:docMk/>
            <pc:sldMk cId="1510643186" sldId="270"/>
            <ac:spMk id="11" creationId="{76E0D9D8-B655-5E07-2050-D963D89F04A3}"/>
          </ac:spMkLst>
        </pc:spChg>
        <pc:spChg chg="add del mod ord">
          <ac:chgData name="Laat, S. de (Stijn)" userId="a4ba54c4-0c2f-4e52-ab06-8d132f278fdd" providerId="ADAL" clId="{453D3730-31D4-4ADB-8B4B-A8A919A5FBEF}" dt="2023-01-25T16:16:33.639" v="3899" actId="478"/>
          <ac:spMkLst>
            <pc:docMk/>
            <pc:sldMk cId="1510643186" sldId="270"/>
            <ac:spMk id="12" creationId="{5DCFDC3D-B036-9E8E-6BC2-732FFA461491}"/>
          </ac:spMkLst>
        </pc:spChg>
        <pc:picChg chg="add del mod">
          <ac:chgData name="Laat, S. de (Stijn)" userId="a4ba54c4-0c2f-4e52-ab06-8d132f278fdd" providerId="ADAL" clId="{453D3730-31D4-4ADB-8B4B-A8A919A5FBEF}" dt="2023-01-25T13:50:25.849" v="3699" actId="478"/>
          <ac:picMkLst>
            <pc:docMk/>
            <pc:sldMk cId="1510643186" sldId="270"/>
            <ac:picMk id="7" creationId="{5A864A32-4C84-C738-2F05-F9AABE851D55}"/>
          </ac:picMkLst>
        </pc:picChg>
        <pc:picChg chg="add mod">
          <ac:chgData name="Laat, S. de (Stijn)" userId="a4ba54c4-0c2f-4e52-ab06-8d132f278fdd" providerId="ADAL" clId="{453D3730-31D4-4ADB-8B4B-A8A919A5FBEF}" dt="2023-01-25T13:51:12.470" v="3709"/>
          <ac:picMkLst>
            <pc:docMk/>
            <pc:sldMk cId="1510643186" sldId="270"/>
            <ac:picMk id="9" creationId="{2BC15BA9-5F90-8E89-6DC1-A554DE23A70E}"/>
          </ac:picMkLst>
        </pc:picChg>
      </pc:sldChg>
      <pc:sldChg chg="modSp new mod modClrScheme chgLayout">
        <pc:chgData name="Laat, S. de (Stijn)" userId="a4ba54c4-0c2f-4e52-ab06-8d132f278fdd" providerId="ADAL" clId="{453D3730-31D4-4ADB-8B4B-A8A919A5FBEF}" dt="2023-01-25T16:17:11.763" v="3926" actId="20577"/>
        <pc:sldMkLst>
          <pc:docMk/>
          <pc:sldMk cId="4173939442" sldId="271"/>
        </pc:sldMkLst>
        <pc:spChg chg="mod ord">
          <ac:chgData name="Laat, S. de (Stijn)" userId="a4ba54c4-0c2f-4e52-ab06-8d132f278fdd" providerId="ADAL" clId="{453D3730-31D4-4ADB-8B4B-A8A919A5FBEF}" dt="2023-01-25T16:17:11.763" v="3926" actId="20577"/>
          <ac:spMkLst>
            <pc:docMk/>
            <pc:sldMk cId="4173939442" sldId="271"/>
            <ac:spMk id="2" creationId="{5E90AF51-5141-1D89-9FC9-673CF05A8D05}"/>
          </ac:spMkLst>
        </pc:spChg>
        <pc:spChg chg="mod ord">
          <ac:chgData name="Laat, S. de (Stijn)" userId="a4ba54c4-0c2f-4e52-ab06-8d132f278fdd" providerId="ADAL" clId="{453D3730-31D4-4ADB-8B4B-A8A919A5FBEF}" dt="2023-01-25T16:17:01.043" v="3913" actId="700"/>
          <ac:spMkLst>
            <pc:docMk/>
            <pc:sldMk cId="4173939442" sldId="271"/>
            <ac:spMk id="3" creationId="{A0B914E9-6B48-B7CD-70E6-0E4946B49B36}"/>
          </ac:spMkLst>
        </pc:spChg>
        <pc:spChg chg="mod ord">
          <ac:chgData name="Laat, S. de (Stijn)" userId="a4ba54c4-0c2f-4e52-ab06-8d132f278fdd" providerId="ADAL" clId="{453D3730-31D4-4ADB-8B4B-A8A919A5FBEF}" dt="2023-01-25T16:17:06.129" v="3915"/>
          <ac:spMkLst>
            <pc:docMk/>
            <pc:sldMk cId="4173939442" sldId="271"/>
            <ac:spMk id="4" creationId="{D45F49A0-E72C-951B-5694-EC18CD37B56D}"/>
          </ac:spMkLst>
        </pc:spChg>
      </pc:sldChg>
      <pc:sldChg chg="modSp new mod ord">
        <pc:chgData name="Laat, S. de (Stijn)" userId="a4ba54c4-0c2f-4e52-ab06-8d132f278fdd" providerId="ADAL" clId="{453D3730-31D4-4ADB-8B4B-A8A919A5FBEF}" dt="2023-01-25T16:10:37.297" v="3784"/>
        <pc:sldMkLst>
          <pc:docMk/>
          <pc:sldMk cId="1118455120" sldId="272"/>
        </pc:sldMkLst>
        <pc:spChg chg="mod">
          <ac:chgData name="Laat, S. de (Stijn)" userId="a4ba54c4-0c2f-4e52-ab06-8d132f278fdd" providerId="ADAL" clId="{453D3730-31D4-4ADB-8B4B-A8A919A5FBEF}" dt="2023-01-24T15:20:36.121" v="2557" actId="20577"/>
          <ac:spMkLst>
            <pc:docMk/>
            <pc:sldMk cId="1118455120" sldId="272"/>
            <ac:spMk id="2" creationId="{E899134B-E3D8-9D42-593F-E4FA84437904}"/>
          </ac:spMkLst>
        </pc:spChg>
        <pc:spChg chg="mod">
          <ac:chgData name="Laat, S. de (Stijn)" userId="a4ba54c4-0c2f-4e52-ab06-8d132f278fdd" providerId="ADAL" clId="{453D3730-31D4-4ADB-8B4B-A8A919A5FBEF}" dt="2023-01-24T15:18:06.660" v="2086" actId="20577"/>
          <ac:spMkLst>
            <pc:docMk/>
            <pc:sldMk cId="1118455120" sldId="272"/>
            <ac:spMk id="3" creationId="{BFD26627-7DC2-2758-0B22-594F71888BCF}"/>
          </ac:spMkLst>
        </pc:spChg>
      </pc:sldChg>
      <pc:sldChg chg="modSp new del mod">
        <pc:chgData name="Laat, S. de (Stijn)" userId="a4ba54c4-0c2f-4e52-ab06-8d132f278fdd" providerId="ADAL" clId="{453D3730-31D4-4ADB-8B4B-A8A919A5FBEF}" dt="2023-01-24T15:16:12.680" v="1831" actId="47"/>
        <pc:sldMkLst>
          <pc:docMk/>
          <pc:sldMk cId="1787813732" sldId="272"/>
        </pc:sldMkLst>
        <pc:spChg chg="mod">
          <ac:chgData name="Laat, S. de (Stijn)" userId="a4ba54c4-0c2f-4e52-ab06-8d132f278fdd" providerId="ADAL" clId="{453D3730-31D4-4ADB-8B4B-A8A919A5FBEF}" dt="2023-01-24T15:14:46.329" v="1750" actId="20577"/>
          <ac:spMkLst>
            <pc:docMk/>
            <pc:sldMk cId="1787813732" sldId="272"/>
            <ac:spMk id="3" creationId="{F0D91714-2316-6431-ADD9-0EA608EA1B3C}"/>
          </ac:spMkLst>
        </pc:spChg>
        <pc:spChg chg="mod">
          <ac:chgData name="Laat, S. de (Stijn)" userId="a4ba54c4-0c2f-4e52-ab06-8d132f278fdd" providerId="ADAL" clId="{453D3730-31D4-4ADB-8B4B-A8A919A5FBEF}" dt="2023-01-24T15:14:32.475" v="1715" actId="20577"/>
          <ac:spMkLst>
            <pc:docMk/>
            <pc:sldMk cId="1787813732" sldId="272"/>
            <ac:spMk id="4" creationId="{436AEDCD-12FD-4660-0549-5AAC7EC1294C}"/>
          </ac:spMkLst>
        </pc:spChg>
      </pc:sldChg>
      <pc:sldChg chg="modSp new del mod">
        <pc:chgData name="Laat, S. de (Stijn)" userId="a4ba54c4-0c2f-4e52-ab06-8d132f278fdd" providerId="ADAL" clId="{453D3730-31D4-4ADB-8B4B-A8A919A5FBEF}" dt="2023-01-24T15:16:13.609" v="1832" actId="47"/>
        <pc:sldMkLst>
          <pc:docMk/>
          <pc:sldMk cId="956466926" sldId="273"/>
        </pc:sldMkLst>
        <pc:spChg chg="mod">
          <ac:chgData name="Laat, S. de (Stijn)" userId="a4ba54c4-0c2f-4e52-ab06-8d132f278fdd" providerId="ADAL" clId="{453D3730-31D4-4ADB-8B4B-A8A919A5FBEF}" dt="2023-01-24T15:15:04.979" v="1773" actId="20577"/>
          <ac:spMkLst>
            <pc:docMk/>
            <pc:sldMk cId="956466926" sldId="273"/>
            <ac:spMk id="3" creationId="{91E2CB26-6D8B-E114-34E7-8C99922B2D6F}"/>
          </ac:spMkLst>
        </pc:spChg>
        <pc:spChg chg="mod">
          <ac:chgData name="Laat, S. de (Stijn)" userId="a4ba54c4-0c2f-4e52-ab06-8d132f278fdd" providerId="ADAL" clId="{453D3730-31D4-4ADB-8B4B-A8A919A5FBEF}" dt="2023-01-24T15:14:58.959" v="1759" actId="20577"/>
          <ac:spMkLst>
            <pc:docMk/>
            <pc:sldMk cId="956466926" sldId="273"/>
            <ac:spMk id="4" creationId="{FEFC924E-99E8-A87F-AA89-F0C26AEA568E}"/>
          </ac:spMkLst>
        </pc:spChg>
      </pc:sldChg>
      <pc:sldChg chg="delSp modSp new mod modClrScheme chgLayout">
        <pc:chgData name="Laat, S. de (Stijn)" userId="a4ba54c4-0c2f-4e52-ab06-8d132f278fdd" providerId="ADAL" clId="{453D3730-31D4-4ADB-8B4B-A8A919A5FBEF}" dt="2023-01-26T07:51:52.086" v="4124" actId="207"/>
        <pc:sldMkLst>
          <pc:docMk/>
          <pc:sldMk cId="2123193001" sldId="273"/>
        </pc:sldMkLst>
        <pc:spChg chg="del mod ord">
          <ac:chgData name="Laat, S. de (Stijn)" userId="a4ba54c4-0c2f-4e52-ab06-8d132f278fdd" providerId="ADAL" clId="{453D3730-31D4-4ADB-8B4B-A8A919A5FBEF}" dt="2023-01-25T16:11:51.075" v="3826" actId="700"/>
          <ac:spMkLst>
            <pc:docMk/>
            <pc:sldMk cId="2123193001" sldId="273"/>
            <ac:spMk id="2" creationId="{EC59EE05-F006-BD65-52F5-E51E05C9D7B3}"/>
          </ac:spMkLst>
        </pc:spChg>
        <pc:spChg chg="del">
          <ac:chgData name="Laat, S. de (Stijn)" userId="a4ba54c4-0c2f-4e52-ab06-8d132f278fdd" providerId="ADAL" clId="{453D3730-31D4-4ADB-8B4B-A8A919A5FBEF}" dt="2023-01-25T16:11:51.075" v="3826" actId="700"/>
          <ac:spMkLst>
            <pc:docMk/>
            <pc:sldMk cId="2123193001" sldId="273"/>
            <ac:spMk id="3" creationId="{AF16FDB1-2E68-DACB-D0CB-A88A92A4AAC3}"/>
          </ac:spMkLst>
        </pc:spChg>
        <pc:spChg chg="mod ord">
          <ac:chgData name="Laat, S. de (Stijn)" userId="a4ba54c4-0c2f-4e52-ab06-8d132f278fdd" providerId="ADAL" clId="{453D3730-31D4-4ADB-8B4B-A8A919A5FBEF}" dt="2023-01-26T07:51:52.086" v="4124" actId="207"/>
          <ac:spMkLst>
            <pc:docMk/>
            <pc:sldMk cId="2123193001" sldId="273"/>
            <ac:spMk id="4" creationId="{16D813FF-3508-E8E6-063F-A3E03CBE9858}"/>
          </ac:spMkLst>
        </pc:spChg>
      </pc:sldChg>
      <pc:sldChg chg="new">
        <pc:chgData name="Laat, S. de (Stijn)" userId="a4ba54c4-0c2f-4e52-ab06-8d132f278fdd" providerId="ADAL" clId="{453D3730-31D4-4ADB-8B4B-A8A919A5FBEF}" dt="2023-01-24T15:17:59.230" v="2076" actId="680"/>
        <pc:sldMkLst>
          <pc:docMk/>
          <pc:sldMk cId="2130908188" sldId="274"/>
        </pc:sldMkLst>
      </pc:sldChg>
      <pc:sldChg chg="modSp new del mod">
        <pc:chgData name="Laat, S. de (Stijn)" userId="a4ba54c4-0c2f-4e52-ab06-8d132f278fdd" providerId="ADAL" clId="{453D3730-31D4-4ADB-8B4B-A8A919A5FBEF}" dt="2023-01-24T15:16:14.739" v="1833" actId="47"/>
        <pc:sldMkLst>
          <pc:docMk/>
          <pc:sldMk cId="3782132809" sldId="274"/>
        </pc:sldMkLst>
        <pc:spChg chg="mod">
          <ac:chgData name="Laat, S. de (Stijn)" userId="a4ba54c4-0c2f-4e52-ab06-8d132f278fdd" providerId="ADAL" clId="{453D3730-31D4-4ADB-8B4B-A8A919A5FBEF}" dt="2023-01-24T15:15:27.230" v="1811" actId="20577"/>
          <ac:spMkLst>
            <pc:docMk/>
            <pc:sldMk cId="3782132809" sldId="274"/>
            <ac:spMk id="2" creationId="{DEBADFE5-B378-72F3-80F5-6FB90DB2BD09}"/>
          </ac:spMkLst>
        </pc:spChg>
        <pc:spChg chg="mod">
          <ac:chgData name="Laat, S. de (Stijn)" userId="a4ba54c4-0c2f-4e52-ab06-8d132f278fdd" providerId="ADAL" clId="{453D3730-31D4-4ADB-8B4B-A8A919A5FBEF}" dt="2023-01-24T15:15:22.430" v="1805" actId="20577"/>
          <ac:spMkLst>
            <pc:docMk/>
            <pc:sldMk cId="3782132809" sldId="274"/>
            <ac:spMk id="3" creationId="{B70BB95C-3DA8-71F8-45EF-27EE203A90CB}"/>
          </ac:spMkLst>
        </pc:spChg>
        <pc:spChg chg="mod">
          <ac:chgData name="Laat, S. de (Stijn)" userId="a4ba54c4-0c2f-4e52-ab06-8d132f278fdd" providerId="ADAL" clId="{453D3730-31D4-4ADB-8B4B-A8A919A5FBEF}" dt="2023-01-24T15:15:10.220" v="1782" actId="20577"/>
          <ac:spMkLst>
            <pc:docMk/>
            <pc:sldMk cId="3782132809" sldId="274"/>
            <ac:spMk id="4" creationId="{7989F0AE-A38C-357E-F9C3-E2952640C33E}"/>
          </ac:spMkLst>
        </pc:spChg>
      </pc:sldChg>
      <pc:sldChg chg="modSp new mod modClrScheme modShow chgLayout">
        <pc:chgData name="Laat, S. de (Stijn)" userId="a4ba54c4-0c2f-4e52-ab06-8d132f278fdd" providerId="ADAL" clId="{453D3730-31D4-4ADB-8B4B-A8A919A5FBEF}" dt="2023-01-26T08:38:30.957" v="5272" actId="20577"/>
        <pc:sldMkLst>
          <pc:docMk/>
          <pc:sldMk cId="1841108521" sldId="275"/>
        </pc:sldMkLst>
        <pc:spChg chg="mod ord">
          <ac:chgData name="Laat, S. de (Stijn)" userId="a4ba54c4-0c2f-4e52-ab06-8d132f278fdd" providerId="ADAL" clId="{453D3730-31D4-4ADB-8B4B-A8A919A5FBEF}" dt="2023-01-25T16:16:52.915" v="3912" actId="20577"/>
          <ac:spMkLst>
            <pc:docMk/>
            <pc:sldMk cId="1841108521" sldId="275"/>
            <ac:spMk id="2" creationId="{5CD0F3E8-C31B-4AC8-2A73-2A6630BEE0FB}"/>
          </ac:spMkLst>
        </pc:spChg>
        <pc:spChg chg="mod ord">
          <ac:chgData name="Laat, S. de (Stijn)" userId="a4ba54c4-0c2f-4e52-ab06-8d132f278fdd" providerId="ADAL" clId="{453D3730-31D4-4ADB-8B4B-A8A919A5FBEF}" dt="2023-01-25T16:16:39.061" v="3900" actId="700"/>
          <ac:spMkLst>
            <pc:docMk/>
            <pc:sldMk cId="1841108521" sldId="275"/>
            <ac:spMk id="3" creationId="{2BA3DE52-3098-A124-A278-86514DC53617}"/>
          </ac:spMkLst>
        </pc:spChg>
        <pc:spChg chg="mod ord">
          <ac:chgData name="Laat, S. de (Stijn)" userId="a4ba54c4-0c2f-4e52-ab06-8d132f278fdd" providerId="ADAL" clId="{453D3730-31D4-4ADB-8B4B-A8A919A5FBEF}" dt="2023-01-26T08:38:30.957" v="5272" actId="20577"/>
          <ac:spMkLst>
            <pc:docMk/>
            <pc:sldMk cId="1841108521" sldId="275"/>
            <ac:spMk id="4" creationId="{36A3D594-4198-FDB7-00D4-5B635A1F6723}"/>
          </ac:spMkLst>
        </pc:spChg>
      </pc:sldChg>
      <pc:sldChg chg="new del">
        <pc:chgData name="Laat, S. de (Stijn)" userId="a4ba54c4-0c2f-4e52-ab06-8d132f278fdd" providerId="ADAL" clId="{453D3730-31D4-4ADB-8B4B-A8A919A5FBEF}" dt="2023-01-25T13:45:29.902" v="3691" actId="2696"/>
        <pc:sldMkLst>
          <pc:docMk/>
          <pc:sldMk cId="1427143595" sldId="276"/>
        </pc:sldMkLst>
      </pc:sldChg>
      <pc:sldChg chg="modSp new mod modClrScheme chgLayout">
        <pc:chgData name="Laat, S. de (Stijn)" userId="a4ba54c4-0c2f-4e52-ab06-8d132f278fdd" providerId="ADAL" clId="{453D3730-31D4-4ADB-8B4B-A8A919A5FBEF}" dt="2023-01-26T07:51:46.455" v="4123" actId="207"/>
        <pc:sldMkLst>
          <pc:docMk/>
          <pc:sldMk cId="3200924700" sldId="276"/>
        </pc:sldMkLst>
        <pc:spChg chg="mod ord">
          <ac:chgData name="Laat, S. de (Stijn)" userId="a4ba54c4-0c2f-4e52-ab06-8d132f278fdd" providerId="ADAL" clId="{453D3730-31D4-4ADB-8B4B-A8A919A5FBEF}" dt="2023-01-26T07:51:46.455" v="4123" actId="207"/>
          <ac:spMkLst>
            <pc:docMk/>
            <pc:sldMk cId="3200924700" sldId="276"/>
            <ac:spMk id="2" creationId="{3FA2EDFC-1899-6F74-FA72-B6B537D304A0}"/>
          </ac:spMkLst>
        </pc:spChg>
      </pc:sldChg>
      <pc:sldChg chg="addSp delSp modSp new mod modClrScheme chgLayout modNotesTx">
        <pc:chgData name="Laat, S. de (Stijn)" userId="a4ba54c4-0c2f-4e52-ab06-8d132f278fdd" providerId="ADAL" clId="{453D3730-31D4-4ADB-8B4B-A8A919A5FBEF}" dt="2023-01-26T08:42:18.894" v="5729" actId="20577"/>
        <pc:sldMkLst>
          <pc:docMk/>
          <pc:sldMk cId="2172148659" sldId="277"/>
        </pc:sldMkLst>
        <pc:spChg chg="del mod ord">
          <ac:chgData name="Laat, S. de (Stijn)" userId="a4ba54c4-0c2f-4e52-ab06-8d132f278fdd" providerId="ADAL" clId="{453D3730-31D4-4ADB-8B4B-A8A919A5FBEF}" dt="2023-01-25T16:12:14.613" v="3828" actId="700"/>
          <ac:spMkLst>
            <pc:docMk/>
            <pc:sldMk cId="2172148659" sldId="277"/>
            <ac:spMk id="2" creationId="{44873829-A0E1-DD9E-8898-36481DD02DA6}"/>
          </ac:spMkLst>
        </pc:spChg>
        <pc:spChg chg="add del mod ord">
          <ac:chgData name="Laat, S. de (Stijn)" userId="a4ba54c4-0c2f-4e52-ab06-8d132f278fdd" providerId="ADAL" clId="{453D3730-31D4-4ADB-8B4B-A8A919A5FBEF}" dt="2023-01-25T16:17:20.811" v="3927" actId="700"/>
          <ac:spMkLst>
            <pc:docMk/>
            <pc:sldMk cId="2172148659" sldId="277"/>
            <ac:spMk id="3" creationId="{BCB28FDC-69B2-4F21-0E63-96DA02E680E2}"/>
          </ac:spMkLst>
        </pc:spChg>
        <pc:spChg chg="add del mod ord">
          <ac:chgData name="Laat, S. de (Stijn)" userId="a4ba54c4-0c2f-4e52-ab06-8d132f278fdd" providerId="ADAL" clId="{453D3730-31D4-4ADB-8B4B-A8A919A5FBEF}" dt="2023-01-25T16:17:20.811" v="3927" actId="700"/>
          <ac:spMkLst>
            <pc:docMk/>
            <pc:sldMk cId="2172148659" sldId="277"/>
            <ac:spMk id="4" creationId="{2E9A5B42-839E-A619-85B4-DDCDF77B460B}"/>
          </ac:spMkLst>
        </pc:spChg>
        <pc:spChg chg="add del mod ord">
          <ac:chgData name="Laat, S. de (Stijn)" userId="a4ba54c4-0c2f-4e52-ab06-8d132f278fdd" providerId="ADAL" clId="{453D3730-31D4-4ADB-8B4B-A8A919A5FBEF}" dt="2023-01-25T16:17:20.811" v="3927" actId="700"/>
          <ac:spMkLst>
            <pc:docMk/>
            <pc:sldMk cId="2172148659" sldId="277"/>
            <ac:spMk id="5" creationId="{EDFEFA83-935D-F560-DC1E-3F0F630C95E3}"/>
          </ac:spMkLst>
        </pc:spChg>
        <pc:spChg chg="add mod ord">
          <ac:chgData name="Laat, S. de (Stijn)" userId="a4ba54c4-0c2f-4e52-ab06-8d132f278fdd" providerId="ADAL" clId="{453D3730-31D4-4ADB-8B4B-A8A919A5FBEF}" dt="2023-01-25T16:22:01.842" v="3975" actId="20577"/>
          <ac:spMkLst>
            <pc:docMk/>
            <pc:sldMk cId="2172148659" sldId="277"/>
            <ac:spMk id="6" creationId="{72F49EC3-5919-62BE-FEDF-F37E2E8226AB}"/>
          </ac:spMkLst>
        </pc:spChg>
        <pc:spChg chg="add mod ord">
          <ac:chgData name="Laat, S. de (Stijn)" userId="a4ba54c4-0c2f-4e52-ab06-8d132f278fdd" providerId="ADAL" clId="{453D3730-31D4-4ADB-8B4B-A8A919A5FBEF}" dt="2023-01-26T08:42:18.894" v="5729" actId="20577"/>
          <ac:spMkLst>
            <pc:docMk/>
            <pc:sldMk cId="2172148659" sldId="277"/>
            <ac:spMk id="7" creationId="{CB537823-AD5C-8F2F-5883-EF6CA79DC571}"/>
          </ac:spMkLst>
        </pc:spChg>
        <pc:spChg chg="add mod ord">
          <ac:chgData name="Laat, S. de (Stijn)" userId="a4ba54c4-0c2f-4e52-ab06-8d132f278fdd" providerId="ADAL" clId="{453D3730-31D4-4ADB-8B4B-A8A919A5FBEF}" dt="2023-01-25T16:21:46.610" v="3946" actId="20577"/>
          <ac:spMkLst>
            <pc:docMk/>
            <pc:sldMk cId="2172148659" sldId="277"/>
            <ac:spMk id="8" creationId="{DFB4D68D-70A3-F8A6-9A25-48A60442E88E}"/>
          </ac:spMkLst>
        </pc:spChg>
      </pc:sldChg>
      <pc:sldChg chg="modSp new mod">
        <pc:chgData name="Laat, S. de (Stijn)" userId="a4ba54c4-0c2f-4e52-ab06-8d132f278fdd" providerId="ADAL" clId="{453D3730-31D4-4ADB-8B4B-A8A919A5FBEF}" dt="2023-01-26T09:42:11.243" v="6143" actId="5793"/>
        <pc:sldMkLst>
          <pc:docMk/>
          <pc:sldMk cId="858865875" sldId="278"/>
        </pc:sldMkLst>
        <pc:spChg chg="mod">
          <ac:chgData name="Laat, S. de (Stijn)" userId="a4ba54c4-0c2f-4e52-ab06-8d132f278fdd" providerId="ADAL" clId="{453D3730-31D4-4ADB-8B4B-A8A919A5FBEF}" dt="2023-01-26T09:42:11.243" v="6143" actId="5793"/>
          <ac:spMkLst>
            <pc:docMk/>
            <pc:sldMk cId="858865875" sldId="278"/>
            <ac:spMk id="2" creationId="{D7FA2C4E-F923-05E4-6923-2EF992CE5E1F}"/>
          </ac:spMkLst>
        </pc:spChg>
        <pc:spChg chg="mod">
          <ac:chgData name="Laat, S. de (Stijn)" userId="a4ba54c4-0c2f-4e52-ab06-8d132f278fdd" providerId="ADAL" clId="{453D3730-31D4-4ADB-8B4B-A8A919A5FBEF}" dt="2023-01-25T16:13:13.306" v="3838" actId="20577"/>
          <ac:spMkLst>
            <pc:docMk/>
            <pc:sldMk cId="858865875" sldId="278"/>
            <ac:spMk id="3" creationId="{08C6CA37-DDF5-B116-AE38-BC442DEA05B3}"/>
          </ac:spMkLst>
        </pc:spChg>
        <pc:spChg chg="mod">
          <ac:chgData name="Laat, S. de (Stijn)" userId="a4ba54c4-0c2f-4e52-ab06-8d132f278fdd" providerId="ADAL" clId="{453D3730-31D4-4ADB-8B4B-A8A919A5FBEF}" dt="2023-01-25T16:25:54.105" v="4122" actId="20577"/>
          <ac:spMkLst>
            <pc:docMk/>
            <pc:sldMk cId="858865875" sldId="278"/>
            <ac:spMk id="4" creationId="{D8C3EA5B-8880-2947-112E-2F5FEAAE2696}"/>
          </ac:spMkLst>
        </pc:spChg>
      </pc:sldChg>
      <pc:sldChg chg="delSp modSp new mod modClrScheme chgLayout modNotesTx">
        <pc:chgData name="Laat, S. de (Stijn)" userId="a4ba54c4-0c2f-4e52-ab06-8d132f278fdd" providerId="ADAL" clId="{453D3730-31D4-4ADB-8B4B-A8A919A5FBEF}" dt="2023-01-26T09:41:29.409" v="6142" actId="403"/>
        <pc:sldMkLst>
          <pc:docMk/>
          <pc:sldMk cId="1676293816" sldId="279"/>
        </pc:sldMkLst>
        <pc:spChg chg="del mod">
          <ac:chgData name="Laat, S. de (Stijn)" userId="a4ba54c4-0c2f-4e52-ab06-8d132f278fdd" providerId="ADAL" clId="{453D3730-31D4-4ADB-8B4B-A8A919A5FBEF}" dt="2023-01-26T09:31:24.877" v="5730" actId="700"/>
          <ac:spMkLst>
            <pc:docMk/>
            <pc:sldMk cId="1676293816" sldId="279"/>
            <ac:spMk id="2" creationId="{8C47AD0F-258E-B33F-CD87-47B53935D008}"/>
          </ac:spMkLst>
        </pc:spChg>
        <pc:spChg chg="del mod">
          <ac:chgData name="Laat, S. de (Stijn)" userId="a4ba54c4-0c2f-4e52-ab06-8d132f278fdd" providerId="ADAL" clId="{453D3730-31D4-4ADB-8B4B-A8A919A5FBEF}" dt="2023-01-26T09:31:24.877" v="5730" actId="700"/>
          <ac:spMkLst>
            <pc:docMk/>
            <pc:sldMk cId="1676293816" sldId="279"/>
            <ac:spMk id="3" creationId="{4911E8E4-0F03-A2F0-3FA9-D5B6F8ADD0F5}"/>
          </ac:spMkLst>
        </pc:spChg>
        <pc:spChg chg="mod ord">
          <ac:chgData name="Laat, S. de (Stijn)" userId="a4ba54c4-0c2f-4e52-ab06-8d132f278fdd" providerId="ADAL" clId="{453D3730-31D4-4ADB-8B4B-A8A919A5FBEF}" dt="2023-01-26T09:41:29.409" v="6142" actId="403"/>
          <ac:spMkLst>
            <pc:docMk/>
            <pc:sldMk cId="1676293816" sldId="279"/>
            <ac:spMk id="4" creationId="{FB5FB332-E5FA-1CBC-1D84-9C9090E72C6E}"/>
          </ac:spMkLst>
        </pc:spChg>
      </pc:sldChg>
    </pc:docChg>
  </pc:docChgLst>
  <pc:docChgLst>
    <pc:chgData name="Laat, S. de (Stijn)" userId="a4ba54c4-0c2f-4e52-ab06-8d132f278fdd" providerId="ADAL" clId="{B87886E0-E516-43BE-9971-A4A1252A9FEB}"/>
    <pc:docChg chg="undo custSel modSld">
      <pc:chgData name="Laat, S. de (Stijn)" userId="a4ba54c4-0c2f-4e52-ab06-8d132f278fdd" providerId="ADAL" clId="{B87886E0-E516-43BE-9971-A4A1252A9FEB}" dt="2023-10-05T12:46:37.945" v="248" actId="6549"/>
      <pc:docMkLst>
        <pc:docMk/>
      </pc:docMkLst>
      <pc:sldChg chg="addSp delSp modSp mod modNotesTx">
        <pc:chgData name="Laat, S. de (Stijn)" userId="a4ba54c4-0c2f-4e52-ab06-8d132f278fdd" providerId="ADAL" clId="{B87886E0-E516-43BE-9971-A4A1252A9FEB}" dt="2023-10-05T12:28:14.147" v="247" actId="20577"/>
        <pc:sldMkLst>
          <pc:docMk/>
          <pc:sldMk cId="376100223" sldId="264"/>
        </pc:sldMkLst>
        <pc:spChg chg="add mod">
          <ac:chgData name="Laat, S. de (Stijn)" userId="a4ba54c4-0c2f-4e52-ab06-8d132f278fdd" providerId="ADAL" clId="{B87886E0-E516-43BE-9971-A4A1252A9FEB}" dt="2023-10-05T12:28:14.147" v="247" actId="20577"/>
          <ac:spMkLst>
            <pc:docMk/>
            <pc:sldMk cId="376100223" sldId="264"/>
            <ac:spMk id="3" creationId="{8F267C83-1337-7F0C-280F-BD4E7051CA57}"/>
          </ac:spMkLst>
        </pc:spChg>
        <pc:spChg chg="del mod">
          <ac:chgData name="Laat, S. de (Stijn)" userId="a4ba54c4-0c2f-4e52-ab06-8d132f278fdd" providerId="ADAL" clId="{B87886E0-E516-43BE-9971-A4A1252A9FEB}" dt="2023-10-05T12:19:45.577" v="4" actId="478"/>
          <ac:spMkLst>
            <pc:docMk/>
            <pc:sldMk cId="376100223" sldId="264"/>
            <ac:spMk id="7" creationId="{6BF34FB1-DA5E-4CB1-983E-E2A1F9F56F30}"/>
          </ac:spMkLst>
        </pc:spChg>
        <pc:spChg chg="del mod">
          <ac:chgData name="Laat, S. de (Stijn)" userId="a4ba54c4-0c2f-4e52-ab06-8d132f278fdd" providerId="ADAL" clId="{B87886E0-E516-43BE-9971-A4A1252A9FEB}" dt="2023-10-05T12:19:47.077" v="5" actId="478"/>
          <ac:spMkLst>
            <pc:docMk/>
            <pc:sldMk cId="376100223" sldId="264"/>
            <ac:spMk id="8" creationId="{D3DA2521-808E-495E-88BB-D395FF88EB99}"/>
          </ac:spMkLst>
        </pc:spChg>
        <pc:spChg chg="del">
          <ac:chgData name="Laat, S. de (Stijn)" userId="a4ba54c4-0c2f-4e52-ab06-8d132f278fdd" providerId="ADAL" clId="{B87886E0-E516-43BE-9971-A4A1252A9FEB}" dt="2023-10-05T12:19:49.639" v="6" actId="478"/>
          <ac:spMkLst>
            <pc:docMk/>
            <pc:sldMk cId="376100223" sldId="264"/>
            <ac:spMk id="9" creationId="{CA112733-8D84-4185-A440-97A0DAA270BD}"/>
          </ac:spMkLst>
        </pc:spChg>
        <pc:picChg chg="add mod">
          <ac:chgData name="Laat, S. de (Stijn)" userId="a4ba54c4-0c2f-4e52-ab06-8d132f278fdd" providerId="ADAL" clId="{B87886E0-E516-43BE-9971-A4A1252A9FEB}" dt="2023-10-05T12:19:40.643" v="2"/>
          <ac:picMkLst>
            <pc:docMk/>
            <pc:sldMk cId="376100223" sldId="264"/>
            <ac:picMk id="2" creationId="{01A2A3EE-BF98-AD4B-74DB-52FC5167DCCC}"/>
          </ac:picMkLst>
        </pc:picChg>
      </pc:sldChg>
      <pc:sldChg chg="modNotesTx">
        <pc:chgData name="Laat, S. de (Stijn)" userId="a4ba54c4-0c2f-4e52-ab06-8d132f278fdd" providerId="ADAL" clId="{B87886E0-E516-43BE-9971-A4A1252A9FEB}" dt="2023-10-05T12:20:38.567" v="8" actId="6549"/>
        <pc:sldMkLst>
          <pc:docMk/>
          <pc:sldMk cId="3447118961" sldId="266"/>
        </pc:sldMkLst>
      </pc:sldChg>
      <pc:sldChg chg="modNotes modNotesTx">
        <pc:chgData name="Laat, S. de (Stijn)" userId="a4ba54c4-0c2f-4e52-ab06-8d132f278fdd" providerId="ADAL" clId="{B87886E0-E516-43BE-9971-A4A1252A9FEB}" dt="2023-10-05T12:22:33.213" v="59" actId="6549"/>
        <pc:sldMkLst>
          <pc:docMk/>
          <pc:sldMk cId="2111479522" sldId="268"/>
        </pc:sldMkLst>
      </pc:sldChg>
      <pc:sldChg chg="modNotesTx">
        <pc:chgData name="Laat, S. de (Stijn)" userId="a4ba54c4-0c2f-4e52-ab06-8d132f278fdd" providerId="ADAL" clId="{B87886E0-E516-43BE-9971-A4A1252A9FEB}" dt="2023-10-05T12:22:20.629" v="57" actId="6549"/>
        <pc:sldMkLst>
          <pc:docMk/>
          <pc:sldMk cId="1193328106" sldId="269"/>
        </pc:sldMkLst>
      </pc:sldChg>
      <pc:sldChg chg="modNotesTx">
        <pc:chgData name="Laat, S. de (Stijn)" userId="a4ba54c4-0c2f-4e52-ab06-8d132f278fdd" providerId="ADAL" clId="{B87886E0-E516-43BE-9971-A4A1252A9FEB}" dt="2023-10-05T12:24:14.712" v="172" actId="6549"/>
        <pc:sldMkLst>
          <pc:docMk/>
          <pc:sldMk cId="2123193001" sldId="273"/>
        </pc:sldMkLst>
      </pc:sldChg>
      <pc:sldChg chg="modSp mod">
        <pc:chgData name="Laat, S. de (Stijn)" userId="a4ba54c4-0c2f-4e52-ab06-8d132f278fdd" providerId="ADAL" clId="{B87886E0-E516-43BE-9971-A4A1252A9FEB}" dt="2023-10-05T12:23:54.798" v="170" actId="403"/>
        <pc:sldMkLst>
          <pc:docMk/>
          <pc:sldMk cId="1841108521" sldId="275"/>
        </pc:sldMkLst>
        <pc:spChg chg="mod">
          <ac:chgData name="Laat, S. de (Stijn)" userId="a4ba54c4-0c2f-4e52-ab06-8d132f278fdd" providerId="ADAL" clId="{B87886E0-E516-43BE-9971-A4A1252A9FEB}" dt="2023-10-05T12:23:54.798" v="170" actId="403"/>
          <ac:spMkLst>
            <pc:docMk/>
            <pc:sldMk cId="1841108521" sldId="275"/>
            <ac:spMk id="4" creationId="{36A3D594-4198-FDB7-00D4-5B635A1F6723}"/>
          </ac:spMkLst>
        </pc:spChg>
      </pc:sldChg>
      <pc:sldChg chg="modNotesTx">
        <pc:chgData name="Laat, S. de (Stijn)" userId="a4ba54c4-0c2f-4e52-ab06-8d132f278fdd" providerId="ADAL" clId="{B87886E0-E516-43BE-9971-A4A1252A9FEB}" dt="2023-10-05T12:46:37.945" v="248" actId="6549"/>
        <pc:sldMkLst>
          <pc:docMk/>
          <pc:sldMk cId="3200924700" sldId="276"/>
        </pc:sldMkLst>
      </pc:sldChg>
      <pc:sldChg chg="addSp delSp modSp mod modNotesTx">
        <pc:chgData name="Laat, S. de (Stijn)" userId="a4ba54c4-0c2f-4e52-ab06-8d132f278fdd" providerId="ADAL" clId="{B87886E0-E516-43BE-9971-A4A1252A9FEB}" dt="2023-10-05T12:27:30.680" v="238"/>
        <pc:sldMkLst>
          <pc:docMk/>
          <pc:sldMk cId="1676293816" sldId="279"/>
        </pc:sldMkLst>
        <pc:spChg chg="add del mod">
          <ac:chgData name="Laat, S. de (Stijn)" userId="a4ba54c4-0c2f-4e52-ab06-8d132f278fdd" providerId="ADAL" clId="{B87886E0-E516-43BE-9971-A4A1252A9FEB}" dt="2023-10-05T12:27:30.680" v="238"/>
          <ac:spMkLst>
            <pc:docMk/>
            <pc:sldMk cId="1676293816" sldId="279"/>
            <ac:spMk id="2" creationId="{E51F1DBD-2ABE-72A7-2FD5-9365B05570AF}"/>
          </ac:spMkLst>
        </pc:spChg>
        <pc:picChg chg="del">
          <ac:chgData name="Laat, S. de (Stijn)" userId="a4ba54c4-0c2f-4e52-ab06-8d132f278fdd" providerId="ADAL" clId="{B87886E0-E516-43BE-9971-A4A1252A9FEB}" dt="2023-10-05T12:25:18.014" v="235" actId="478"/>
          <ac:picMkLst>
            <pc:docMk/>
            <pc:sldMk cId="1676293816" sldId="279"/>
            <ac:picMk id="3" creationId="{CC774CE7-AF6B-BA7B-FDC8-7340F42EB00A}"/>
          </ac:picMkLst>
        </pc:picChg>
      </pc:sldChg>
      <pc:sldChg chg="modNotesTx">
        <pc:chgData name="Laat, S. de (Stijn)" userId="a4ba54c4-0c2f-4e52-ab06-8d132f278fdd" providerId="ADAL" clId="{B87886E0-E516-43BE-9971-A4A1252A9FEB}" dt="2023-10-05T12:21:56.812" v="52" actId="20577"/>
        <pc:sldMkLst>
          <pc:docMk/>
          <pc:sldMk cId="2599398032" sldId="282"/>
        </pc:sldMkLst>
      </pc:sldChg>
      <pc:sldChg chg="modNotesTx">
        <pc:chgData name="Laat, S. de (Stijn)" userId="a4ba54c4-0c2f-4e52-ab06-8d132f278fdd" providerId="ADAL" clId="{B87886E0-E516-43BE-9971-A4A1252A9FEB}" dt="2023-10-05T12:21:35.234" v="50" actId="20577"/>
        <pc:sldMkLst>
          <pc:docMk/>
          <pc:sldMk cId="2197071618" sldId="283"/>
        </pc:sldMkLst>
      </pc:sldChg>
      <pc:sldChg chg="modNotesTx">
        <pc:chgData name="Laat, S. de (Stijn)" userId="a4ba54c4-0c2f-4e52-ab06-8d132f278fdd" providerId="ADAL" clId="{B87886E0-E516-43BE-9971-A4A1252A9FEB}" dt="2023-10-05T12:21:10.150" v="48" actId="20577"/>
        <pc:sldMkLst>
          <pc:docMk/>
          <pc:sldMk cId="1893297939" sldId="285"/>
        </pc:sldMkLst>
      </pc:sldChg>
      <pc:sldChg chg="modNotesTx">
        <pc:chgData name="Laat, S. de (Stijn)" userId="a4ba54c4-0c2f-4e52-ab06-8d132f278fdd" providerId="ADAL" clId="{B87886E0-E516-43BE-9971-A4A1252A9FEB}" dt="2023-10-05T12:25:01.730" v="234" actId="20577"/>
        <pc:sldMkLst>
          <pc:docMk/>
          <pc:sldMk cId="1903533384" sldId="286"/>
        </pc:sldMkLst>
      </pc:sldChg>
      <pc:sldChg chg="modNotesTx">
        <pc:chgData name="Laat, S. de (Stijn)" userId="a4ba54c4-0c2f-4e52-ab06-8d132f278fdd" providerId="ADAL" clId="{B87886E0-E516-43BE-9971-A4A1252A9FEB}" dt="2023-10-05T12:24:19.064" v="173" actId="6549"/>
        <pc:sldMkLst>
          <pc:docMk/>
          <pc:sldMk cId="1080105969" sldId="287"/>
        </pc:sldMkLst>
      </pc:sldChg>
      <pc:sldChg chg="modNotesTx">
        <pc:chgData name="Laat, S. de (Stijn)" userId="a4ba54c4-0c2f-4e52-ab06-8d132f278fdd" providerId="ADAL" clId="{B87886E0-E516-43BE-9971-A4A1252A9FEB}" dt="2023-10-05T12:24:22.447" v="174" actId="6549"/>
        <pc:sldMkLst>
          <pc:docMk/>
          <pc:sldMk cId="4124739606" sldId="288"/>
        </pc:sldMkLst>
      </pc:sldChg>
      <pc:sldChg chg="modNotesTx">
        <pc:chgData name="Laat, S. de (Stijn)" userId="a4ba54c4-0c2f-4e52-ab06-8d132f278fdd" providerId="ADAL" clId="{B87886E0-E516-43BE-9971-A4A1252A9FEB}" dt="2023-10-05T12:24:09.680" v="171" actId="6549"/>
        <pc:sldMkLst>
          <pc:docMk/>
          <pc:sldMk cId="278480917" sldId="289"/>
        </pc:sldMkLst>
      </pc:sldChg>
    </pc:docChg>
  </pc:docChgLst>
  <pc:docChgLst>
    <pc:chgData name="Laat, S. de (Stijn)" userId="a4ba54c4-0c2f-4e52-ab06-8d132f278fdd" providerId="ADAL" clId="{7F1E3EDA-2785-4C54-8AA6-77DD462CC7C2}"/>
    <pc:docChg chg="undo redo custSel addSld delSld modSld sldOrd">
      <pc:chgData name="Laat, S. de (Stijn)" userId="a4ba54c4-0c2f-4e52-ab06-8d132f278fdd" providerId="ADAL" clId="{7F1E3EDA-2785-4C54-8AA6-77DD462CC7C2}" dt="2024-02-06T15:27:48.057" v="17185" actId="20577"/>
      <pc:docMkLst>
        <pc:docMk/>
      </pc:docMkLst>
      <pc:sldChg chg="modSp mod">
        <pc:chgData name="Laat, S. de (Stijn)" userId="a4ba54c4-0c2f-4e52-ab06-8d132f278fdd" providerId="ADAL" clId="{7F1E3EDA-2785-4C54-8AA6-77DD462CC7C2}" dt="2023-12-07T12:58:20.141" v="1273" actId="20577"/>
        <pc:sldMkLst>
          <pc:docMk/>
          <pc:sldMk cId="376100223" sldId="264"/>
        </pc:sldMkLst>
        <pc:spChg chg="mod">
          <ac:chgData name="Laat, S. de (Stijn)" userId="a4ba54c4-0c2f-4e52-ab06-8d132f278fdd" providerId="ADAL" clId="{7F1E3EDA-2785-4C54-8AA6-77DD462CC7C2}" dt="2023-12-07T12:58:20.141" v="1273" actId="20577"/>
          <ac:spMkLst>
            <pc:docMk/>
            <pc:sldMk cId="376100223" sldId="264"/>
            <ac:spMk id="3" creationId="{8F267C83-1337-7F0C-280F-BD4E7051CA57}"/>
          </ac:spMkLst>
        </pc:spChg>
        <pc:spChg chg="mod">
          <ac:chgData name="Laat, S. de (Stijn)" userId="a4ba54c4-0c2f-4e52-ab06-8d132f278fdd" providerId="ADAL" clId="{7F1E3EDA-2785-4C54-8AA6-77DD462CC7C2}" dt="2023-12-07T12:37:54.811" v="43" actId="20577"/>
          <ac:spMkLst>
            <pc:docMk/>
            <pc:sldMk cId="376100223" sldId="264"/>
            <ac:spMk id="6" creationId="{9BDA1F51-3FE3-442D-824C-A417D5EB3EAD}"/>
          </ac:spMkLst>
        </pc:spChg>
      </pc:sldChg>
      <pc:sldChg chg="delSp modSp del mod addCm delCm modCm">
        <pc:chgData name="Laat, S. de (Stijn)" userId="a4ba54c4-0c2f-4e52-ab06-8d132f278fdd" providerId="ADAL" clId="{7F1E3EDA-2785-4C54-8AA6-77DD462CC7C2}" dt="2024-01-25T10:43:28.211" v="7954" actId="47"/>
        <pc:sldMkLst>
          <pc:docMk/>
          <pc:sldMk cId="3447118961" sldId="266"/>
        </pc:sldMkLst>
        <pc:spChg chg="mod">
          <ac:chgData name="Laat, S. de (Stijn)" userId="a4ba54c4-0c2f-4e52-ab06-8d132f278fdd" providerId="ADAL" clId="{7F1E3EDA-2785-4C54-8AA6-77DD462CC7C2}" dt="2023-12-07T13:03:08.804" v="1320"/>
          <ac:spMkLst>
            <pc:docMk/>
            <pc:sldMk cId="3447118961" sldId="266"/>
            <ac:spMk id="2" creationId="{85085893-C391-597D-FA03-D8887EB7D316}"/>
          </ac:spMkLst>
        </pc:spChg>
        <pc:spChg chg="del">
          <ac:chgData name="Laat, S. de (Stijn)" userId="a4ba54c4-0c2f-4e52-ab06-8d132f278fdd" providerId="ADAL" clId="{7F1E3EDA-2785-4C54-8AA6-77DD462CC7C2}" dt="2023-12-07T13:03:35.220" v="1322" actId="478"/>
          <ac:spMkLst>
            <pc:docMk/>
            <pc:sldMk cId="3447118961" sldId="266"/>
            <ac:spMk id="3" creationId="{ACE34775-A4A6-3BA7-DA90-91D01EF4357F}"/>
          </ac:spMkLst>
        </pc:spChg>
        <pc:spChg chg="mod">
          <ac:chgData name="Laat, S. de (Stijn)" userId="a4ba54c4-0c2f-4e52-ab06-8d132f278fdd" providerId="ADAL" clId="{7F1E3EDA-2785-4C54-8AA6-77DD462CC7C2}" dt="2023-12-07T13:10:23.771" v="1746" actId="20577"/>
          <ac:spMkLst>
            <pc:docMk/>
            <pc:sldMk cId="3447118961" sldId="266"/>
            <ac:spMk id="4" creationId="{95063131-DBAA-0DE7-D710-C2627EF2F6F0}"/>
          </ac:spMkLst>
        </pc:spChg>
        <pc:extLst>
          <p:ext xmlns:p="http://schemas.openxmlformats.org/presentationml/2006/main" uri="{D6D511B9-2390-475A-947B-AFAB55BFBCF1}">
            <pc226:cmChg xmlns:pc226="http://schemas.microsoft.com/office/powerpoint/2022/06/main/command" chg="add del mod">
              <pc226:chgData name="Laat, S. de (Stijn)" userId="a4ba54c4-0c2f-4e52-ab06-8d132f278fdd" providerId="ADAL" clId="{7F1E3EDA-2785-4C54-8AA6-77DD462CC7C2}" dt="2023-12-07T13:03:16.220" v="1321"/>
              <pc2:cmMkLst xmlns:pc2="http://schemas.microsoft.com/office/powerpoint/2019/9/main/command">
                <pc:docMk/>
                <pc:sldMk cId="3447118961" sldId="266"/>
                <pc2:cmMk id="{64388FFC-707C-4237-A73F-A0B97D3453AF}"/>
              </pc2:cmMkLst>
            </pc226:cmChg>
          </p:ext>
        </pc:extLst>
      </pc:sldChg>
      <pc:sldChg chg="modSp mod ord modTransition modNotesTx">
        <pc:chgData name="Laat, S. de (Stijn)" userId="a4ba54c4-0c2f-4e52-ab06-8d132f278fdd" providerId="ADAL" clId="{7F1E3EDA-2785-4C54-8AA6-77DD462CC7C2}" dt="2024-01-31T09:52:08.938" v="12389" actId="20577"/>
        <pc:sldMkLst>
          <pc:docMk/>
          <pc:sldMk cId="2111479522" sldId="268"/>
        </pc:sldMkLst>
        <pc:spChg chg="mod">
          <ac:chgData name="Laat, S. de (Stijn)" userId="a4ba54c4-0c2f-4e52-ab06-8d132f278fdd" providerId="ADAL" clId="{7F1E3EDA-2785-4C54-8AA6-77DD462CC7C2}" dt="2024-01-25T10:45:36.844" v="7986"/>
          <ac:spMkLst>
            <pc:docMk/>
            <pc:sldMk cId="2111479522" sldId="268"/>
            <ac:spMk id="3" creationId="{8DBCA528-4053-90DE-FE9C-80307766D38B}"/>
          </ac:spMkLst>
        </pc:spChg>
        <pc:spChg chg="mod">
          <ac:chgData name="Laat, S. de (Stijn)" userId="a4ba54c4-0c2f-4e52-ab06-8d132f278fdd" providerId="ADAL" clId="{7F1E3EDA-2785-4C54-8AA6-77DD462CC7C2}" dt="2024-01-31T09:52:08.938" v="12389" actId="20577"/>
          <ac:spMkLst>
            <pc:docMk/>
            <pc:sldMk cId="2111479522" sldId="268"/>
            <ac:spMk id="4" creationId="{F09AC745-4879-DC43-F09C-38B8313A5261}"/>
          </ac:spMkLst>
        </pc:spChg>
        <pc:spChg chg="mod">
          <ac:chgData name="Laat, S. de (Stijn)" userId="a4ba54c4-0c2f-4e52-ab06-8d132f278fdd" providerId="ADAL" clId="{7F1E3EDA-2785-4C54-8AA6-77DD462CC7C2}" dt="2024-01-25T10:44:51.611" v="7985" actId="113"/>
          <ac:spMkLst>
            <pc:docMk/>
            <pc:sldMk cId="2111479522" sldId="268"/>
            <ac:spMk id="10" creationId="{8DB5A47D-EDDF-C8DB-072E-A931DD2BF4E5}"/>
          </ac:spMkLst>
        </pc:spChg>
      </pc:sldChg>
      <pc:sldChg chg="del">
        <pc:chgData name="Laat, S. de (Stijn)" userId="a4ba54c4-0c2f-4e52-ab06-8d132f278fdd" providerId="ADAL" clId="{7F1E3EDA-2785-4C54-8AA6-77DD462CC7C2}" dt="2023-12-07T12:38:25.763" v="50" actId="47"/>
        <pc:sldMkLst>
          <pc:docMk/>
          <pc:sldMk cId="1193328106" sldId="269"/>
        </pc:sldMkLst>
      </pc:sldChg>
      <pc:sldChg chg="del">
        <pc:chgData name="Laat, S. de (Stijn)" userId="a4ba54c4-0c2f-4e52-ab06-8d132f278fdd" providerId="ADAL" clId="{7F1E3EDA-2785-4C54-8AA6-77DD462CC7C2}" dt="2023-12-07T12:55:21.440" v="1210" actId="47"/>
        <pc:sldMkLst>
          <pc:docMk/>
          <pc:sldMk cId="4173939442" sldId="271"/>
        </pc:sldMkLst>
      </pc:sldChg>
      <pc:sldChg chg="modSp mod">
        <pc:chgData name="Laat, S. de (Stijn)" userId="a4ba54c4-0c2f-4e52-ab06-8d132f278fdd" providerId="ADAL" clId="{7F1E3EDA-2785-4C54-8AA6-77DD462CC7C2}" dt="2023-12-07T12:57:57.240" v="1251" actId="20577"/>
        <pc:sldMkLst>
          <pc:docMk/>
          <pc:sldMk cId="1841108521" sldId="275"/>
        </pc:sldMkLst>
        <pc:spChg chg="mod">
          <ac:chgData name="Laat, S. de (Stijn)" userId="a4ba54c4-0c2f-4e52-ab06-8d132f278fdd" providerId="ADAL" clId="{7F1E3EDA-2785-4C54-8AA6-77DD462CC7C2}" dt="2023-12-07T12:57:57.240" v="1251" actId="20577"/>
          <ac:spMkLst>
            <pc:docMk/>
            <pc:sldMk cId="1841108521" sldId="275"/>
            <ac:spMk id="4" creationId="{36A3D594-4198-FDB7-00D4-5B635A1F6723}"/>
          </ac:spMkLst>
        </pc:spChg>
      </pc:sldChg>
      <pc:sldChg chg="modNotesTx">
        <pc:chgData name="Laat, S. de (Stijn)" userId="a4ba54c4-0c2f-4e52-ab06-8d132f278fdd" providerId="ADAL" clId="{7F1E3EDA-2785-4C54-8AA6-77DD462CC7C2}" dt="2024-01-24T15:19:34.004" v="6557" actId="20577"/>
        <pc:sldMkLst>
          <pc:docMk/>
          <pc:sldMk cId="3200924700" sldId="276"/>
        </pc:sldMkLst>
      </pc:sldChg>
      <pc:sldChg chg="modSp del mod ord">
        <pc:chgData name="Laat, S. de (Stijn)" userId="a4ba54c4-0c2f-4e52-ab06-8d132f278fdd" providerId="ADAL" clId="{7F1E3EDA-2785-4C54-8AA6-77DD462CC7C2}" dt="2024-01-25T10:43:13.794" v="7953" actId="47"/>
        <pc:sldMkLst>
          <pc:docMk/>
          <pc:sldMk cId="858865875" sldId="278"/>
        </pc:sldMkLst>
        <pc:spChg chg="mod">
          <ac:chgData name="Laat, S. de (Stijn)" userId="a4ba54c4-0c2f-4e52-ab06-8d132f278fdd" providerId="ADAL" clId="{7F1E3EDA-2785-4C54-8AA6-77DD462CC7C2}" dt="2024-01-22T09:16:23.286" v="1921" actId="20577"/>
          <ac:spMkLst>
            <pc:docMk/>
            <pc:sldMk cId="858865875" sldId="278"/>
            <ac:spMk id="2" creationId="{D7FA2C4E-F923-05E4-6923-2EF992CE5E1F}"/>
          </ac:spMkLst>
        </pc:spChg>
      </pc:sldChg>
      <pc:sldChg chg="addSp delSp modSp mod modNotesTx">
        <pc:chgData name="Laat, S. de (Stijn)" userId="a4ba54c4-0c2f-4e52-ab06-8d132f278fdd" providerId="ADAL" clId="{7F1E3EDA-2785-4C54-8AA6-77DD462CC7C2}" dt="2023-12-07T12:59:27.803" v="1277" actId="6549"/>
        <pc:sldMkLst>
          <pc:docMk/>
          <pc:sldMk cId="1676293816" sldId="279"/>
        </pc:sldMkLst>
        <pc:spChg chg="add mod ord">
          <ac:chgData name="Laat, S. de (Stijn)" userId="a4ba54c4-0c2f-4e52-ab06-8d132f278fdd" providerId="ADAL" clId="{7F1E3EDA-2785-4C54-8AA6-77DD462CC7C2}" dt="2023-12-07T12:57:21.861" v="1226" actId="171"/>
          <ac:spMkLst>
            <pc:docMk/>
            <pc:sldMk cId="1676293816" sldId="279"/>
            <ac:spMk id="2" creationId="{029770DC-28BD-DBF1-44ED-27FAAF11FA3B}"/>
          </ac:spMkLst>
        </pc:spChg>
        <pc:picChg chg="del">
          <ac:chgData name="Laat, S. de (Stijn)" userId="a4ba54c4-0c2f-4e52-ab06-8d132f278fdd" providerId="ADAL" clId="{7F1E3EDA-2785-4C54-8AA6-77DD462CC7C2}" dt="2023-12-07T12:57:24.890" v="1227" actId="478"/>
          <ac:picMkLst>
            <pc:docMk/>
            <pc:sldMk cId="1676293816" sldId="279"/>
            <ac:picMk id="6" creationId="{0E258E83-CC28-6C0D-ED94-DFC747E1926F}"/>
          </ac:picMkLst>
        </pc:picChg>
      </pc:sldChg>
      <pc:sldChg chg="del">
        <pc:chgData name="Laat, S. de (Stijn)" userId="a4ba54c4-0c2f-4e52-ab06-8d132f278fdd" providerId="ADAL" clId="{7F1E3EDA-2785-4C54-8AA6-77DD462CC7C2}" dt="2023-12-07T12:58:01.371" v="1252" actId="47"/>
        <pc:sldMkLst>
          <pc:docMk/>
          <pc:sldMk cId="9944623" sldId="281"/>
        </pc:sldMkLst>
      </pc:sldChg>
      <pc:sldChg chg="del">
        <pc:chgData name="Laat, S. de (Stijn)" userId="a4ba54c4-0c2f-4e52-ab06-8d132f278fdd" providerId="ADAL" clId="{7F1E3EDA-2785-4C54-8AA6-77DD462CC7C2}" dt="2023-12-07T12:38:15.185" v="44" actId="47"/>
        <pc:sldMkLst>
          <pc:docMk/>
          <pc:sldMk cId="1893297939" sldId="285"/>
        </pc:sldMkLst>
      </pc:sldChg>
      <pc:sldChg chg="del">
        <pc:chgData name="Laat, S. de (Stijn)" userId="a4ba54c4-0c2f-4e52-ab06-8d132f278fdd" providerId="ADAL" clId="{7F1E3EDA-2785-4C54-8AA6-77DD462CC7C2}" dt="2023-12-07T12:55:23.210" v="1211" actId="47"/>
        <pc:sldMkLst>
          <pc:docMk/>
          <pc:sldMk cId="278480917" sldId="289"/>
        </pc:sldMkLst>
      </pc:sldChg>
      <pc:sldChg chg="del">
        <pc:chgData name="Laat, S. de (Stijn)" userId="a4ba54c4-0c2f-4e52-ab06-8d132f278fdd" providerId="ADAL" clId="{7F1E3EDA-2785-4C54-8AA6-77DD462CC7C2}" dt="2023-12-07T12:38:16.489" v="46" actId="47"/>
        <pc:sldMkLst>
          <pc:docMk/>
          <pc:sldMk cId="2465700109" sldId="292"/>
        </pc:sldMkLst>
      </pc:sldChg>
      <pc:sldChg chg="del">
        <pc:chgData name="Laat, S. de (Stijn)" userId="a4ba54c4-0c2f-4e52-ab06-8d132f278fdd" providerId="ADAL" clId="{7F1E3EDA-2785-4C54-8AA6-77DD462CC7C2}" dt="2023-12-07T12:38:16.960" v="47" actId="47"/>
        <pc:sldMkLst>
          <pc:docMk/>
          <pc:sldMk cId="690108868" sldId="293"/>
        </pc:sldMkLst>
      </pc:sldChg>
      <pc:sldChg chg="del">
        <pc:chgData name="Laat, S. de (Stijn)" userId="a4ba54c4-0c2f-4e52-ab06-8d132f278fdd" providerId="ADAL" clId="{7F1E3EDA-2785-4C54-8AA6-77DD462CC7C2}" dt="2023-12-07T12:38:17.357" v="48" actId="47"/>
        <pc:sldMkLst>
          <pc:docMk/>
          <pc:sldMk cId="1913989666" sldId="294"/>
        </pc:sldMkLst>
      </pc:sldChg>
      <pc:sldChg chg="del">
        <pc:chgData name="Laat, S. de (Stijn)" userId="a4ba54c4-0c2f-4e52-ab06-8d132f278fdd" providerId="ADAL" clId="{7F1E3EDA-2785-4C54-8AA6-77DD462CC7C2}" dt="2023-12-07T12:38:17.861" v="49" actId="47"/>
        <pc:sldMkLst>
          <pc:docMk/>
          <pc:sldMk cId="2948036345" sldId="295"/>
        </pc:sldMkLst>
      </pc:sldChg>
      <pc:sldChg chg="del">
        <pc:chgData name="Laat, S. de (Stijn)" userId="a4ba54c4-0c2f-4e52-ab06-8d132f278fdd" providerId="ADAL" clId="{7F1E3EDA-2785-4C54-8AA6-77DD462CC7C2}" dt="2023-12-07T12:38:15.921" v="45" actId="47"/>
        <pc:sldMkLst>
          <pc:docMk/>
          <pc:sldMk cId="573074380" sldId="296"/>
        </pc:sldMkLst>
      </pc:sldChg>
      <pc:sldChg chg="del">
        <pc:chgData name="Laat, S. de (Stijn)" userId="a4ba54c4-0c2f-4e52-ab06-8d132f278fdd" providerId="ADAL" clId="{7F1E3EDA-2785-4C54-8AA6-77DD462CC7C2}" dt="2023-12-07T12:58:06.641" v="1253" actId="47"/>
        <pc:sldMkLst>
          <pc:docMk/>
          <pc:sldMk cId="1845161216" sldId="297"/>
        </pc:sldMkLst>
      </pc:sldChg>
      <pc:sldChg chg="modSp add del mod modTransition modNotesTx">
        <pc:chgData name="Laat, S. de (Stijn)" userId="a4ba54c4-0c2f-4e52-ab06-8d132f278fdd" providerId="ADAL" clId="{7F1E3EDA-2785-4C54-8AA6-77DD462CC7C2}" dt="2024-01-25T10:44:08.554" v="7957" actId="47"/>
        <pc:sldMkLst>
          <pc:docMk/>
          <pc:sldMk cId="2077095392" sldId="298"/>
        </pc:sldMkLst>
        <pc:spChg chg="mod">
          <ac:chgData name="Laat, S. de (Stijn)" userId="a4ba54c4-0c2f-4e52-ab06-8d132f278fdd" providerId="ADAL" clId="{7F1E3EDA-2785-4C54-8AA6-77DD462CC7C2}" dt="2023-12-07T12:51:31.519" v="944" actId="20577"/>
          <ac:spMkLst>
            <pc:docMk/>
            <pc:sldMk cId="2077095392" sldId="298"/>
            <ac:spMk id="3" creationId="{8DBCA528-4053-90DE-FE9C-80307766D38B}"/>
          </ac:spMkLst>
        </pc:spChg>
        <pc:spChg chg="mod">
          <ac:chgData name="Laat, S. de (Stijn)" userId="a4ba54c4-0c2f-4e52-ab06-8d132f278fdd" providerId="ADAL" clId="{7F1E3EDA-2785-4C54-8AA6-77DD462CC7C2}" dt="2023-12-07T12:52:45.750" v="1017" actId="20577"/>
          <ac:spMkLst>
            <pc:docMk/>
            <pc:sldMk cId="2077095392" sldId="298"/>
            <ac:spMk id="4" creationId="{F09AC745-4879-DC43-F09C-38B8313A5261}"/>
          </ac:spMkLst>
        </pc:spChg>
      </pc:sldChg>
      <pc:sldChg chg="modSp add del mod modTransition modNotesTx">
        <pc:chgData name="Laat, S. de (Stijn)" userId="a4ba54c4-0c2f-4e52-ab06-8d132f278fdd" providerId="ADAL" clId="{7F1E3EDA-2785-4C54-8AA6-77DD462CC7C2}" dt="2024-01-25T10:44:17.828" v="7958" actId="47"/>
        <pc:sldMkLst>
          <pc:docMk/>
          <pc:sldMk cId="2678919521" sldId="299"/>
        </pc:sldMkLst>
        <pc:spChg chg="mod">
          <ac:chgData name="Laat, S. de (Stijn)" userId="a4ba54c4-0c2f-4e52-ab06-8d132f278fdd" providerId="ADAL" clId="{7F1E3EDA-2785-4C54-8AA6-77DD462CC7C2}" dt="2023-12-07T12:52:03.099" v="966" actId="20577"/>
          <ac:spMkLst>
            <pc:docMk/>
            <pc:sldMk cId="2678919521" sldId="299"/>
            <ac:spMk id="3" creationId="{8DBCA528-4053-90DE-FE9C-80307766D38B}"/>
          </ac:spMkLst>
        </pc:spChg>
        <pc:spChg chg="mod">
          <ac:chgData name="Laat, S. de (Stijn)" userId="a4ba54c4-0c2f-4e52-ab06-8d132f278fdd" providerId="ADAL" clId="{7F1E3EDA-2785-4C54-8AA6-77DD462CC7C2}" dt="2023-12-07T12:52:39.539" v="1015" actId="20577"/>
          <ac:spMkLst>
            <pc:docMk/>
            <pc:sldMk cId="2678919521" sldId="299"/>
            <ac:spMk id="4" creationId="{F09AC745-4879-DC43-F09C-38B8313A5261}"/>
          </ac:spMkLst>
        </pc:spChg>
      </pc:sldChg>
      <pc:sldChg chg="add del modTransition modNotesTx">
        <pc:chgData name="Laat, S. de (Stijn)" userId="a4ba54c4-0c2f-4e52-ab06-8d132f278fdd" providerId="ADAL" clId="{7F1E3EDA-2785-4C54-8AA6-77DD462CC7C2}" dt="2024-01-25T10:43:55.111" v="7956" actId="47"/>
        <pc:sldMkLst>
          <pc:docMk/>
          <pc:sldMk cId="4192945263" sldId="300"/>
        </pc:sldMkLst>
      </pc:sldChg>
      <pc:sldChg chg="modSp add del mod">
        <pc:chgData name="Laat, S. de (Stijn)" userId="a4ba54c4-0c2f-4e52-ab06-8d132f278fdd" providerId="ADAL" clId="{7F1E3EDA-2785-4C54-8AA6-77DD462CC7C2}" dt="2024-01-25T10:43:37.878" v="7955" actId="47"/>
        <pc:sldMkLst>
          <pc:docMk/>
          <pc:sldMk cId="2721339069" sldId="301"/>
        </pc:sldMkLst>
        <pc:spChg chg="mod">
          <ac:chgData name="Laat, S. de (Stijn)" userId="a4ba54c4-0c2f-4e52-ab06-8d132f278fdd" providerId="ADAL" clId="{7F1E3EDA-2785-4C54-8AA6-77DD462CC7C2}" dt="2023-12-07T15:04:45.191" v="1918" actId="20577"/>
          <ac:spMkLst>
            <pc:docMk/>
            <pc:sldMk cId="2721339069" sldId="301"/>
            <ac:spMk id="4" creationId="{95063131-DBAA-0DE7-D710-C2627EF2F6F0}"/>
          </ac:spMkLst>
        </pc:spChg>
      </pc:sldChg>
      <pc:sldChg chg="addSp delSp modSp add mod">
        <pc:chgData name="Laat, S. de (Stijn)" userId="a4ba54c4-0c2f-4e52-ab06-8d132f278fdd" providerId="ADAL" clId="{7F1E3EDA-2785-4C54-8AA6-77DD462CC7C2}" dt="2024-01-31T08:35:14.154" v="10838" actId="20577"/>
        <pc:sldMkLst>
          <pc:docMk/>
          <pc:sldMk cId="1684356433" sldId="302"/>
        </pc:sldMkLst>
        <pc:spChg chg="mod">
          <ac:chgData name="Laat, S. de (Stijn)" userId="a4ba54c4-0c2f-4e52-ab06-8d132f278fdd" providerId="ADAL" clId="{7F1E3EDA-2785-4C54-8AA6-77DD462CC7C2}" dt="2024-01-31T08:35:14.154" v="10838" actId="20577"/>
          <ac:spMkLst>
            <pc:docMk/>
            <pc:sldMk cId="1684356433" sldId="302"/>
            <ac:spMk id="2" creationId="{D7FA2C4E-F923-05E4-6923-2EF992CE5E1F}"/>
          </ac:spMkLst>
        </pc:spChg>
        <pc:spChg chg="mod">
          <ac:chgData name="Laat, S. de (Stijn)" userId="a4ba54c4-0c2f-4e52-ab06-8d132f278fdd" providerId="ADAL" clId="{7F1E3EDA-2785-4C54-8AA6-77DD462CC7C2}" dt="2024-01-24T14:22:55.483" v="4186" actId="20577"/>
          <ac:spMkLst>
            <pc:docMk/>
            <pc:sldMk cId="1684356433" sldId="302"/>
            <ac:spMk id="4" creationId="{D8C3EA5B-8880-2947-112E-2F5FEAAE2696}"/>
          </ac:spMkLst>
        </pc:spChg>
        <pc:spChg chg="add mod">
          <ac:chgData name="Laat, S. de (Stijn)" userId="a4ba54c4-0c2f-4e52-ab06-8d132f278fdd" providerId="ADAL" clId="{7F1E3EDA-2785-4C54-8AA6-77DD462CC7C2}" dt="2024-01-23T13:41:18.187" v="2130"/>
          <ac:spMkLst>
            <pc:docMk/>
            <pc:sldMk cId="1684356433" sldId="302"/>
            <ac:spMk id="6" creationId="{FB6BBFFB-D55A-D1AF-0A15-433C262FBDC1}"/>
          </ac:spMkLst>
        </pc:spChg>
        <pc:spChg chg="add mod">
          <ac:chgData name="Laat, S. de (Stijn)" userId="a4ba54c4-0c2f-4e52-ab06-8d132f278fdd" providerId="ADAL" clId="{7F1E3EDA-2785-4C54-8AA6-77DD462CC7C2}" dt="2024-01-23T13:41:18.187" v="2130"/>
          <ac:spMkLst>
            <pc:docMk/>
            <pc:sldMk cId="1684356433" sldId="302"/>
            <ac:spMk id="7" creationId="{B1A3112B-4A7D-974C-DF15-7AAD3696D650}"/>
          </ac:spMkLst>
        </pc:spChg>
        <pc:spChg chg="add mod">
          <ac:chgData name="Laat, S. de (Stijn)" userId="a4ba54c4-0c2f-4e52-ab06-8d132f278fdd" providerId="ADAL" clId="{7F1E3EDA-2785-4C54-8AA6-77DD462CC7C2}" dt="2024-01-23T13:41:18.187" v="2130"/>
          <ac:spMkLst>
            <pc:docMk/>
            <pc:sldMk cId="1684356433" sldId="302"/>
            <ac:spMk id="8" creationId="{F579F4B2-5B30-0AEA-C139-10652B63A9D5}"/>
          </ac:spMkLst>
        </pc:spChg>
        <pc:spChg chg="add mod">
          <ac:chgData name="Laat, S. de (Stijn)" userId="a4ba54c4-0c2f-4e52-ab06-8d132f278fdd" providerId="ADAL" clId="{7F1E3EDA-2785-4C54-8AA6-77DD462CC7C2}" dt="2024-01-23T13:41:18.187" v="2130"/>
          <ac:spMkLst>
            <pc:docMk/>
            <pc:sldMk cId="1684356433" sldId="302"/>
            <ac:spMk id="13" creationId="{1647698F-1BFC-EA9D-B475-DA905DAEF429}"/>
          </ac:spMkLst>
        </pc:spChg>
        <pc:spChg chg="add mod">
          <ac:chgData name="Laat, S. de (Stijn)" userId="a4ba54c4-0c2f-4e52-ab06-8d132f278fdd" providerId="ADAL" clId="{7F1E3EDA-2785-4C54-8AA6-77DD462CC7C2}" dt="2024-01-23T13:41:18.187" v="2130"/>
          <ac:spMkLst>
            <pc:docMk/>
            <pc:sldMk cId="1684356433" sldId="302"/>
            <ac:spMk id="14" creationId="{A8DB7A7A-164D-2765-7E6D-F31CD4FF12C6}"/>
          </ac:spMkLst>
        </pc:spChg>
        <pc:spChg chg="add del mod">
          <ac:chgData name="Laat, S. de (Stijn)" userId="a4ba54c4-0c2f-4e52-ab06-8d132f278fdd" providerId="ADAL" clId="{7F1E3EDA-2785-4C54-8AA6-77DD462CC7C2}" dt="2024-01-23T13:43:31.710" v="2141" actId="478"/>
          <ac:spMkLst>
            <pc:docMk/>
            <pc:sldMk cId="1684356433" sldId="302"/>
            <ac:spMk id="17" creationId="{8B443045-ED04-6828-6041-19E297CD5AE0}"/>
          </ac:spMkLst>
        </pc:spChg>
        <pc:spChg chg="add del mod">
          <ac:chgData name="Laat, S. de (Stijn)" userId="a4ba54c4-0c2f-4e52-ab06-8d132f278fdd" providerId="ADAL" clId="{7F1E3EDA-2785-4C54-8AA6-77DD462CC7C2}" dt="2024-01-23T13:45:05.821" v="2155" actId="478"/>
          <ac:spMkLst>
            <pc:docMk/>
            <pc:sldMk cId="1684356433" sldId="302"/>
            <ac:spMk id="18" creationId="{C05FDCFB-B132-707B-53C6-0E2E2D5F7CFD}"/>
          </ac:spMkLst>
        </pc:spChg>
        <pc:spChg chg="add del mod topLvl">
          <ac:chgData name="Laat, S. de (Stijn)" userId="a4ba54c4-0c2f-4e52-ab06-8d132f278fdd" providerId="ADAL" clId="{7F1E3EDA-2785-4C54-8AA6-77DD462CC7C2}" dt="2024-01-24T14:23:15.592" v="4188" actId="478"/>
          <ac:spMkLst>
            <pc:docMk/>
            <pc:sldMk cId="1684356433" sldId="302"/>
            <ac:spMk id="19" creationId="{0922A960-153D-7910-6549-9971EAD0ED30}"/>
          </ac:spMkLst>
        </pc:spChg>
        <pc:spChg chg="add del mod topLvl">
          <ac:chgData name="Laat, S. de (Stijn)" userId="a4ba54c4-0c2f-4e52-ab06-8d132f278fdd" providerId="ADAL" clId="{7F1E3EDA-2785-4C54-8AA6-77DD462CC7C2}" dt="2024-01-24T14:23:15.592" v="4188" actId="478"/>
          <ac:spMkLst>
            <pc:docMk/>
            <pc:sldMk cId="1684356433" sldId="302"/>
            <ac:spMk id="20" creationId="{ADB1F0D6-FB88-8B6C-DE01-C30F3EB7A259}"/>
          </ac:spMkLst>
        </pc:spChg>
        <pc:spChg chg="add del mod topLvl">
          <ac:chgData name="Laat, S. de (Stijn)" userId="a4ba54c4-0c2f-4e52-ab06-8d132f278fdd" providerId="ADAL" clId="{7F1E3EDA-2785-4C54-8AA6-77DD462CC7C2}" dt="2024-01-24T14:23:15.592" v="4188" actId="478"/>
          <ac:spMkLst>
            <pc:docMk/>
            <pc:sldMk cId="1684356433" sldId="302"/>
            <ac:spMk id="21" creationId="{4A6167FB-64D4-D5BA-6649-726E1B107624}"/>
          </ac:spMkLst>
        </pc:spChg>
        <pc:spChg chg="add del mod topLvl">
          <ac:chgData name="Laat, S. de (Stijn)" userId="a4ba54c4-0c2f-4e52-ab06-8d132f278fdd" providerId="ADAL" clId="{7F1E3EDA-2785-4C54-8AA6-77DD462CC7C2}" dt="2024-01-24T14:23:15.592" v="4188" actId="478"/>
          <ac:spMkLst>
            <pc:docMk/>
            <pc:sldMk cId="1684356433" sldId="302"/>
            <ac:spMk id="22" creationId="{F56D2F4C-D03C-A5F1-360F-3CA335ED6175}"/>
          </ac:spMkLst>
        </pc:spChg>
        <pc:spChg chg="add del mod topLvl">
          <ac:chgData name="Laat, S. de (Stijn)" userId="a4ba54c4-0c2f-4e52-ab06-8d132f278fdd" providerId="ADAL" clId="{7F1E3EDA-2785-4C54-8AA6-77DD462CC7C2}" dt="2024-01-24T14:23:15.592" v="4188" actId="478"/>
          <ac:spMkLst>
            <pc:docMk/>
            <pc:sldMk cId="1684356433" sldId="302"/>
            <ac:spMk id="23" creationId="{5935AEB8-30FA-6F2A-5E9B-A4A51BBC9BFF}"/>
          </ac:spMkLst>
        </pc:spChg>
        <pc:spChg chg="add del mod">
          <ac:chgData name="Laat, S. de (Stijn)" userId="a4ba54c4-0c2f-4e52-ab06-8d132f278fdd" providerId="ADAL" clId="{7F1E3EDA-2785-4C54-8AA6-77DD462CC7C2}" dt="2024-01-23T13:51:48.491" v="2256" actId="478"/>
          <ac:spMkLst>
            <pc:docMk/>
            <pc:sldMk cId="1684356433" sldId="302"/>
            <ac:spMk id="49" creationId="{49498943-94A5-5C8A-B66C-CA4AD3D944E9}"/>
          </ac:spMkLst>
        </pc:spChg>
        <pc:spChg chg="add del mod topLvl">
          <ac:chgData name="Laat, S. de (Stijn)" userId="a4ba54c4-0c2f-4e52-ab06-8d132f278fdd" providerId="ADAL" clId="{7F1E3EDA-2785-4C54-8AA6-77DD462CC7C2}" dt="2024-01-24T14:23:15.592" v="4188" actId="478"/>
          <ac:spMkLst>
            <pc:docMk/>
            <pc:sldMk cId="1684356433" sldId="302"/>
            <ac:spMk id="50" creationId="{EC779BA8-04B5-A588-5B0F-173B2C402005}"/>
          </ac:spMkLst>
        </pc:spChg>
        <pc:spChg chg="add del mod topLvl">
          <ac:chgData name="Laat, S. de (Stijn)" userId="a4ba54c4-0c2f-4e52-ab06-8d132f278fdd" providerId="ADAL" clId="{7F1E3EDA-2785-4C54-8AA6-77DD462CC7C2}" dt="2024-01-24T14:23:15.592" v="4188" actId="478"/>
          <ac:spMkLst>
            <pc:docMk/>
            <pc:sldMk cId="1684356433" sldId="302"/>
            <ac:spMk id="51" creationId="{0ACD5722-6EF9-7622-11C4-0CC17C935546}"/>
          </ac:spMkLst>
        </pc:spChg>
        <pc:spChg chg="add del mod">
          <ac:chgData name="Laat, S. de (Stijn)" userId="a4ba54c4-0c2f-4e52-ab06-8d132f278fdd" providerId="ADAL" clId="{7F1E3EDA-2785-4C54-8AA6-77DD462CC7C2}" dt="2024-01-23T13:54:24.923" v="2292" actId="478"/>
          <ac:spMkLst>
            <pc:docMk/>
            <pc:sldMk cId="1684356433" sldId="302"/>
            <ac:spMk id="52" creationId="{F662EC5D-99CC-8811-F082-E71C3605F568}"/>
          </ac:spMkLst>
        </pc:spChg>
        <pc:grpChg chg="add mod">
          <ac:chgData name="Laat, S. de (Stijn)" userId="a4ba54c4-0c2f-4e52-ab06-8d132f278fdd" providerId="ADAL" clId="{7F1E3EDA-2785-4C54-8AA6-77DD462CC7C2}" dt="2024-01-23T13:41:18.187" v="2130"/>
          <ac:grpSpMkLst>
            <pc:docMk/>
            <pc:sldMk cId="1684356433" sldId="302"/>
            <ac:grpSpMk id="5" creationId="{344BAD8F-9E43-6823-8BE2-F0486F87AF18}"/>
          </ac:grpSpMkLst>
        </pc:grpChg>
        <pc:grpChg chg="add del mod">
          <ac:chgData name="Laat, S. de (Stijn)" userId="a4ba54c4-0c2f-4e52-ab06-8d132f278fdd" providerId="ADAL" clId="{7F1E3EDA-2785-4C54-8AA6-77DD462CC7C2}" dt="2024-01-23T14:09:05.054" v="2343" actId="165"/>
          <ac:grpSpMkLst>
            <pc:docMk/>
            <pc:sldMk cId="1684356433" sldId="302"/>
            <ac:grpSpMk id="53" creationId="{0D577151-91BD-C7E9-D871-62DD3FD5B891}"/>
          </ac:grpSpMkLst>
        </pc:grpChg>
        <pc:picChg chg="add del mod modCrop">
          <ac:chgData name="Laat, S. de (Stijn)" userId="a4ba54c4-0c2f-4e52-ab06-8d132f278fdd" providerId="ADAL" clId="{7F1E3EDA-2785-4C54-8AA6-77DD462CC7C2}" dt="2024-01-23T13:41:52.537" v="2137" actId="478"/>
          <ac:picMkLst>
            <pc:docMk/>
            <pc:sldMk cId="1684356433" sldId="302"/>
            <ac:picMk id="16" creationId="{0E31697C-62B3-6A66-8DDB-C5584248F20D}"/>
          </ac:picMkLst>
        </pc:picChg>
        <pc:cxnChg chg="add mod">
          <ac:chgData name="Laat, S. de (Stijn)" userId="a4ba54c4-0c2f-4e52-ab06-8d132f278fdd" providerId="ADAL" clId="{7F1E3EDA-2785-4C54-8AA6-77DD462CC7C2}" dt="2024-01-23T13:41:18.187" v="2130"/>
          <ac:cxnSpMkLst>
            <pc:docMk/>
            <pc:sldMk cId="1684356433" sldId="302"/>
            <ac:cxnSpMk id="9" creationId="{82814E4B-EB7D-738F-DB6A-78D7167A93FA}"/>
          </ac:cxnSpMkLst>
        </pc:cxnChg>
        <pc:cxnChg chg="add mod">
          <ac:chgData name="Laat, S. de (Stijn)" userId="a4ba54c4-0c2f-4e52-ab06-8d132f278fdd" providerId="ADAL" clId="{7F1E3EDA-2785-4C54-8AA6-77DD462CC7C2}" dt="2024-01-23T13:41:18.187" v="2130"/>
          <ac:cxnSpMkLst>
            <pc:docMk/>
            <pc:sldMk cId="1684356433" sldId="302"/>
            <ac:cxnSpMk id="10" creationId="{58767630-3956-5FF6-D453-5A93D80D82FA}"/>
          </ac:cxnSpMkLst>
        </pc:cxnChg>
        <pc:cxnChg chg="add mod">
          <ac:chgData name="Laat, S. de (Stijn)" userId="a4ba54c4-0c2f-4e52-ab06-8d132f278fdd" providerId="ADAL" clId="{7F1E3EDA-2785-4C54-8AA6-77DD462CC7C2}" dt="2024-01-23T13:41:18.187" v="2130"/>
          <ac:cxnSpMkLst>
            <pc:docMk/>
            <pc:sldMk cId="1684356433" sldId="302"/>
            <ac:cxnSpMk id="11" creationId="{6CDCABA0-7CBD-25F8-B3CC-7C6857A5C7F8}"/>
          </ac:cxnSpMkLst>
        </pc:cxnChg>
        <pc:cxnChg chg="add mod">
          <ac:chgData name="Laat, S. de (Stijn)" userId="a4ba54c4-0c2f-4e52-ab06-8d132f278fdd" providerId="ADAL" clId="{7F1E3EDA-2785-4C54-8AA6-77DD462CC7C2}" dt="2024-01-23T13:41:18.187" v="2130"/>
          <ac:cxnSpMkLst>
            <pc:docMk/>
            <pc:sldMk cId="1684356433" sldId="302"/>
            <ac:cxnSpMk id="12" creationId="{C51F5344-F111-DF2E-0E51-6DDD5DF37790}"/>
          </ac:cxnSpMkLst>
        </pc:cxnChg>
        <pc:cxnChg chg="add mod">
          <ac:chgData name="Laat, S. de (Stijn)" userId="a4ba54c4-0c2f-4e52-ab06-8d132f278fdd" providerId="ADAL" clId="{7F1E3EDA-2785-4C54-8AA6-77DD462CC7C2}" dt="2024-01-23T13:41:18.187" v="2130"/>
          <ac:cxnSpMkLst>
            <pc:docMk/>
            <pc:sldMk cId="1684356433" sldId="302"/>
            <ac:cxnSpMk id="15" creationId="{F45FBE90-BD60-D451-48E2-BB1E10AEB27E}"/>
          </ac:cxnSpMkLst>
        </pc:cxnChg>
        <pc:cxnChg chg="add del mod topLvl">
          <ac:chgData name="Laat, S. de (Stijn)" userId="a4ba54c4-0c2f-4e52-ab06-8d132f278fdd" providerId="ADAL" clId="{7F1E3EDA-2785-4C54-8AA6-77DD462CC7C2}" dt="2024-01-24T14:23:15.592" v="4188" actId="478"/>
          <ac:cxnSpMkLst>
            <pc:docMk/>
            <pc:sldMk cId="1684356433" sldId="302"/>
            <ac:cxnSpMk id="25" creationId="{58A26FCB-24D8-7053-B4A7-436049BCA785}"/>
          </ac:cxnSpMkLst>
        </pc:cxnChg>
        <pc:cxnChg chg="add del mod topLvl">
          <ac:chgData name="Laat, S. de (Stijn)" userId="a4ba54c4-0c2f-4e52-ab06-8d132f278fdd" providerId="ADAL" clId="{7F1E3EDA-2785-4C54-8AA6-77DD462CC7C2}" dt="2024-01-24T14:23:15.592" v="4188" actId="478"/>
          <ac:cxnSpMkLst>
            <pc:docMk/>
            <pc:sldMk cId="1684356433" sldId="302"/>
            <ac:cxnSpMk id="27" creationId="{E17E9D70-AC10-23C2-A5D6-A197FD951549}"/>
          </ac:cxnSpMkLst>
        </pc:cxnChg>
        <pc:cxnChg chg="add del mod topLvl">
          <ac:chgData name="Laat, S. de (Stijn)" userId="a4ba54c4-0c2f-4e52-ab06-8d132f278fdd" providerId="ADAL" clId="{7F1E3EDA-2785-4C54-8AA6-77DD462CC7C2}" dt="2024-01-24T14:23:15.592" v="4188" actId="478"/>
          <ac:cxnSpMkLst>
            <pc:docMk/>
            <pc:sldMk cId="1684356433" sldId="302"/>
            <ac:cxnSpMk id="31" creationId="{2DD8CBF2-9D96-302B-7848-162991B9CE92}"/>
          </ac:cxnSpMkLst>
        </pc:cxnChg>
        <pc:cxnChg chg="add del mod topLvl">
          <ac:chgData name="Laat, S. de (Stijn)" userId="a4ba54c4-0c2f-4e52-ab06-8d132f278fdd" providerId="ADAL" clId="{7F1E3EDA-2785-4C54-8AA6-77DD462CC7C2}" dt="2024-01-24T14:23:15.592" v="4188" actId="478"/>
          <ac:cxnSpMkLst>
            <pc:docMk/>
            <pc:sldMk cId="1684356433" sldId="302"/>
            <ac:cxnSpMk id="34" creationId="{33DFA3A3-B439-795E-D8E6-9446A1630729}"/>
          </ac:cxnSpMkLst>
        </pc:cxnChg>
      </pc:sldChg>
      <pc:sldChg chg="addSp delSp modSp add del mod modTransition">
        <pc:chgData name="Laat, S. de (Stijn)" userId="a4ba54c4-0c2f-4e52-ab06-8d132f278fdd" providerId="ADAL" clId="{7F1E3EDA-2785-4C54-8AA6-77DD462CC7C2}" dt="2024-01-23T14:12:34.134" v="2363" actId="47"/>
        <pc:sldMkLst>
          <pc:docMk/>
          <pc:sldMk cId="3691163402" sldId="303"/>
        </pc:sldMkLst>
        <pc:spChg chg="del mod">
          <ac:chgData name="Laat, S. de (Stijn)" userId="a4ba54c4-0c2f-4e52-ab06-8d132f278fdd" providerId="ADAL" clId="{7F1E3EDA-2785-4C54-8AA6-77DD462CC7C2}" dt="2024-01-23T14:07:51.058" v="2334" actId="478"/>
          <ac:spMkLst>
            <pc:docMk/>
            <pc:sldMk cId="3691163402" sldId="303"/>
            <ac:spMk id="2" creationId="{D7FA2C4E-F923-05E4-6923-2EF992CE5E1F}"/>
          </ac:spMkLst>
        </pc:spChg>
        <pc:spChg chg="mod">
          <ac:chgData name="Laat, S. de (Stijn)" userId="a4ba54c4-0c2f-4e52-ab06-8d132f278fdd" providerId="ADAL" clId="{7F1E3EDA-2785-4C54-8AA6-77DD462CC7C2}" dt="2024-01-23T13:32:46.204" v="1949" actId="20577"/>
          <ac:spMkLst>
            <pc:docMk/>
            <pc:sldMk cId="3691163402" sldId="303"/>
            <ac:spMk id="3" creationId="{08C6CA37-DDF5-B116-AE38-BC442DEA05B3}"/>
          </ac:spMkLst>
        </pc:spChg>
        <pc:spChg chg="mod">
          <ac:chgData name="Laat, S. de (Stijn)" userId="a4ba54c4-0c2f-4e52-ab06-8d132f278fdd" providerId="ADAL" clId="{7F1E3EDA-2785-4C54-8AA6-77DD462CC7C2}" dt="2024-01-23T13:32:56.634" v="1957" actId="20577"/>
          <ac:spMkLst>
            <pc:docMk/>
            <pc:sldMk cId="3691163402" sldId="303"/>
            <ac:spMk id="4" creationId="{D8C3EA5B-8880-2947-112E-2F5FEAAE2696}"/>
          </ac:spMkLst>
        </pc:spChg>
        <pc:spChg chg="mod topLvl">
          <ac:chgData name="Laat, S. de (Stijn)" userId="a4ba54c4-0c2f-4e52-ab06-8d132f278fdd" providerId="ADAL" clId="{7F1E3EDA-2785-4C54-8AA6-77DD462CC7C2}" dt="2024-01-23T14:11:06.270" v="2358" actId="404"/>
          <ac:spMkLst>
            <pc:docMk/>
            <pc:sldMk cId="3691163402" sldId="303"/>
            <ac:spMk id="6" creationId="{94E3F27E-A38F-99CF-7D97-0E118B077180}"/>
          </ac:spMkLst>
        </pc:spChg>
        <pc:spChg chg="mod topLvl">
          <ac:chgData name="Laat, S. de (Stijn)" userId="a4ba54c4-0c2f-4e52-ab06-8d132f278fdd" providerId="ADAL" clId="{7F1E3EDA-2785-4C54-8AA6-77DD462CC7C2}" dt="2024-01-23T14:11:06.270" v="2358" actId="404"/>
          <ac:spMkLst>
            <pc:docMk/>
            <pc:sldMk cId="3691163402" sldId="303"/>
            <ac:spMk id="7" creationId="{8E68C45E-FEFF-0326-FF37-94A051C55675}"/>
          </ac:spMkLst>
        </pc:spChg>
        <pc:spChg chg="mod topLvl">
          <ac:chgData name="Laat, S. de (Stijn)" userId="a4ba54c4-0c2f-4e52-ab06-8d132f278fdd" providerId="ADAL" clId="{7F1E3EDA-2785-4C54-8AA6-77DD462CC7C2}" dt="2024-01-23T14:11:06.270" v="2358" actId="404"/>
          <ac:spMkLst>
            <pc:docMk/>
            <pc:sldMk cId="3691163402" sldId="303"/>
            <ac:spMk id="8" creationId="{36838441-D3CC-CC26-ED1D-1DE3E7965542}"/>
          </ac:spMkLst>
        </pc:spChg>
        <pc:spChg chg="mod topLvl">
          <ac:chgData name="Laat, S. de (Stijn)" userId="a4ba54c4-0c2f-4e52-ab06-8d132f278fdd" providerId="ADAL" clId="{7F1E3EDA-2785-4C54-8AA6-77DD462CC7C2}" dt="2024-01-23T14:11:06.270" v="2358" actId="404"/>
          <ac:spMkLst>
            <pc:docMk/>
            <pc:sldMk cId="3691163402" sldId="303"/>
            <ac:spMk id="9" creationId="{E4283818-2D74-F2DC-9D3A-1F618611961A}"/>
          </ac:spMkLst>
        </pc:spChg>
        <pc:spChg chg="mod topLvl">
          <ac:chgData name="Laat, S. de (Stijn)" userId="a4ba54c4-0c2f-4e52-ab06-8d132f278fdd" providerId="ADAL" clId="{7F1E3EDA-2785-4C54-8AA6-77DD462CC7C2}" dt="2024-01-23T14:11:06.270" v="2358" actId="404"/>
          <ac:spMkLst>
            <pc:docMk/>
            <pc:sldMk cId="3691163402" sldId="303"/>
            <ac:spMk id="10" creationId="{E6F73148-CF2B-659B-0D20-21163984DBF4}"/>
          </ac:spMkLst>
        </pc:spChg>
        <pc:spChg chg="mod topLvl">
          <ac:chgData name="Laat, S. de (Stijn)" userId="a4ba54c4-0c2f-4e52-ab06-8d132f278fdd" providerId="ADAL" clId="{7F1E3EDA-2785-4C54-8AA6-77DD462CC7C2}" dt="2024-01-23T14:11:33.125" v="2361" actId="404"/>
          <ac:spMkLst>
            <pc:docMk/>
            <pc:sldMk cId="3691163402" sldId="303"/>
            <ac:spMk id="15" creationId="{231A2866-FBE8-67DA-9315-E07AD85DDE40}"/>
          </ac:spMkLst>
        </pc:spChg>
        <pc:spChg chg="mod topLvl">
          <ac:chgData name="Laat, S. de (Stijn)" userId="a4ba54c4-0c2f-4e52-ab06-8d132f278fdd" providerId="ADAL" clId="{7F1E3EDA-2785-4C54-8AA6-77DD462CC7C2}" dt="2024-01-23T14:11:33.125" v="2361" actId="404"/>
          <ac:spMkLst>
            <pc:docMk/>
            <pc:sldMk cId="3691163402" sldId="303"/>
            <ac:spMk id="16" creationId="{E8C85FF5-3FDB-5684-8340-6A9B91BEAEAB}"/>
          </ac:spMkLst>
        </pc:spChg>
        <pc:spChg chg="mod">
          <ac:chgData name="Laat, S. de (Stijn)" userId="a4ba54c4-0c2f-4e52-ab06-8d132f278fdd" providerId="ADAL" clId="{7F1E3EDA-2785-4C54-8AA6-77DD462CC7C2}" dt="2024-01-23T14:01:57.985" v="2311"/>
          <ac:spMkLst>
            <pc:docMk/>
            <pc:sldMk cId="3691163402" sldId="303"/>
            <ac:spMk id="18" creationId="{5EA4C302-A23F-153A-A209-89AD2FD55449}"/>
          </ac:spMkLst>
        </pc:spChg>
        <pc:spChg chg="mod">
          <ac:chgData name="Laat, S. de (Stijn)" userId="a4ba54c4-0c2f-4e52-ab06-8d132f278fdd" providerId="ADAL" clId="{7F1E3EDA-2785-4C54-8AA6-77DD462CC7C2}" dt="2024-01-23T14:01:57.985" v="2311"/>
          <ac:spMkLst>
            <pc:docMk/>
            <pc:sldMk cId="3691163402" sldId="303"/>
            <ac:spMk id="19" creationId="{14F1FC4F-3582-5AB6-DF77-45EB4D3D5024}"/>
          </ac:spMkLst>
        </pc:spChg>
        <pc:spChg chg="mod">
          <ac:chgData name="Laat, S. de (Stijn)" userId="a4ba54c4-0c2f-4e52-ab06-8d132f278fdd" providerId="ADAL" clId="{7F1E3EDA-2785-4C54-8AA6-77DD462CC7C2}" dt="2024-01-23T14:01:57.985" v="2311"/>
          <ac:spMkLst>
            <pc:docMk/>
            <pc:sldMk cId="3691163402" sldId="303"/>
            <ac:spMk id="20" creationId="{373D47F8-2E1B-44FA-A734-5273D8AF32D7}"/>
          </ac:spMkLst>
        </pc:spChg>
        <pc:spChg chg="mod">
          <ac:chgData name="Laat, S. de (Stijn)" userId="a4ba54c4-0c2f-4e52-ab06-8d132f278fdd" providerId="ADAL" clId="{7F1E3EDA-2785-4C54-8AA6-77DD462CC7C2}" dt="2024-01-23T14:01:57.985" v="2311"/>
          <ac:spMkLst>
            <pc:docMk/>
            <pc:sldMk cId="3691163402" sldId="303"/>
            <ac:spMk id="21" creationId="{226B6DFB-7E3C-12DB-5070-5E5AFDE578AA}"/>
          </ac:spMkLst>
        </pc:spChg>
        <pc:spChg chg="mod">
          <ac:chgData name="Laat, S. de (Stijn)" userId="a4ba54c4-0c2f-4e52-ab06-8d132f278fdd" providerId="ADAL" clId="{7F1E3EDA-2785-4C54-8AA6-77DD462CC7C2}" dt="2024-01-23T14:01:57.985" v="2311"/>
          <ac:spMkLst>
            <pc:docMk/>
            <pc:sldMk cId="3691163402" sldId="303"/>
            <ac:spMk id="22" creationId="{394B00CA-4DC7-29E9-A95A-0872D22FCFC2}"/>
          </ac:spMkLst>
        </pc:spChg>
        <pc:spChg chg="mod">
          <ac:chgData name="Laat, S. de (Stijn)" userId="a4ba54c4-0c2f-4e52-ab06-8d132f278fdd" providerId="ADAL" clId="{7F1E3EDA-2785-4C54-8AA6-77DD462CC7C2}" dt="2024-01-23T14:01:57.985" v="2311"/>
          <ac:spMkLst>
            <pc:docMk/>
            <pc:sldMk cId="3691163402" sldId="303"/>
            <ac:spMk id="27" creationId="{9AB1D394-65C6-C45E-43A2-B9E40AB0E445}"/>
          </ac:spMkLst>
        </pc:spChg>
        <pc:spChg chg="mod">
          <ac:chgData name="Laat, S. de (Stijn)" userId="a4ba54c4-0c2f-4e52-ab06-8d132f278fdd" providerId="ADAL" clId="{7F1E3EDA-2785-4C54-8AA6-77DD462CC7C2}" dt="2024-01-23T14:01:57.985" v="2311"/>
          <ac:spMkLst>
            <pc:docMk/>
            <pc:sldMk cId="3691163402" sldId="303"/>
            <ac:spMk id="28" creationId="{B8C1A148-9EBA-D538-3FA4-2640B29D8872}"/>
          </ac:spMkLst>
        </pc:spChg>
        <pc:spChg chg="add del mod">
          <ac:chgData name="Laat, S. de (Stijn)" userId="a4ba54c4-0c2f-4e52-ab06-8d132f278fdd" providerId="ADAL" clId="{7F1E3EDA-2785-4C54-8AA6-77DD462CC7C2}" dt="2024-01-23T14:07:54.798" v="2335" actId="478"/>
          <ac:spMkLst>
            <pc:docMk/>
            <pc:sldMk cId="3691163402" sldId="303"/>
            <ac:spMk id="33" creationId="{F292ACEF-2D54-DEC7-5BE2-54040C1DA010}"/>
          </ac:spMkLst>
        </pc:spChg>
        <pc:grpChg chg="add del mod">
          <ac:chgData name="Laat, S. de (Stijn)" userId="a4ba54c4-0c2f-4e52-ab06-8d132f278fdd" providerId="ADAL" clId="{7F1E3EDA-2785-4C54-8AA6-77DD462CC7C2}" dt="2024-01-23T14:02:40.773" v="2315" actId="165"/>
          <ac:grpSpMkLst>
            <pc:docMk/>
            <pc:sldMk cId="3691163402" sldId="303"/>
            <ac:grpSpMk id="5" creationId="{845D6477-1AE8-F79E-FBA9-561903AD395C}"/>
          </ac:grpSpMkLst>
        </pc:grpChg>
        <pc:grpChg chg="add del mod">
          <ac:chgData name="Laat, S. de (Stijn)" userId="a4ba54c4-0c2f-4e52-ab06-8d132f278fdd" providerId="ADAL" clId="{7F1E3EDA-2785-4C54-8AA6-77DD462CC7C2}" dt="2024-01-23T14:02:22.175" v="2314" actId="478"/>
          <ac:grpSpMkLst>
            <pc:docMk/>
            <pc:sldMk cId="3691163402" sldId="303"/>
            <ac:grpSpMk id="17" creationId="{7A281561-583F-0A08-9DDD-A70DBF1F5F33}"/>
          </ac:grpSpMkLst>
        </pc:grpChg>
        <pc:grpChg chg="add del mod">
          <ac:chgData name="Laat, S. de (Stijn)" userId="a4ba54c4-0c2f-4e52-ab06-8d132f278fdd" providerId="ADAL" clId="{7F1E3EDA-2785-4C54-8AA6-77DD462CC7C2}" dt="2024-01-23T14:09:41.266" v="2346" actId="165"/>
          <ac:grpSpMkLst>
            <pc:docMk/>
            <pc:sldMk cId="3691163402" sldId="303"/>
            <ac:grpSpMk id="29" creationId="{1BD12151-D343-BE26-DA41-A1D1981AE8D7}"/>
          </ac:grpSpMkLst>
        </pc:grpChg>
        <pc:cxnChg chg="mod topLvl">
          <ac:chgData name="Laat, S. de (Stijn)" userId="a4ba54c4-0c2f-4e52-ab06-8d132f278fdd" providerId="ADAL" clId="{7F1E3EDA-2785-4C54-8AA6-77DD462CC7C2}" dt="2024-01-23T14:10:21.240" v="2350" actId="14100"/>
          <ac:cxnSpMkLst>
            <pc:docMk/>
            <pc:sldMk cId="3691163402" sldId="303"/>
            <ac:cxnSpMk id="11" creationId="{79E54C42-AEC9-4948-729C-34788A6318E7}"/>
          </ac:cxnSpMkLst>
        </pc:cxnChg>
        <pc:cxnChg chg="mod topLvl">
          <ac:chgData name="Laat, S. de (Stijn)" userId="a4ba54c4-0c2f-4e52-ab06-8d132f278fdd" providerId="ADAL" clId="{7F1E3EDA-2785-4C54-8AA6-77DD462CC7C2}" dt="2024-01-23T14:10:43.041" v="2353" actId="1076"/>
          <ac:cxnSpMkLst>
            <pc:docMk/>
            <pc:sldMk cId="3691163402" sldId="303"/>
            <ac:cxnSpMk id="12" creationId="{E77E41FD-4A7B-5F82-935B-854B047215CB}"/>
          </ac:cxnSpMkLst>
        </pc:cxnChg>
        <pc:cxnChg chg="mod topLvl">
          <ac:chgData name="Laat, S. de (Stijn)" userId="a4ba54c4-0c2f-4e52-ab06-8d132f278fdd" providerId="ADAL" clId="{7F1E3EDA-2785-4C54-8AA6-77DD462CC7C2}" dt="2024-01-23T14:10:35.729" v="2352" actId="14100"/>
          <ac:cxnSpMkLst>
            <pc:docMk/>
            <pc:sldMk cId="3691163402" sldId="303"/>
            <ac:cxnSpMk id="13" creationId="{74FB82FE-4D64-A319-7576-E3DAE99A5574}"/>
          </ac:cxnSpMkLst>
        </pc:cxnChg>
        <pc:cxnChg chg="mod topLvl">
          <ac:chgData name="Laat, S. de (Stijn)" userId="a4ba54c4-0c2f-4e52-ab06-8d132f278fdd" providerId="ADAL" clId="{7F1E3EDA-2785-4C54-8AA6-77DD462CC7C2}" dt="2024-01-23T14:11:16.320" v="2359" actId="14100"/>
          <ac:cxnSpMkLst>
            <pc:docMk/>
            <pc:sldMk cId="3691163402" sldId="303"/>
            <ac:cxnSpMk id="14" creationId="{8F0FDF4A-B566-3E2A-E46C-F377CEAEAEAD}"/>
          </ac:cxnSpMkLst>
        </pc:cxnChg>
        <pc:cxnChg chg="mod">
          <ac:chgData name="Laat, S. de (Stijn)" userId="a4ba54c4-0c2f-4e52-ab06-8d132f278fdd" providerId="ADAL" clId="{7F1E3EDA-2785-4C54-8AA6-77DD462CC7C2}" dt="2024-01-23T14:02:22.175" v="2314" actId="478"/>
          <ac:cxnSpMkLst>
            <pc:docMk/>
            <pc:sldMk cId="3691163402" sldId="303"/>
            <ac:cxnSpMk id="23" creationId="{C2291144-5179-9DA0-6B5C-4C58D6DCD07F}"/>
          </ac:cxnSpMkLst>
        </pc:cxnChg>
        <pc:cxnChg chg="mod">
          <ac:chgData name="Laat, S. de (Stijn)" userId="a4ba54c4-0c2f-4e52-ab06-8d132f278fdd" providerId="ADAL" clId="{7F1E3EDA-2785-4C54-8AA6-77DD462CC7C2}" dt="2024-01-23T14:02:22.175" v="2314" actId="478"/>
          <ac:cxnSpMkLst>
            <pc:docMk/>
            <pc:sldMk cId="3691163402" sldId="303"/>
            <ac:cxnSpMk id="24" creationId="{361DE357-DD50-92DE-DE3A-4A80A318F4F2}"/>
          </ac:cxnSpMkLst>
        </pc:cxnChg>
        <pc:cxnChg chg="mod">
          <ac:chgData name="Laat, S. de (Stijn)" userId="a4ba54c4-0c2f-4e52-ab06-8d132f278fdd" providerId="ADAL" clId="{7F1E3EDA-2785-4C54-8AA6-77DD462CC7C2}" dt="2024-01-23T14:02:22.175" v="2314" actId="478"/>
          <ac:cxnSpMkLst>
            <pc:docMk/>
            <pc:sldMk cId="3691163402" sldId="303"/>
            <ac:cxnSpMk id="25" creationId="{1DA2A1AC-1725-F5D8-7D1A-656AAC6E78D4}"/>
          </ac:cxnSpMkLst>
        </pc:cxnChg>
        <pc:cxnChg chg="mod">
          <ac:chgData name="Laat, S. de (Stijn)" userId="a4ba54c4-0c2f-4e52-ab06-8d132f278fdd" providerId="ADAL" clId="{7F1E3EDA-2785-4C54-8AA6-77DD462CC7C2}" dt="2024-01-23T14:02:22.175" v="2314" actId="478"/>
          <ac:cxnSpMkLst>
            <pc:docMk/>
            <pc:sldMk cId="3691163402" sldId="303"/>
            <ac:cxnSpMk id="26" creationId="{00D44E98-025B-1357-8217-6FEFA95DF67F}"/>
          </ac:cxnSpMkLst>
        </pc:cxnChg>
      </pc:sldChg>
      <pc:sldChg chg="addSp delSp modSp add mod modNotesTx">
        <pc:chgData name="Laat, S. de (Stijn)" userId="a4ba54c4-0c2f-4e52-ab06-8d132f278fdd" providerId="ADAL" clId="{7F1E3EDA-2785-4C54-8AA6-77DD462CC7C2}" dt="2024-01-31T08:59:02.401" v="12334" actId="20577"/>
        <pc:sldMkLst>
          <pc:docMk/>
          <pc:sldMk cId="1032241674" sldId="304"/>
        </pc:sldMkLst>
        <pc:spChg chg="mod">
          <ac:chgData name="Laat, S. de (Stijn)" userId="a4ba54c4-0c2f-4e52-ab06-8d132f278fdd" providerId="ADAL" clId="{7F1E3EDA-2785-4C54-8AA6-77DD462CC7C2}" dt="2024-01-31T08:59:02.401" v="12334" actId="20577"/>
          <ac:spMkLst>
            <pc:docMk/>
            <pc:sldMk cId="1032241674" sldId="304"/>
            <ac:spMk id="2" creationId="{D7FA2C4E-F923-05E4-6923-2EF992CE5E1F}"/>
          </ac:spMkLst>
        </pc:spChg>
        <pc:spChg chg="mod">
          <ac:chgData name="Laat, S. de (Stijn)" userId="a4ba54c4-0c2f-4e52-ab06-8d132f278fdd" providerId="ADAL" clId="{7F1E3EDA-2785-4C54-8AA6-77DD462CC7C2}" dt="2024-01-23T13:33:47.675" v="1999" actId="20577"/>
          <ac:spMkLst>
            <pc:docMk/>
            <pc:sldMk cId="1032241674" sldId="304"/>
            <ac:spMk id="3" creationId="{08C6CA37-DDF5-B116-AE38-BC442DEA05B3}"/>
          </ac:spMkLst>
        </pc:spChg>
        <pc:spChg chg="mod">
          <ac:chgData name="Laat, S. de (Stijn)" userId="a4ba54c4-0c2f-4e52-ab06-8d132f278fdd" providerId="ADAL" clId="{7F1E3EDA-2785-4C54-8AA6-77DD462CC7C2}" dt="2024-01-23T14:00:41.195" v="2306"/>
          <ac:spMkLst>
            <pc:docMk/>
            <pc:sldMk cId="1032241674" sldId="304"/>
            <ac:spMk id="6" creationId="{6F7C958A-E062-AA39-F495-F081F844E19C}"/>
          </ac:spMkLst>
        </pc:spChg>
        <pc:spChg chg="mod">
          <ac:chgData name="Laat, S. de (Stijn)" userId="a4ba54c4-0c2f-4e52-ab06-8d132f278fdd" providerId="ADAL" clId="{7F1E3EDA-2785-4C54-8AA6-77DD462CC7C2}" dt="2024-01-23T14:00:41.195" v="2306"/>
          <ac:spMkLst>
            <pc:docMk/>
            <pc:sldMk cId="1032241674" sldId="304"/>
            <ac:spMk id="7" creationId="{DC76D9D3-E26B-F3CE-913E-53E68974FEFF}"/>
          </ac:spMkLst>
        </pc:spChg>
        <pc:spChg chg="mod">
          <ac:chgData name="Laat, S. de (Stijn)" userId="a4ba54c4-0c2f-4e52-ab06-8d132f278fdd" providerId="ADAL" clId="{7F1E3EDA-2785-4C54-8AA6-77DD462CC7C2}" dt="2024-01-23T14:00:41.195" v="2306"/>
          <ac:spMkLst>
            <pc:docMk/>
            <pc:sldMk cId="1032241674" sldId="304"/>
            <ac:spMk id="8" creationId="{391AEF41-819A-7046-CEAA-422C9942EA90}"/>
          </ac:spMkLst>
        </pc:spChg>
        <pc:spChg chg="mod">
          <ac:chgData name="Laat, S. de (Stijn)" userId="a4ba54c4-0c2f-4e52-ab06-8d132f278fdd" providerId="ADAL" clId="{7F1E3EDA-2785-4C54-8AA6-77DD462CC7C2}" dt="2024-01-23T14:00:41.195" v="2306"/>
          <ac:spMkLst>
            <pc:docMk/>
            <pc:sldMk cId="1032241674" sldId="304"/>
            <ac:spMk id="9" creationId="{A0B21288-B239-A1BB-E084-2AB3AFEFC831}"/>
          </ac:spMkLst>
        </pc:spChg>
        <pc:spChg chg="mod">
          <ac:chgData name="Laat, S. de (Stijn)" userId="a4ba54c4-0c2f-4e52-ab06-8d132f278fdd" providerId="ADAL" clId="{7F1E3EDA-2785-4C54-8AA6-77DD462CC7C2}" dt="2024-01-23T14:00:41.195" v="2306"/>
          <ac:spMkLst>
            <pc:docMk/>
            <pc:sldMk cId="1032241674" sldId="304"/>
            <ac:spMk id="10" creationId="{95F52B14-474E-7BFF-AD07-EEAAF89B4EA5}"/>
          </ac:spMkLst>
        </pc:spChg>
        <pc:spChg chg="mod">
          <ac:chgData name="Laat, S. de (Stijn)" userId="a4ba54c4-0c2f-4e52-ab06-8d132f278fdd" providerId="ADAL" clId="{7F1E3EDA-2785-4C54-8AA6-77DD462CC7C2}" dt="2024-01-23T14:00:41.195" v="2306"/>
          <ac:spMkLst>
            <pc:docMk/>
            <pc:sldMk cId="1032241674" sldId="304"/>
            <ac:spMk id="15" creationId="{C5A438BD-8678-3C75-75EE-32CC90599420}"/>
          </ac:spMkLst>
        </pc:spChg>
        <pc:spChg chg="mod">
          <ac:chgData name="Laat, S. de (Stijn)" userId="a4ba54c4-0c2f-4e52-ab06-8d132f278fdd" providerId="ADAL" clId="{7F1E3EDA-2785-4C54-8AA6-77DD462CC7C2}" dt="2024-01-23T14:00:41.195" v="2306"/>
          <ac:spMkLst>
            <pc:docMk/>
            <pc:sldMk cId="1032241674" sldId="304"/>
            <ac:spMk id="16" creationId="{AF861210-BA64-A3E9-0EE1-FB72C30B3C87}"/>
          </ac:spMkLst>
        </pc:spChg>
        <pc:grpChg chg="add del mod">
          <ac:chgData name="Laat, S. de (Stijn)" userId="a4ba54c4-0c2f-4e52-ab06-8d132f278fdd" providerId="ADAL" clId="{7F1E3EDA-2785-4C54-8AA6-77DD462CC7C2}" dt="2024-01-23T14:12:39.501" v="2364" actId="478"/>
          <ac:grpSpMkLst>
            <pc:docMk/>
            <pc:sldMk cId="1032241674" sldId="304"/>
            <ac:grpSpMk id="5" creationId="{B4F25140-CA0C-134C-76FE-A3E5F165E34D}"/>
          </ac:grpSpMkLst>
        </pc:grpChg>
        <pc:cxnChg chg="mod">
          <ac:chgData name="Laat, S. de (Stijn)" userId="a4ba54c4-0c2f-4e52-ab06-8d132f278fdd" providerId="ADAL" clId="{7F1E3EDA-2785-4C54-8AA6-77DD462CC7C2}" dt="2024-01-23T14:12:39.501" v="2364" actId="478"/>
          <ac:cxnSpMkLst>
            <pc:docMk/>
            <pc:sldMk cId="1032241674" sldId="304"/>
            <ac:cxnSpMk id="11" creationId="{53CDEA59-B8CC-D306-2FDC-8A7CB91ADD0E}"/>
          </ac:cxnSpMkLst>
        </pc:cxnChg>
        <pc:cxnChg chg="mod">
          <ac:chgData name="Laat, S. de (Stijn)" userId="a4ba54c4-0c2f-4e52-ab06-8d132f278fdd" providerId="ADAL" clId="{7F1E3EDA-2785-4C54-8AA6-77DD462CC7C2}" dt="2024-01-23T14:12:39.501" v="2364" actId="478"/>
          <ac:cxnSpMkLst>
            <pc:docMk/>
            <pc:sldMk cId="1032241674" sldId="304"/>
            <ac:cxnSpMk id="12" creationId="{49CBEEAD-ED12-5F9C-839C-0B13AA5A220E}"/>
          </ac:cxnSpMkLst>
        </pc:cxnChg>
        <pc:cxnChg chg="mod">
          <ac:chgData name="Laat, S. de (Stijn)" userId="a4ba54c4-0c2f-4e52-ab06-8d132f278fdd" providerId="ADAL" clId="{7F1E3EDA-2785-4C54-8AA6-77DD462CC7C2}" dt="2024-01-23T14:12:39.501" v="2364" actId="478"/>
          <ac:cxnSpMkLst>
            <pc:docMk/>
            <pc:sldMk cId="1032241674" sldId="304"/>
            <ac:cxnSpMk id="13" creationId="{E8B8F3C3-883D-17B6-1B4A-B40604395F54}"/>
          </ac:cxnSpMkLst>
        </pc:cxnChg>
        <pc:cxnChg chg="mod">
          <ac:chgData name="Laat, S. de (Stijn)" userId="a4ba54c4-0c2f-4e52-ab06-8d132f278fdd" providerId="ADAL" clId="{7F1E3EDA-2785-4C54-8AA6-77DD462CC7C2}" dt="2024-01-23T14:12:39.501" v="2364" actId="478"/>
          <ac:cxnSpMkLst>
            <pc:docMk/>
            <pc:sldMk cId="1032241674" sldId="304"/>
            <ac:cxnSpMk id="14" creationId="{FD73CA9B-16AC-75EB-0926-F5EC135B264B}"/>
          </ac:cxnSpMkLst>
        </pc:cxnChg>
      </pc:sldChg>
      <pc:sldChg chg="delSp modSp add mod modTransition modNotes modNotesTx">
        <pc:chgData name="Laat, S. de (Stijn)" userId="a4ba54c4-0c2f-4e52-ab06-8d132f278fdd" providerId="ADAL" clId="{7F1E3EDA-2785-4C54-8AA6-77DD462CC7C2}" dt="2024-02-06T15:27:48.057" v="17185" actId="20577"/>
        <pc:sldMkLst>
          <pc:docMk/>
          <pc:sldMk cId="390933837" sldId="305"/>
        </pc:sldMkLst>
        <pc:spChg chg="mod">
          <ac:chgData name="Laat, S. de (Stijn)" userId="a4ba54c4-0c2f-4e52-ab06-8d132f278fdd" providerId="ADAL" clId="{7F1E3EDA-2785-4C54-8AA6-77DD462CC7C2}" dt="2024-02-06T15:27:48.057" v="17185" actId="20577"/>
          <ac:spMkLst>
            <pc:docMk/>
            <pc:sldMk cId="390933837" sldId="305"/>
            <ac:spMk id="2" creationId="{D7FA2C4E-F923-05E4-6923-2EF992CE5E1F}"/>
          </ac:spMkLst>
        </pc:spChg>
        <pc:spChg chg="mod">
          <ac:chgData name="Laat, S. de (Stijn)" userId="a4ba54c4-0c2f-4e52-ab06-8d132f278fdd" providerId="ADAL" clId="{7F1E3EDA-2785-4C54-8AA6-77DD462CC7C2}" dt="2024-01-24T14:39:56.657" v="4828" actId="20577"/>
          <ac:spMkLst>
            <pc:docMk/>
            <pc:sldMk cId="390933837" sldId="305"/>
            <ac:spMk id="3" creationId="{08C6CA37-DDF5-B116-AE38-BC442DEA05B3}"/>
          </ac:spMkLst>
        </pc:spChg>
        <pc:spChg chg="mod">
          <ac:chgData name="Laat, S. de (Stijn)" userId="a4ba54c4-0c2f-4e52-ab06-8d132f278fdd" providerId="ADAL" clId="{7F1E3EDA-2785-4C54-8AA6-77DD462CC7C2}" dt="2024-01-24T14:40:06.754" v="4836" actId="20577"/>
          <ac:spMkLst>
            <pc:docMk/>
            <pc:sldMk cId="390933837" sldId="305"/>
            <ac:spMk id="4" creationId="{D8C3EA5B-8880-2947-112E-2F5FEAAE2696}"/>
          </ac:spMkLst>
        </pc:spChg>
        <pc:spChg chg="del">
          <ac:chgData name="Laat, S. de (Stijn)" userId="a4ba54c4-0c2f-4e52-ab06-8d132f278fdd" providerId="ADAL" clId="{7F1E3EDA-2785-4C54-8AA6-77DD462CC7C2}" dt="2024-01-23T14:12:29.201" v="2362" actId="478"/>
          <ac:spMkLst>
            <pc:docMk/>
            <pc:sldMk cId="390933837" sldId="305"/>
            <ac:spMk id="6" creationId="{94E3F27E-A38F-99CF-7D97-0E118B077180}"/>
          </ac:spMkLst>
        </pc:spChg>
        <pc:grpChg chg="del">
          <ac:chgData name="Laat, S. de (Stijn)" userId="a4ba54c4-0c2f-4e52-ab06-8d132f278fdd" providerId="ADAL" clId="{7F1E3EDA-2785-4C54-8AA6-77DD462CC7C2}" dt="2024-01-23T14:12:29.201" v="2362" actId="478"/>
          <ac:grpSpMkLst>
            <pc:docMk/>
            <pc:sldMk cId="390933837" sldId="305"/>
            <ac:grpSpMk id="29" creationId="{1BD12151-D343-BE26-DA41-A1D1981AE8D7}"/>
          </ac:grpSpMkLst>
        </pc:grpChg>
        <pc:cxnChg chg="mod">
          <ac:chgData name="Laat, S. de (Stijn)" userId="a4ba54c4-0c2f-4e52-ab06-8d132f278fdd" providerId="ADAL" clId="{7F1E3EDA-2785-4C54-8AA6-77DD462CC7C2}" dt="2024-01-23T14:12:29.201" v="2362" actId="478"/>
          <ac:cxnSpMkLst>
            <pc:docMk/>
            <pc:sldMk cId="390933837" sldId="305"/>
            <ac:cxnSpMk id="11" creationId="{79E54C42-AEC9-4948-729C-34788A6318E7}"/>
          </ac:cxnSpMkLst>
        </pc:cxnChg>
        <pc:cxnChg chg="del mod">
          <ac:chgData name="Laat, S. de (Stijn)" userId="a4ba54c4-0c2f-4e52-ab06-8d132f278fdd" providerId="ADAL" clId="{7F1E3EDA-2785-4C54-8AA6-77DD462CC7C2}" dt="2024-01-23T14:12:29.201" v="2362" actId="478"/>
          <ac:cxnSpMkLst>
            <pc:docMk/>
            <pc:sldMk cId="390933837" sldId="305"/>
            <ac:cxnSpMk id="12" creationId="{E77E41FD-4A7B-5F82-935B-854B047215CB}"/>
          </ac:cxnSpMkLst>
        </pc:cxnChg>
        <pc:cxnChg chg="mod">
          <ac:chgData name="Laat, S. de (Stijn)" userId="a4ba54c4-0c2f-4e52-ab06-8d132f278fdd" providerId="ADAL" clId="{7F1E3EDA-2785-4C54-8AA6-77DD462CC7C2}" dt="2024-01-23T14:12:29.201" v="2362" actId="478"/>
          <ac:cxnSpMkLst>
            <pc:docMk/>
            <pc:sldMk cId="390933837" sldId="305"/>
            <ac:cxnSpMk id="13" creationId="{74FB82FE-4D64-A319-7576-E3DAE99A5574}"/>
          </ac:cxnSpMkLst>
        </pc:cxnChg>
        <pc:cxnChg chg="mod">
          <ac:chgData name="Laat, S. de (Stijn)" userId="a4ba54c4-0c2f-4e52-ab06-8d132f278fdd" providerId="ADAL" clId="{7F1E3EDA-2785-4C54-8AA6-77DD462CC7C2}" dt="2024-01-23T14:12:29.201" v="2362" actId="478"/>
          <ac:cxnSpMkLst>
            <pc:docMk/>
            <pc:sldMk cId="390933837" sldId="305"/>
            <ac:cxnSpMk id="14" creationId="{8F0FDF4A-B566-3E2A-E46C-F377CEAEAEAD}"/>
          </ac:cxnSpMkLst>
        </pc:cxnChg>
      </pc:sldChg>
      <pc:sldChg chg="addSp delSp modSp add mod modAnim modNotesTx">
        <pc:chgData name="Laat, S. de (Stijn)" userId="a4ba54c4-0c2f-4e52-ab06-8d132f278fdd" providerId="ADAL" clId="{7F1E3EDA-2785-4C54-8AA6-77DD462CC7C2}" dt="2024-02-01T15:41:16.638" v="14493" actId="207"/>
        <pc:sldMkLst>
          <pc:docMk/>
          <pc:sldMk cId="2667338634" sldId="306"/>
        </pc:sldMkLst>
        <pc:spChg chg="del mod">
          <ac:chgData name="Laat, S. de (Stijn)" userId="a4ba54c4-0c2f-4e52-ab06-8d132f278fdd" providerId="ADAL" clId="{7F1E3EDA-2785-4C54-8AA6-77DD462CC7C2}" dt="2024-01-24T15:18:23.319" v="6464" actId="478"/>
          <ac:spMkLst>
            <pc:docMk/>
            <pc:sldMk cId="2667338634" sldId="306"/>
            <ac:spMk id="2" creationId="{D7FA2C4E-F923-05E4-6923-2EF992CE5E1F}"/>
          </ac:spMkLst>
        </pc:spChg>
        <pc:spChg chg="mod">
          <ac:chgData name="Laat, S. de (Stijn)" userId="a4ba54c4-0c2f-4e52-ab06-8d132f278fdd" providerId="ADAL" clId="{7F1E3EDA-2785-4C54-8AA6-77DD462CC7C2}" dt="2024-01-23T15:13:30.839" v="2385" actId="20577"/>
          <ac:spMkLst>
            <pc:docMk/>
            <pc:sldMk cId="2667338634" sldId="306"/>
            <ac:spMk id="3" creationId="{08C6CA37-DDF5-B116-AE38-BC442DEA05B3}"/>
          </ac:spMkLst>
        </pc:spChg>
        <pc:spChg chg="add mod">
          <ac:chgData name="Laat, S. de (Stijn)" userId="a4ba54c4-0c2f-4e52-ab06-8d132f278fdd" providerId="ADAL" clId="{7F1E3EDA-2785-4C54-8AA6-77DD462CC7C2}" dt="2024-01-23T15:16:11.356" v="2483" actId="1076"/>
          <ac:spMkLst>
            <pc:docMk/>
            <pc:sldMk cId="2667338634" sldId="306"/>
            <ac:spMk id="5" creationId="{52657A57-F336-A7D2-5A23-449F1AC6465B}"/>
          </ac:spMkLst>
        </pc:spChg>
        <pc:spChg chg="add mod ord">
          <ac:chgData name="Laat, S. de (Stijn)" userId="a4ba54c4-0c2f-4e52-ab06-8d132f278fdd" providerId="ADAL" clId="{7F1E3EDA-2785-4C54-8AA6-77DD462CC7C2}" dt="2024-02-01T15:41:16.638" v="14493" actId="207"/>
          <ac:spMkLst>
            <pc:docMk/>
            <pc:sldMk cId="2667338634" sldId="306"/>
            <ac:spMk id="6" creationId="{DDA36331-E3A3-58C8-BA6F-CE6784B1643D}"/>
          </ac:spMkLst>
        </pc:spChg>
        <pc:spChg chg="add mod">
          <ac:chgData name="Laat, S. de (Stijn)" userId="a4ba54c4-0c2f-4e52-ab06-8d132f278fdd" providerId="ADAL" clId="{7F1E3EDA-2785-4C54-8AA6-77DD462CC7C2}" dt="2024-01-23T15:16:13.973" v="2484" actId="1076"/>
          <ac:spMkLst>
            <pc:docMk/>
            <pc:sldMk cId="2667338634" sldId="306"/>
            <ac:spMk id="7" creationId="{D6C8B529-9A64-1A5F-B2E6-5152E1F43F30}"/>
          </ac:spMkLst>
        </pc:spChg>
        <pc:spChg chg="add mod">
          <ac:chgData name="Laat, S. de (Stijn)" userId="a4ba54c4-0c2f-4e52-ab06-8d132f278fdd" providerId="ADAL" clId="{7F1E3EDA-2785-4C54-8AA6-77DD462CC7C2}" dt="2024-01-24T15:25:23.203" v="6574" actId="1076"/>
          <ac:spMkLst>
            <pc:docMk/>
            <pc:sldMk cId="2667338634" sldId="306"/>
            <ac:spMk id="11" creationId="{5D0CEC55-540D-7D6F-A19D-429E5FA05A34}"/>
          </ac:spMkLst>
        </pc:spChg>
        <pc:spChg chg="add del">
          <ac:chgData name="Laat, S. de (Stijn)" userId="a4ba54c4-0c2f-4e52-ab06-8d132f278fdd" providerId="ADAL" clId="{7F1E3EDA-2785-4C54-8AA6-77DD462CC7C2}" dt="2024-01-24T15:32:48.799" v="6604"/>
          <ac:spMkLst>
            <pc:docMk/>
            <pc:sldMk cId="2667338634" sldId="306"/>
            <ac:spMk id="20" creationId="{8B7F3D22-454A-EBBA-32F0-A1910056779C}"/>
          </ac:spMkLst>
        </pc:spChg>
        <pc:spChg chg="add mod">
          <ac:chgData name="Laat, S. de (Stijn)" userId="a4ba54c4-0c2f-4e52-ab06-8d132f278fdd" providerId="ADAL" clId="{7F1E3EDA-2785-4C54-8AA6-77DD462CC7C2}" dt="2024-01-24T15:34:28.776" v="6632" actId="164"/>
          <ac:spMkLst>
            <pc:docMk/>
            <pc:sldMk cId="2667338634" sldId="306"/>
            <ac:spMk id="21" creationId="{6D3F35E6-36CF-D0F4-B778-4470C5B3179B}"/>
          </ac:spMkLst>
        </pc:spChg>
        <pc:grpChg chg="add mod">
          <ac:chgData name="Laat, S. de (Stijn)" userId="a4ba54c4-0c2f-4e52-ab06-8d132f278fdd" providerId="ADAL" clId="{7F1E3EDA-2785-4C54-8AA6-77DD462CC7C2}" dt="2024-01-24T15:25:28.020" v="6575" actId="1076"/>
          <ac:grpSpMkLst>
            <pc:docMk/>
            <pc:sldMk cId="2667338634" sldId="306"/>
            <ac:grpSpMk id="8" creationId="{F9A208C6-BC2A-B184-2F9A-00E584BAF9FA}"/>
          </ac:grpSpMkLst>
        </pc:grpChg>
        <pc:grpChg chg="add mod">
          <ac:chgData name="Laat, S. de (Stijn)" userId="a4ba54c4-0c2f-4e52-ab06-8d132f278fdd" providerId="ADAL" clId="{7F1E3EDA-2785-4C54-8AA6-77DD462CC7C2}" dt="2024-01-24T15:34:28.776" v="6632" actId="164"/>
          <ac:grpSpMkLst>
            <pc:docMk/>
            <pc:sldMk cId="2667338634" sldId="306"/>
            <ac:grpSpMk id="22" creationId="{EE5BDF0C-21D7-C645-B2DE-E904D69B6028}"/>
          </ac:grpSpMkLst>
        </pc:grpChg>
        <pc:picChg chg="add mod">
          <ac:chgData name="Laat, S. de (Stijn)" userId="a4ba54c4-0c2f-4e52-ab06-8d132f278fdd" providerId="ADAL" clId="{7F1E3EDA-2785-4C54-8AA6-77DD462CC7C2}" dt="2024-01-24T15:18:42.670" v="6465" actId="164"/>
          <ac:picMkLst>
            <pc:docMk/>
            <pc:sldMk cId="2667338634" sldId="306"/>
            <ac:picMk id="13" creationId="{EC08C6F8-FF9C-C253-72E7-63FF5DB9CCB5}"/>
          </ac:picMkLst>
        </pc:picChg>
        <pc:picChg chg="add mod">
          <ac:chgData name="Laat, S. de (Stijn)" userId="a4ba54c4-0c2f-4e52-ab06-8d132f278fdd" providerId="ADAL" clId="{7F1E3EDA-2785-4C54-8AA6-77DD462CC7C2}" dt="2024-01-24T15:34:28.776" v="6632" actId="164"/>
          <ac:picMkLst>
            <pc:docMk/>
            <pc:sldMk cId="2667338634" sldId="306"/>
            <ac:picMk id="19" creationId="{7CD4062D-D37C-A326-2220-575B1E2210BE}"/>
          </ac:picMkLst>
        </pc:picChg>
        <pc:cxnChg chg="add mod">
          <ac:chgData name="Laat, S. de (Stijn)" userId="a4ba54c4-0c2f-4e52-ab06-8d132f278fdd" providerId="ADAL" clId="{7F1E3EDA-2785-4C54-8AA6-77DD462CC7C2}" dt="2024-01-23T15:16:32.973" v="2488" actId="1582"/>
          <ac:cxnSpMkLst>
            <pc:docMk/>
            <pc:sldMk cId="2667338634" sldId="306"/>
            <ac:cxnSpMk id="9" creationId="{1D80E68B-320D-61CF-8042-11EDD7A81A21}"/>
          </ac:cxnSpMkLst>
        </pc:cxnChg>
        <pc:cxnChg chg="add mod">
          <ac:chgData name="Laat, S. de (Stijn)" userId="a4ba54c4-0c2f-4e52-ab06-8d132f278fdd" providerId="ADAL" clId="{7F1E3EDA-2785-4C54-8AA6-77DD462CC7C2}" dt="2024-01-24T15:26:03.812" v="6578" actId="14100"/>
          <ac:cxnSpMkLst>
            <pc:docMk/>
            <pc:sldMk cId="2667338634" sldId="306"/>
            <ac:cxnSpMk id="10" creationId="{2E129CA3-EAD6-7E35-44A3-C0BD4CB0E916}"/>
          </ac:cxnSpMkLst>
        </pc:cxnChg>
        <pc:cxnChg chg="add mod">
          <ac:chgData name="Laat, S. de (Stijn)" userId="a4ba54c4-0c2f-4e52-ab06-8d132f278fdd" providerId="ADAL" clId="{7F1E3EDA-2785-4C54-8AA6-77DD462CC7C2}" dt="2024-01-25T10:49:31.631" v="8144"/>
          <ac:cxnSpMkLst>
            <pc:docMk/>
            <pc:sldMk cId="2667338634" sldId="306"/>
            <ac:cxnSpMk id="16" creationId="{343B11C4-84F5-7A4E-BC67-8C5D4C82727A}"/>
          </ac:cxnSpMkLst>
        </pc:cxnChg>
      </pc:sldChg>
      <pc:sldChg chg="addSp delSp modSp new mod modNotesTx">
        <pc:chgData name="Laat, S. de (Stijn)" userId="a4ba54c4-0c2f-4e52-ab06-8d132f278fdd" providerId="ADAL" clId="{7F1E3EDA-2785-4C54-8AA6-77DD462CC7C2}" dt="2024-02-06T15:22:09.498" v="17169" actId="20577"/>
        <pc:sldMkLst>
          <pc:docMk/>
          <pc:sldMk cId="945384596" sldId="307"/>
        </pc:sldMkLst>
        <pc:spChg chg="mod">
          <ac:chgData name="Laat, S. de (Stijn)" userId="a4ba54c4-0c2f-4e52-ab06-8d132f278fdd" providerId="ADAL" clId="{7F1E3EDA-2785-4C54-8AA6-77DD462CC7C2}" dt="2024-01-30T09:56:08.144" v="10426" actId="14100"/>
          <ac:spMkLst>
            <pc:docMk/>
            <pc:sldMk cId="945384596" sldId="307"/>
            <ac:spMk id="2" creationId="{2389C7E7-C6D6-C76B-7B0F-0A4B9B4D8707}"/>
          </ac:spMkLst>
        </pc:spChg>
        <pc:spChg chg="mod">
          <ac:chgData name="Laat, S. de (Stijn)" userId="a4ba54c4-0c2f-4e52-ab06-8d132f278fdd" providerId="ADAL" clId="{7F1E3EDA-2785-4C54-8AA6-77DD462CC7C2}" dt="2024-01-24T14:20:02.693" v="4072" actId="20577"/>
          <ac:spMkLst>
            <pc:docMk/>
            <pc:sldMk cId="945384596" sldId="307"/>
            <ac:spMk id="3" creationId="{E104C75C-D160-73F7-49E9-2D4CABB71C2B}"/>
          </ac:spMkLst>
        </pc:spChg>
        <pc:spChg chg="mod">
          <ac:chgData name="Laat, S. de (Stijn)" userId="a4ba54c4-0c2f-4e52-ab06-8d132f278fdd" providerId="ADAL" clId="{7F1E3EDA-2785-4C54-8AA6-77DD462CC7C2}" dt="2024-01-24T14:49:45.654" v="5502" actId="20577"/>
          <ac:spMkLst>
            <pc:docMk/>
            <pc:sldMk cId="945384596" sldId="307"/>
            <ac:spMk id="4" creationId="{D768DD85-010B-B86E-EC60-87433F7A4DEC}"/>
          </ac:spMkLst>
        </pc:spChg>
        <pc:picChg chg="add del mod">
          <ac:chgData name="Laat, S. de (Stijn)" userId="a4ba54c4-0c2f-4e52-ab06-8d132f278fdd" providerId="ADAL" clId="{7F1E3EDA-2785-4C54-8AA6-77DD462CC7C2}" dt="2024-01-24T14:19:55.478" v="4062" actId="478"/>
          <ac:picMkLst>
            <pc:docMk/>
            <pc:sldMk cId="945384596" sldId="307"/>
            <ac:picMk id="6" creationId="{B6AF9648-C677-B993-17F1-874439C7F5EF}"/>
          </ac:picMkLst>
        </pc:picChg>
        <pc:picChg chg="add del mod">
          <ac:chgData name="Laat, S. de (Stijn)" userId="a4ba54c4-0c2f-4e52-ab06-8d132f278fdd" providerId="ADAL" clId="{7F1E3EDA-2785-4C54-8AA6-77DD462CC7C2}" dt="2024-01-24T14:19:56.151" v="4063" actId="478"/>
          <ac:picMkLst>
            <pc:docMk/>
            <pc:sldMk cId="945384596" sldId="307"/>
            <ac:picMk id="8" creationId="{0FE724A3-F70F-1BCA-203D-B6556D4C5D5D}"/>
          </ac:picMkLst>
        </pc:picChg>
        <pc:picChg chg="add del mod">
          <ac:chgData name="Laat, S. de (Stijn)" userId="a4ba54c4-0c2f-4e52-ab06-8d132f278fdd" providerId="ADAL" clId="{7F1E3EDA-2785-4C54-8AA6-77DD462CC7C2}" dt="2024-01-24T14:19:56.811" v="4064" actId="478"/>
          <ac:picMkLst>
            <pc:docMk/>
            <pc:sldMk cId="945384596" sldId="307"/>
            <ac:picMk id="10" creationId="{20D10B43-C68A-59B4-A3F3-260BEB79ED3C}"/>
          </ac:picMkLst>
        </pc:picChg>
      </pc:sldChg>
      <pc:sldChg chg="addSp modSp add mod modAnim modNotesTx">
        <pc:chgData name="Laat, S. de (Stijn)" userId="a4ba54c4-0c2f-4e52-ab06-8d132f278fdd" providerId="ADAL" clId="{7F1E3EDA-2785-4C54-8AA6-77DD462CC7C2}" dt="2024-01-30T09:44:12.892" v="9658" actId="1035"/>
        <pc:sldMkLst>
          <pc:docMk/>
          <pc:sldMk cId="460693297" sldId="308"/>
        </pc:sldMkLst>
        <pc:spChg chg="mod">
          <ac:chgData name="Laat, S. de (Stijn)" userId="a4ba54c4-0c2f-4e52-ab06-8d132f278fdd" providerId="ADAL" clId="{7F1E3EDA-2785-4C54-8AA6-77DD462CC7C2}" dt="2024-01-30T09:44:07.475" v="9652" actId="1035"/>
          <ac:spMkLst>
            <pc:docMk/>
            <pc:sldMk cId="460693297" sldId="308"/>
            <ac:spMk id="2" creationId="{2389C7E7-C6D6-C76B-7B0F-0A4B9B4D8707}"/>
          </ac:spMkLst>
        </pc:spChg>
        <pc:spChg chg="mod">
          <ac:chgData name="Laat, S. de (Stijn)" userId="a4ba54c4-0c2f-4e52-ab06-8d132f278fdd" providerId="ADAL" clId="{7F1E3EDA-2785-4C54-8AA6-77DD462CC7C2}" dt="2024-01-24T14:50:47.121" v="5618" actId="20577"/>
          <ac:spMkLst>
            <pc:docMk/>
            <pc:sldMk cId="460693297" sldId="308"/>
            <ac:spMk id="4" creationId="{D768DD85-010B-B86E-EC60-87433F7A4DEC}"/>
          </ac:spMkLst>
        </pc:spChg>
        <pc:spChg chg="add mod">
          <ac:chgData name="Laat, S. de (Stijn)" userId="a4ba54c4-0c2f-4e52-ab06-8d132f278fdd" providerId="ADAL" clId="{7F1E3EDA-2785-4C54-8AA6-77DD462CC7C2}" dt="2024-01-25T10:20:01.426" v="7207" actId="1076"/>
          <ac:spMkLst>
            <pc:docMk/>
            <pc:sldMk cId="460693297" sldId="308"/>
            <ac:spMk id="8" creationId="{173CCC26-2170-85F6-4B9F-2064354A474B}"/>
          </ac:spMkLst>
        </pc:spChg>
        <pc:picChg chg="add mod">
          <ac:chgData name="Laat, S. de (Stijn)" userId="a4ba54c4-0c2f-4e52-ab06-8d132f278fdd" providerId="ADAL" clId="{7F1E3EDA-2785-4C54-8AA6-77DD462CC7C2}" dt="2024-01-25T10:18:53.845" v="7192" actId="1076"/>
          <ac:picMkLst>
            <pc:docMk/>
            <pc:sldMk cId="460693297" sldId="308"/>
            <ac:picMk id="5" creationId="{A82AAE8D-DC2C-2ABC-0537-DF6399D6C3B4}"/>
          </ac:picMkLst>
        </pc:picChg>
        <pc:picChg chg="add mod">
          <ac:chgData name="Laat, S. de (Stijn)" userId="a4ba54c4-0c2f-4e52-ab06-8d132f278fdd" providerId="ADAL" clId="{7F1E3EDA-2785-4C54-8AA6-77DD462CC7C2}" dt="2024-01-25T10:20:11.555" v="7208" actId="1076"/>
          <ac:picMkLst>
            <pc:docMk/>
            <pc:sldMk cId="460693297" sldId="308"/>
            <ac:picMk id="6" creationId="{718B4261-3889-0D8D-C524-C4CF4E32408E}"/>
          </ac:picMkLst>
        </pc:picChg>
        <pc:picChg chg="add mod">
          <ac:chgData name="Laat, S. de (Stijn)" userId="a4ba54c4-0c2f-4e52-ab06-8d132f278fdd" providerId="ADAL" clId="{7F1E3EDA-2785-4C54-8AA6-77DD462CC7C2}" dt="2024-01-30T09:44:12.892" v="9658" actId="1035"/>
          <ac:picMkLst>
            <pc:docMk/>
            <pc:sldMk cId="460693297" sldId="308"/>
            <ac:picMk id="7" creationId="{4459DDA7-E753-A4AF-7925-720D5626D144}"/>
          </ac:picMkLst>
        </pc:picChg>
      </pc:sldChg>
      <pc:sldChg chg="addSp delSp modSp add mod modNotesTx">
        <pc:chgData name="Laat, S. de (Stijn)" userId="a4ba54c4-0c2f-4e52-ab06-8d132f278fdd" providerId="ADAL" clId="{7F1E3EDA-2785-4C54-8AA6-77DD462CC7C2}" dt="2024-02-06T14:21:16.943" v="14927" actId="20577"/>
        <pc:sldMkLst>
          <pc:docMk/>
          <pc:sldMk cId="738310058" sldId="309"/>
        </pc:sldMkLst>
        <pc:spChg chg="mod">
          <ac:chgData name="Laat, S. de (Stijn)" userId="a4ba54c4-0c2f-4e52-ab06-8d132f278fdd" providerId="ADAL" clId="{7F1E3EDA-2785-4C54-8AA6-77DD462CC7C2}" dt="2024-01-25T10:15:09.136" v="6985" actId="1076"/>
          <ac:spMkLst>
            <pc:docMk/>
            <pc:sldMk cId="738310058" sldId="309"/>
            <ac:spMk id="2" creationId="{2389C7E7-C6D6-C76B-7B0F-0A4B9B4D8707}"/>
          </ac:spMkLst>
        </pc:spChg>
        <pc:spChg chg="mod">
          <ac:chgData name="Laat, S. de (Stijn)" userId="a4ba54c4-0c2f-4e52-ab06-8d132f278fdd" providerId="ADAL" clId="{7F1E3EDA-2785-4C54-8AA6-77DD462CC7C2}" dt="2024-01-24T14:49:50.721" v="5512" actId="20577"/>
          <ac:spMkLst>
            <pc:docMk/>
            <pc:sldMk cId="738310058" sldId="309"/>
            <ac:spMk id="4" creationId="{D768DD85-010B-B86E-EC60-87433F7A4DEC}"/>
          </ac:spMkLst>
        </pc:spChg>
        <pc:picChg chg="mod">
          <ac:chgData name="Laat, S. de (Stijn)" userId="a4ba54c4-0c2f-4e52-ab06-8d132f278fdd" providerId="ADAL" clId="{7F1E3EDA-2785-4C54-8AA6-77DD462CC7C2}" dt="2024-01-24T15:59:38.635" v="6953" actId="1037"/>
          <ac:picMkLst>
            <pc:docMk/>
            <pc:sldMk cId="738310058" sldId="309"/>
            <ac:picMk id="6" creationId="{B6AF9648-C677-B993-17F1-874439C7F5EF}"/>
          </ac:picMkLst>
        </pc:picChg>
        <pc:picChg chg="add del mod ord">
          <ac:chgData name="Laat, S. de (Stijn)" userId="a4ba54c4-0c2f-4e52-ab06-8d132f278fdd" providerId="ADAL" clId="{7F1E3EDA-2785-4C54-8AA6-77DD462CC7C2}" dt="2024-01-24T15:44:42.971" v="6819" actId="478"/>
          <ac:picMkLst>
            <pc:docMk/>
            <pc:sldMk cId="738310058" sldId="309"/>
            <ac:picMk id="7" creationId="{4B4D6AF7-39A7-3676-5595-566978C4790E}"/>
          </ac:picMkLst>
        </pc:picChg>
        <pc:picChg chg="mod">
          <ac:chgData name="Laat, S. de (Stijn)" userId="a4ba54c4-0c2f-4e52-ab06-8d132f278fdd" providerId="ADAL" clId="{7F1E3EDA-2785-4C54-8AA6-77DD462CC7C2}" dt="2024-01-24T15:59:38.635" v="6953" actId="1037"/>
          <ac:picMkLst>
            <pc:docMk/>
            <pc:sldMk cId="738310058" sldId="309"/>
            <ac:picMk id="8" creationId="{0FE724A3-F70F-1BCA-203D-B6556D4C5D5D}"/>
          </ac:picMkLst>
        </pc:picChg>
        <pc:picChg chg="mod">
          <ac:chgData name="Laat, S. de (Stijn)" userId="a4ba54c4-0c2f-4e52-ab06-8d132f278fdd" providerId="ADAL" clId="{7F1E3EDA-2785-4C54-8AA6-77DD462CC7C2}" dt="2024-01-24T15:59:38.635" v="6953" actId="1037"/>
          <ac:picMkLst>
            <pc:docMk/>
            <pc:sldMk cId="738310058" sldId="309"/>
            <ac:picMk id="10" creationId="{20D10B43-C68A-59B4-A3F3-260BEB79ED3C}"/>
          </ac:picMkLst>
        </pc:picChg>
        <pc:picChg chg="add del mod ord modCrop">
          <ac:chgData name="Laat, S. de (Stijn)" userId="a4ba54c4-0c2f-4e52-ab06-8d132f278fdd" providerId="ADAL" clId="{7F1E3EDA-2785-4C54-8AA6-77DD462CC7C2}" dt="2024-01-24T15:57:32.368" v="6919" actId="478"/>
          <ac:picMkLst>
            <pc:docMk/>
            <pc:sldMk cId="738310058" sldId="309"/>
            <ac:picMk id="11" creationId="{4D04FDDE-6B5C-85C2-12BC-1FB7D2BBE08C}"/>
          </ac:picMkLst>
        </pc:picChg>
        <pc:picChg chg="add del mod ord modCrop">
          <ac:chgData name="Laat, S. de (Stijn)" userId="a4ba54c4-0c2f-4e52-ab06-8d132f278fdd" providerId="ADAL" clId="{7F1E3EDA-2785-4C54-8AA6-77DD462CC7C2}" dt="2024-01-24T15:57:28.168" v="6917" actId="478"/>
          <ac:picMkLst>
            <pc:docMk/>
            <pc:sldMk cId="738310058" sldId="309"/>
            <ac:picMk id="12" creationId="{8831EDA1-B388-4536-5DBA-B63F369E8051}"/>
          </ac:picMkLst>
        </pc:picChg>
        <pc:picChg chg="add del mod ord modCrop">
          <ac:chgData name="Laat, S. de (Stijn)" userId="a4ba54c4-0c2f-4e52-ab06-8d132f278fdd" providerId="ADAL" clId="{7F1E3EDA-2785-4C54-8AA6-77DD462CC7C2}" dt="2024-01-24T15:57:30.392" v="6918" actId="478"/>
          <ac:picMkLst>
            <pc:docMk/>
            <pc:sldMk cId="738310058" sldId="309"/>
            <ac:picMk id="13" creationId="{89078211-89F5-5037-9F6E-583F31080D49}"/>
          </ac:picMkLst>
        </pc:picChg>
        <pc:picChg chg="add del mod">
          <ac:chgData name="Laat, S. de (Stijn)" userId="a4ba54c4-0c2f-4e52-ab06-8d132f278fdd" providerId="ADAL" clId="{7F1E3EDA-2785-4C54-8AA6-77DD462CC7C2}" dt="2024-01-24T15:56:41.352" v="6912"/>
          <ac:picMkLst>
            <pc:docMk/>
            <pc:sldMk cId="738310058" sldId="309"/>
            <ac:picMk id="15" creationId="{14768E4F-3228-DF05-3FBE-8014344D9B17}"/>
          </ac:picMkLst>
        </pc:picChg>
        <pc:picChg chg="add del mod ord modCrop">
          <ac:chgData name="Laat, S. de (Stijn)" userId="a4ba54c4-0c2f-4e52-ab06-8d132f278fdd" providerId="ADAL" clId="{7F1E3EDA-2785-4C54-8AA6-77DD462CC7C2}" dt="2024-01-25T10:14:33.074" v="6984" actId="478"/>
          <ac:picMkLst>
            <pc:docMk/>
            <pc:sldMk cId="738310058" sldId="309"/>
            <ac:picMk id="17" creationId="{0AB9AFB4-67E8-933F-4235-28730A9E4C21}"/>
          </ac:picMkLst>
        </pc:picChg>
      </pc:sldChg>
      <pc:sldChg chg="addSp delSp modSp add mod delAnim modAnim modNotesTx">
        <pc:chgData name="Laat, S. de (Stijn)" userId="a4ba54c4-0c2f-4e52-ab06-8d132f278fdd" providerId="ADAL" clId="{7F1E3EDA-2785-4C54-8AA6-77DD462CC7C2}" dt="2024-02-06T15:10:15.055" v="16936" actId="20577"/>
        <pc:sldMkLst>
          <pc:docMk/>
          <pc:sldMk cId="323419113" sldId="310"/>
        </pc:sldMkLst>
        <pc:spChg chg="del mod">
          <ac:chgData name="Laat, S. de (Stijn)" userId="a4ba54c4-0c2f-4e52-ab06-8d132f278fdd" providerId="ADAL" clId="{7F1E3EDA-2785-4C54-8AA6-77DD462CC7C2}" dt="2024-01-24T14:28:42.431" v="4492" actId="478"/>
          <ac:spMkLst>
            <pc:docMk/>
            <pc:sldMk cId="323419113" sldId="310"/>
            <ac:spMk id="2" creationId="{D7FA2C4E-F923-05E4-6923-2EF992CE5E1F}"/>
          </ac:spMkLst>
        </pc:spChg>
        <pc:spChg chg="mod">
          <ac:chgData name="Laat, S. de (Stijn)" userId="a4ba54c4-0c2f-4e52-ab06-8d132f278fdd" providerId="ADAL" clId="{7F1E3EDA-2785-4C54-8AA6-77DD462CC7C2}" dt="2024-02-06T14:52:19.601" v="15034" actId="20577"/>
          <ac:spMkLst>
            <pc:docMk/>
            <pc:sldMk cId="323419113" sldId="310"/>
            <ac:spMk id="3" creationId="{08C6CA37-DDF5-B116-AE38-BC442DEA05B3}"/>
          </ac:spMkLst>
        </pc:spChg>
        <pc:spChg chg="add del mod">
          <ac:chgData name="Laat, S. de (Stijn)" userId="a4ba54c4-0c2f-4e52-ab06-8d132f278fdd" providerId="ADAL" clId="{7F1E3EDA-2785-4C54-8AA6-77DD462CC7C2}" dt="2024-01-24T14:28:43.931" v="4493" actId="478"/>
          <ac:spMkLst>
            <pc:docMk/>
            <pc:sldMk cId="323419113" sldId="310"/>
            <ac:spMk id="7" creationId="{80554D6C-46DA-5F5D-2A6E-2E45BA4E3DDA}"/>
          </ac:spMkLst>
        </pc:spChg>
        <pc:spChg chg="add mod">
          <ac:chgData name="Laat, S. de (Stijn)" userId="a4ba54c4-0c2f-4e52-ab06-8d132f278fdd" providerId="ADAL" clId="{7F1E3EDA-2785-4C54-8AA6-77DD462CC7C2}" dt="2024-01-25T10:14:00.802" v="6977" actId="20577"/>
          <ac:spMkLst>
            <pc:docMk/>
            <pc:sldMk cId="323419113" sldId="310"/>
            <ac:spMk id="8" creationId="{BCD114E3-3E89-39EC-C4FE-5036A26F9154}"/>
          </ac:spMkLst>
        </pc:spChg>
        <pc:spChg chg="add mod">
          <ac:chgData name="Laat, S. de (Stijn)" userId="a4ba54c4-0c2f-4e52-ab06-8d132f278fdd" providerId="ADAL" clId="{7F1E3EDA-2785-4C54-8AA6-77DD462CC7C2}" dt="2024-01-24T14:38:51.848" v="4741" actId="1076"/>
          <ac:spMkLst>
            <pc:docMk/>
            <pc:sldMk cId="323419113" sldId="310"/>
            <ac:spMk id="9" creationId="{D130E727-20C5-9EFF-6C95-6D598623EDE9}"/>
          </ac:spMkLst>
        </pc:spChg>
        <pc:spChg chg="add mod">
          <ac:chgData name="Laat, S. de (Stijn)" userId="a4ba54c4-0c2f-4e52-ab06-8d132f278fdd" providerId="ADAL" clId="{7F1E3EDA-2785-4C54-8AA6-77DD462CC7C2}" dt="2024-01-24T14:38:51.848" v="4741" actId="1076"/>
          <ac:spMkLst>
            <pc:docMk/>
            <pc:sldMk cId="323419113" sldId="310"/>
            <ac:spMk id="10" creationId="{AA2663D9-CD6C-6F01-2B9C-E4E19ED031C7}"/>
          </ac:spMkLst>
        </pc:spChg>
        <pc:spChg chg="add mod">
          <ac:chgData name="Laat, S. de (Stijn)" userId="a4ba54c4-0c2f-4e52-ab06-8d132f278fdd" providerId="ADAL" clId="{7F1E3EDA-2785-4C54-8AA6-77DD462CC7C2}" dt="2024-01-24T14:38:51.848" v="4741" actId="1076"/>
          <ac:spMkLst>
            <pc:docMk/>
            <pc:sldMk cId="323419113" sldId="310"/>
            <ac:spMk id="11" creationId="{BA6CD4D4-0A0A-BE7B-EBA7-832B10348143}"/>
          </ac:spMkLst>
        </pc:spChg>
        <pc:spChg chg="add mod">
          <ac:chgData name="Laat, S. de (Stijn)" userId="a4ba54c4-0c2f-4e52-ab06-8d132f278fdd" providerId="ADAL" clId="{7F1E3EDA-2785-4C54-8AA6-77DD462CC7C2}" dt="2024-01-24T14:38:51.848" v="4741" actId="1076"/>
          <ac:spMkLst>
            <pc:docMk/>
            <pc:sldMk cId="323419113" sldId="310"/>
            <ac:spMk id="12" creationId="{923B08D4-5E4A-D36F-3626-2834356B9C10}"/>
          </ac:spMkLst>
        </pc:spChg>
        <pc:spChg chg="add del mod">
          <ac:chgData name="Laat, S. de (Stijn)" userId="a4ba54c4-0c2f-4e52-ab06-8d132f278fdd" providerId="ADAL" clId="{7F1E3EDA-2785-4C54-8AA6-77DD462CC7C2}" dt="2024-01-24T14:38:42.436" v="4740" actId="478"/>
          <ac:spMkLst>
            <pc:docMk/>
            <pc:sldMk cId="323419113" sldId="310"/>
            <ac:spMk id="13" creationId="{2BA7E7BF-128A-2C65-0D7E-520AAE6B6746}"/>
          </ac:spMkLst>
        </pc:spChg>
        <pc:spChg chg="mod">
          <ac:chgData name="Laat, S. de (Stijn)" userId="a4ba54c4-0c2f-4e52-ab06-8d132f278fdd" providerId="ADAL" clId="{7F1E3EDA-2785-4C54-8AA6-77DD462CC7C2}" dt="2024-01-24T14:29:06.415" v="4496" actId="403"/>
          <ac:spMkLst>
            <pc:docMk/>
            <pc:sldMk cId="323419113" sldId="310"/>
            <ac:spMk id="19" creationId="{0922A960-153D-7910-6549-9971EAD0ED30}"/>
          </ac:spMkLst>
        </pc:spChg>
        <pc:spChg chg="mod">
          <ac:chgData name="Laat, S. de (Stijn)" userId="a4ba54c4-0c2f-4e52-ab06-8d132f278fdd" providerId="ADAL" clId="{7F1E3EDA-2785-4C54-8AA6-77DD462CC7C2}" dt="2024-01-24T14:29:06.415" v="4496" actId="403"/>
          <ac:spMkLst>
            <pc:docMk/>
            <pc:sldMk cId="323419113" sldId="310"/>
            <ac:spMk id="20" creationId="{ADB1F0D6-FB88-8B6C-DE01-C30F3EB7A259}"/>
          </ac:spMkLst>
        </pc:spChg>
        <pc:spChg chg="mod">
          <ac:chgData name="Laat, S. de (Stijn)" userId="a4ba54c4-0c2f-4e52-ab06-8d132f278fdd" providerId="ADAL" clId="{7F1E3EDA-2785-4C54-8AA6-77DD462CC7C2}" dt="2024-01-24T14:29:06.415" v="4496" actId="403"/>
          <ac:spMkLst>
            <pc:docMk/>
            <pc:sldMk cId="323419113" sldId="310"/>
            <ac:spMk id="21" creationId="{4A6167FB-64D4-D5BA-6649-726E1B107624}"/>
          </ac:spMkLst>
        </pc:spChg>
        <pc:spChg chg="mod">
          <ac:chgData name="Laat, S. de (Stijn)" userId="a4ba54c4-0c2f-4e52-ab06-8d132f278fdd" providerId="ADAL" clId="{7F1E3EDA-2785-4C54-8AA6-77DD462CC7C2}" dt="2024-01-24T14:29:06.415" v="4496" actId="403"/>
          <ac:spMkLst>
            <pc:docMk/>
            <pc:sldMk cId="323419113" sldId="310"/>
            <ac:spMk id="22" creationId="{F56D2F4C-D03C-A5F1-360F-3CA335ED6175}"/>
          </ac:spMkLst>
        </pc:spChg>
        <pc:spChg chg="mod">
          <ac:chgData name="Laat, S. de (Stijn)" userId="a4ba54c4-0c2f-4e52-ab06-8d132f278fdd" providerId="ADAL" clId="{7F1E3EDA-2785-4C54-8AA6-77DD462CC7C2}" dt="2024-01-24T14:29:06.415" v="4496" actId="403"/>
          <ac:spMkLst>
            <pc:docMk/>
            <pc:sldMk cId="323419113" sldId="310"/>
            <ac:spMk id="23" creationId="{5935AEB8-30FA-6F2A-5E9B-A4A51BBC9BFF}"/>
          </ac:spMkLst>
        </pc:spChg>
        <pc:spChg chg="mod">
          <ac:chgData name="Laat, S. de (Stijn)" userId="a4ba54c4-0c2f-4e52-ab06-8d132f278fdd" providerId="ADAL" clId="{7F1E3EDA-2785-4C54-8AA6-77DD462CC7C2}" dt="2024-01-24T14:29:06.415" v="4496" actId="403"/>
          <ac:spMkLst>
            <pc:docMk/>
            <pc:sldMk cId="323419113" sldId="310"/>
            <ac:spMk id="50" creationId="{EC779BA8-04B5-A588-5B0F-173B2C402005}"/>
          </ac:spMkLst>
        </pc:spChg>
        <pc:spChg chg="mod">
          <ac:chgData name="Laat, S. de (Stijn)" userId="a4ba54c4-0c2f-4e52-ab06-8d132f278fdd" providerId="ADAL" clId="{7F1E3EDA-2785-4C54-8AA6-77DD462CC7C2}" dt="2024-01-24T14:29:06.415" v="4496" actId="403"/>
          <ac:spMkLst>
            <pc:docMk/>
            <pc:sldMk cId="323419113" sldId="310"/>
            <ac:spMk id="51" creationId="{0ACD5722-6EF9-7622-11C4-0CC17C935546}"/>
          </ac:spMkLst>
        </pc:spChg>
        <pc:grpChg chg="add mod">
          <ac:chgData name="Laat, S. de (Stijn)" userId="a4ba54c4-0c2f-4e52-ab06-8d132f278fdd" providerId="ADAL" clId="{7F1E3EDA-2785-4C54-8AA6-77DD462CC7C2}" dt="2024-01-24T14:38:51.848" v="4741" actId="1076"/>
          <ac:grpSpMkLst>
            <pc:docMk/>
            <pc:sldMk cId="323419113" sldId="310"/>
            <ac:grpSpMk id="5" creationId="{E80D244D-8929-CF85-5975-55E655C365A7}"/>
          </ac:grpSpMkLst>
        </pc:grpChg>
        <pc:cxnChg chg="mod">
          <ac:chgData name="Laat, S. de (Stijn)" userId="a4ba54c4-0c2f-4e52-ab06-8d132f278fdd" providerId="ADAL" clId="{7F1E3EDA-2785-4C54-8AA6-77DD462CC7C2}" dt="2024-01-24T14:28:31.798" v="4490" actId="164"/>
          <ac:cxnSpMkLst>
            <pc:docMk/>
            <pc:sldMk cId="323419113" sldId="310"/>
            <ac:cxnSpMk id="25" creationId="{58A26FCB-24D8-7053-B4A7-436049BCA785}"/>
          </ac:cxnSpMkLst>
        </pc:cxnChg>
        <pc:cxnChg chg="mod">
          <ac:chgData name="Laat, S. de (Stijn)" userId="a4ba54c4-0c2f-4e52-ab06-8d132f278fdd" providerId="ADAL" clId="{7F1E3EDA-2785-4C54-8AA6-77DD462CC7C2}" dt="2024-01-24T14:28:31.798" v="4490" actId="164"/>
          <ac:cxnSpMkLst>
            <pc:docMk/>
            <pc:sldMk cId="323419113" sldId="310"/>
            <ac:cxnSpMk id="27" creationId="{E17E9D70-AC10-23C2-A5D6-A197FD951549}"/>
          </ac:cxnSpMkLst>
        </pc:cxnChg>
        <pc:cxnChg chg="mod">
          <ac:chgData name="Laat, S. de (Stijn)" userId="a4ba54c4-0c2f-4e52-ab06-8d132f278fdd" providerId="ADAL" clId="{7F1E3EDA-2785-4C54-8AA6-77DD462CC7C2}" dt="2024-01-24T14:28:31.798" v="4490" actId="164"/>
          <ac:cxnSpMkLst>
            <pc:docMk/>
            <pc:sldMk cId="323419113" sldId="310"/>
            <ac:cxnSpMk id="31" creationId="{2DD8CBF2-9D96-302B-7848-162991B9CE92}"/>
          </ac:cxnSpMkLst>
        </pc:cxnChg>
        <pc:cxnChg chg="mod">
          <ac:chgData name="Laat, S. de (Stijn)" userId="a4ba54c4-0c2f-4e52-ab06-8d132f278fdd" providerId="ADAL" clId="{7F1E3EDA-2785-4C54-8AA6-77DD462CC7C2}" dt="2024-01-24T14:28:31.798" v="4490" actId="164"/>
          <ac:cxnSpMkLst>
            <pc:docMk/>
            <pc:sldMk cId="323419113" sldId="310"/>
            <ac:cxnSpMk id="34" creationId="{33DFA3A3-B439-795E-D8E6-9446A1630729}"/>
          </ac:cxnSpMkLst>
        </pc:cxnChg>
      </pc:sldChg>
      <pc:sldChg chg="delSp modSp add mod ord delAnim modAnim modNotesTx">
        <pc:chgData name="Laat, S. de (Stijn)" userId="a4ba54c4-0c2f-4e52-ab06-8d132f278fdd" providerId="ADAL" clId="{7F1E3EDA-2785-4C54-8AA6-77DD462CC7C2}" dt="2024-01-31T08:58:04.283" v="12321" actId="6549"/>
        <pc:sldMkLst>
          <pc:docMk/>
          <pc:sldMk cId="1654005649" sldId="311"/>
        </pc:sldMkLst>
        <pc:spChg chg="mod">
          <ac:chgData name="Laat, S. de (Stijn)" userId="a4ba54c4-0c2f-4e52-ab06-8d132f278fdd" providerId="ADAL" clId="{7F1E3EDA-2785-4C54-8AA6-77DD462CC7C2}" dt="2024-01-24T15:07:27.979" v="6070" actId="207"/>
          <ac:spMkLst>
            <pc:docMk/>
            <pc:sldMk cId="1654005649" sldId="311"/>
            <ac:spMk id="8" creationId="{BCD114E3-3E89-39EC-C4FE-5036A26F9154}"/>
          </ac:spMkLst>
        </pc:spChg>
        <pc:spChg chg="del">
          <ac:chgData name="Laat, S. de (Stijn)" userId="a4ba54c4-0c2f-4e52-ab06-8d132f278fdd" providerId="ADAL" clId="{7F1E3EDA-2785-4C54-8AA6-77DD462CC7C2}" dt="2024-01-24T15:06:53.196" v="6063" actId="478"/>
          <ac:spMkLst>
            <pc:docMk/>
            <pc:sldMk cId="1654005649" sldId="311"/>
            <ac:spMk id="9" creationId="{D130E727-20C5-9EFF-6C95-6D598623EDE9}"/>
          </ac:spMkLst>
        </pc:spChg>
        <pc:spChg chg="del">
          <ac:chgData name="Laat, S. de (Stijn)" userId="a4ba54c4-0c2f-4e52-ab06-8d132f278fdd" providerId="ADAL" clId="{7F1E3EDA-2785-4C54-8AA6-77DD462CC7C2}" dt="2024-01-24T15:06:56.312" v="6064" actId="478"/>
          <ac:spMkLst>
            <pc:docMk/>
            <pc:sldMk cId="1654005649" sldId="311"/>
            <ac:spMk id="10" creationId="{AA2663D9-CD6C-6F01-2B9C-E4E19ED031C7}"/>
          </ac:spMkLst>
        </pc:spChg>
        <pc:spChg chg="del mod">
          <ac:chgData name="Laat, S. de (Stijn)" userId="a4ba54c4-0c2f-4e52-ab06-8d132f278fdd" providerId="ADAL" clId="{7F1E3EDA-2785-4C54-8AA6-77DD462CC7C2}" dt="2024-01-24T15:07:00.979" v="6066" actId="478"/>
          <ac:spMkLst>
            <pc:docMk/>
            <pc:sldMk cId="1654005649" sldId="311"/>
            <ac:spMk id="11" creationId="{BA6CD4D4-0A0A-BE7B-EBA7-832B10348143}"/>
          </ac:spMkLst>
        </pc:spChg>
        <pc:spChg chg="del">
          <ac:chgData name="Laat, S. de (Stijn)" userId="a4ba54c4-0c2f-4e52-ab06-8d132f278fdd" providerId="ADAL" clId="{7F1E3EDA-2785-4C54-8AA6-77DD462CC7C2}" dt="2024-01-24T15:07:03.385" v="6067" actId="478"/>
          <ac:spMkLst>
            <pc:docMk/>
            <pc:sldMk cId="1654005649" sldId="311"/>
            <ac:spMk id="12" creationId="{923B08D4-5E4A-D36F-3626-2834356B9C10}"/>
          </ac:spMkLst>
        </pc:spChg>
        <pc:spChg chg="mod">
          <ac:chgData name="Laat, S. de (Stijn)" userId="a4ba54c4-0c2f-4e52-ab06-8d132f278fdd" providerId="ADAL" clId="{7F1E3EDA-2785-4C54-8AA6-77DD462CC7C2}" dt="2024-01-25T10:33:51.150" v="7583" actId="207"/>
          <ac:spMkLst>
            <pc:docMk/>
            <pc:sldMk cId="1654005649" sldId="311"/>
            <ac:spMk id="19" creationId="{0922A960-153D-7910-6549-9971EAD0ED30}"/>
          </ac:spMkLst>
        </pc:spChg>
        <pc:spChg chg="mod">
          <ac:chgData name="Laat, S. de (Stijn)" userId="a4ba54c4-0c2f-4e52-ab06-8d132f278fdd" providerId="ADAL" clId="{7F1E3EDA-2785-4C54-8AA6-77DD462CC7C2}" dt="2024-01-25T10:33:56.493" v="7584" actId="207"/>
          <ac:spMkLst>
            <pc:docMk/>
            <pc:sldMk cId="1654005649" sldId="311"/>
            <ac:spMk id="21" creationId="{4A6167FB-64D4-D5BA-6649-726E1B107624}"/>
          </ac:spMkLst>
        </pc:spChg>
        <pc:spChg chg="mod">
          <ac:chgData name="Laat, S. de (Stijn)" userId="a4ba54c4-0c2f-4e52-ab06-8d132f278fdd" providerId="ADAL" clId="{7F1E3EDA-2785-4C54-8AA6-77DD462CC7C2}" dt="2024-01-25T10:33:59.376" v="7585" actId="207"/>
          <ac:spMkLst>
            <pc:docMk/>
            <pc:sldMk cId="1654005649" sldId="311"/>
            <ac:spMk id="22" creationId="{F56D2F4C-D03C-A5F1-360F-3CA335ED6175}"/>
          </ac:spMkLst>
        </pc:spChg>
        <pc:spChg chg="mod">
          <ac:chgData name="Laat, S. de (Stijn)" userId="a4ba54c4-0c2f-4e52-ab06-8d132f278fdd" providerId="ADAL" clId="{7F1E3EDA-2785-4C54-8AA6-77DD462CC7C2}" dt="2024-01-25T10:34:01.244" v="7586" actId="207"/>
          <ac:spMkLst>
            <pc:docMk/>
            <pc:sldMk cId="1654005649" sldId="311"/>
            <ac:spMk id="23" creationId="{5935AEB8-30FA-6F2A-5E9B-A4A51BBC9BFF}"/>
          </ac:spMkLst>
        </pc:spChg>
      </pc:sldChg>
      <pc:sldChg chg="modSp add mod ord modNotesTx">
        <pc:chgData name="Laat, S. de (Stijn)" userId="a4ba54c4-0c2f-4e52-ab06-8d132f278fdd" providerId="ADAL" clId="{7F1E3EDA-2785-4C54-8AA6-77DD462CC7C2}" dt="2024-02-06T13:53:30.181" v="14507" actId="113"/>
        <pc:sldMkLst>
          <pc:docMk/>
          <pc:sldMk cId="855964957" sldId="312"/>
        </pc:sldMkLst>
        <pc:spChg chg="mod">
          <ac:chgData name="Laat, S. de (Stijn)" userId="a4ba54c4-0c2f-4e52-ab06-8d132f278fdd" providerId="ADAL" clId="{7F1E3EDA-2785-4C54-8AA6-77DD462CC7C2}" dt="2024-01-24T15:07:55.745" v="6074" actId="207"/>
          <ac:spMkLst>
            <pc:docMk/>
            <pc:sldMk cId="855964957" sldId="312"/>
            <ac:spMk id="8" creationId="{BCD114E3-3E89-39EC-C4FE-5036A26F9154}"/>
          </ac:spMkLst>
        </pc:spChg>
        <pc:spChg chg="mod">
          <ac:chgData name="Laat, S. de (Stijn)" userId="a4ba54c4-0c2f-4e52-ab06-8d132f278fdd" providerId="ADAL" clId="{7F1E3EDA-2785-4C54-8AA6-77DD462CC7C2}" dt="2024-01-25T10:34:23.061" v="7588" actId="207"/>
          <ac:spMkLst>
            <pc:docMk/>
            <pc:sldMk cId="855964957" sldId="312"/>
            <ac:spMk id="19" creationId="{0922A960-153D-7910-6549-9971EAD0ED30}"/>
          </ac:spMkLst>
        </pc:spChg>
        <pc:spChg chg="mod">
          <ac:chgData name="Laat, S. de (Stijn)" userId="a4ba54c4-0c2f-4e52-ab06-8d132f278fdd" providerId="ADAL" clId="{7F1E3EDA-2785-4C54-8AA6-77DD462CC7C2}" dt="2024-01-25T10:34:19.944" v="7587" actId="207"/>
          <ac:spMkLst>
            <pc:docMk/>
            <pc:sldMk cId="855964957" sldId="312"/>
            <ac:spMk id="20" creationId="{ADB1F0D6-FB88-8B6C-DE01-C30F3EB7A259}"/>
          </ac:spMkLst>
        </pc:spChg>
        <pc:spChg chg="mod">
          <ac:chgData name="Laat, S. de (Stijn)" userId="a4ba54c4-0c2f-4e52-ab06-8d132f278fdd" providerId="ADAL" clId="{7F1E3EDA-2785-4C54-8AA6-77DD462CC7C2}" dt="2024-01-25T10:34:28.361" v="7590" actId="207"/>
          <ac:spMkLst>
            <pc:docMk/>
            <pc:sldMk cId="855964957" sldId="312"/>
            <ac:spMk id="22" creationId="{F56D2F4C-D03C-A5F1-360F-3CA335ED6175}"/>
          </ac:spMkLst>
        </pc:spChg>
        <pc:spChg chg="mod">
          <ac:chgData name="Laat, S. de (Stijn)" userId="a4ba54c4-0c2f-4e52-ab06-8d132f278fdd" providerId="ADAL" clId="{7F1E3EDA-2785-4C54-8AA6-77DD462CC7C2}" dt="2024-01-25T10:34:26.044" v="7589" actId="207"/>
          <ac:spMkLst>
            <pc:docMk/>
            <pc:sldMk cId="855964957" sldId="312"/>
            <ac:spMk id="23" creationId="{5935AEB8-30FA-6F2A-5E9B-A4A51BBC9BFF}"/>
          </ac:spMkLst>
        </pc:spChg>
      </pc:sldChg>
      <pc:sldChg chg="addSp delSp modSp add del mod delAnim modNotesTx">
        <pc:chgData name="Laat, S. de (Stijn)" userId="a4ba54c4-0c2f-4e52-ab06-8d132f278fdd" providerId="ADAL" clId="{7F1E3EDA-2785-4C54-8AA6-77DD462CC7C2}" dt="2024-01-30T09:32:42.905" v="9630" actId="47"/>
        <pc:sldMkLst>
          <pc:docMk/>
          <pc:sldMk cId="1756619963" sldId="313"/>
        </pc:sldMkLst>
        <pc:spChg chg="del">
          <ac:chgData name="Laat, S. de (Stijn)" userId="a4ba54c4-0c2f-4e52-ab06-8d132f278fdd" providerId="ADAL" clId="{7F1E3EDA-2785-4C54-8AA6-77DD462CC7C2}" dt="2024-01-24T15:09:00.624" v="6119" actId="478"/>
          <ac:spMkLst>
            <pc:docMk/>
            <pc:sldMk cId="1756619963" sldId="313"/>
            <ac:spMk id="2" creationId="{2389C7E7-C6D6-C76B-7B0F-0A4B9B4D8707}"/>
          </ac:spMkLst>
        </pc:spChg>
        <pc:spChg chg="mod">
          <ac:chgData name="Laat, S. de (Stijn)" userId="a4ba54c4-0c2f-4e52-ab06-8d132f278fdd" providerId="ADAL" clId="{7F1E3EDA-2785-4C54-8AA6-77DD462CC7C2}" dt="2024-01-24T15:08:54.012" v="6118" actId="20577"/>
          <ac:spMkLst>
            <pc:docMk/>
            <pc:sldMk cId="1756619963" sldId="313"/>
            <ac:spMk id="3" creationId="{E104C75C-D160-73F7-49E9-2D4CABB71C2B}"/>
          </ac:spMkLst>
        </pc:spChg>
        <pc:spChg chg="add mod">
          <ac:chgData name="Laat, S. de (Stijn)" userId="a4ba54c4-0c2f-4e52-ab06-8d132f278fdd" providerId="ADAL" clId="{7F1E3EDA-2785-4C54-8AA6-77DD462CC7C2}" dt="2024-01-30T09:05:41.362" v="8862" actId="403"/>
          <ac:spMkLst>
            <pc:docMk/>
            <pc:sldMk cId="1756619963" sldId="313"/>
            <ac:spMk id="9" creationId="{244FC3EF-4D70-142A-03D8-EA0F8CE541E9}"/>
          </ac:spMkLst>
        </pc:spChg>
        <pc:picChg chg="del">
          <ac:chgData name="Laat, S. de (Stijn)" userId="a4ba54c4-0c2f-4e52-ab06-8d132f278fdd" providerId="ADAL" clId="{7F1E3EDA-2785-4C54-8AA6-77DD462CC7C2}" dt="2024-01-24T15:08:38.012" v="6076" actId="478"/>
          <ac:picMkLst>
            <pc:docMk/>
            <pc:sldMk cId="1756619963" sldId="313"/>
            <ac:picMk id="5" creationId="{A82AAE8D-DC2C-2ABC-0537-DF6399D6C3B4}"/>
          </ac:picMkLst>
        </pc:picChg>
        <pc:picChg chg="del">
          <ac:chgData name="Laat, S. de (Stijn)" userId="a4ba54c4-0c2f-4e52-ab06-8d132f278fdd" providerId="ADAL" clId="{7F1E3EDA-2785-4C54-8AA6-77DD462CC7C2}" dt="2024-01-24T15:08:39.149" v="6077" actId="478"/>
          <ac:picMkLst>
            <pc:docMk/>
            <pc:sldMk cId="1756619963" sldId="313"/>
            <ac:picMk id="6" creationId="{718B4261-3889-0D8D-C524-C4CF4E32408E}"/>
          </ac:picMkLst>
        </pc:picChg>
        <pc:picChg chg="del">
          <ac:chgData name="Laat, S. de (Stijn)" userId="a4ba54c4-0c2f-4e52-ab06-8d132f278fdd" providerId="ADAL" clId="{7F1E3EDA-2785-4C54-8AA6-77DD462CC7C2}" dt="2024-01-24T15:08:40.129" v="6078" actId="478"/>
          <ac:picMkLst>
            <pc:docMk/>
            <pc:sldMk cId="1756619963" sldId="313"/>
            <ac:picMk id="7" creationId="{4459DDA7-E753-A4AF-7925-720D5626D144}"/>
          </ac:picMkLst>
        </pc:picChg>
      </pc:sldChg>
      <pc:sldChg chg="modSp add mod ord modNotesTx">
        <pc:chgData name="Laat, S. de (Stijn)" userId="a4ba54c4-0c2f-4e52-ab06-8d132f278fdd" providerId="ADAL" clId="{7F1E3EDA-2785-4C54-8AA6-77DD462CC7C2}" dt="2024-01-24T15:17:53.886" v="6462"/>
        <pc:sldMkLst>
          <pc:docMk/>
          <pc:sldMk cId="688889627" sldId="314"/>
        </pc:sldMkLst>
        <pc:spChg chg="mod">
          <ac:chgData name="Laat, S. de (Stijn)" userId="a4ba54c4-0c2f-4e52-ab06-8d132f278fdd" providerId="ADAL" clId="{7F1E3EDA-2785-4C54-8AA6-77DD462CC7C2}" dt="2024-01-24T15:17:07.641" v="6461"/>
          <ac:spMkLst>
            <pc:docMk/>
            <pc:sldMk cId="688889627" sldId="314"/>
            <ac:spMk id="2" creationId="{D7FA2C4E-F923-05E4-6923-2EF992CE5E1F}"/>
          </ac:spMkLst>
        </pc:spChg>
        <pc:spChg chg="mod">
          <ac:chgData name="Laat, S. de (Stijn)" userId="a4ba54c4-0c2f-4e52-ab06-8d132f278fdd" providerId="ADAL" clId="{7F1E3EDA-2785-4C54-8AA6-77DD462CC7C2}" dt="2024-01-24T15:15:45.486" v="6397" actId="20577"/>
          <ac:spMkLst>
            <pc:docMk/>
            <pc:sldMk cId="688889627" sldId="314"/>
            <ac:spMk id="3" creationId="{08C6CA37-DDF5-B116-AE38-BC442DEA05B3}"/>
          </ac:spMkLst>
        </pc:spChg>
      </pc:sldChg>
      <pc:sldChg chg="modSp add mod modNotesTx">
        <pc:chgData name="Laat, S. de (Stijn)" userId="a4ba54c4-0c2f-4e52-ab06-8d132f278fdd" providerId="ADAL" clId="{7F1E3EDA-2785-4C54-8AA6-77DD462CC7C2}" dt="2024-01-25T10:34:41.661" v="7593" actId="207"/>
        <pc:sldMkLst>
          <pc:docMk/>
          <pc:sldMk cId="38772248" sldId="315"/>
        </pc:sldMkLst>
        <pc:spChg chg="mod">
          <ac:chgData name="Laat, S. de (Stijn)" userId="a4ba54c4-0c2f-4e52-ab06-8d132f278fdd" providerId="ADAL" clId="{7F1E3EDA-2785-4C54-8AA6-77DD462CC7C2}" dt="2024-01-24T15:39:39.610" v="6637" actId="207"/>
          <ac:spMkLst>
            <pc:docMk/>
            <pc:sldMk cId="38772248" sldId="315"/>
            <ac:spMk id="8" creationId="{BCD114E3-3E89-39EC-C4FE-5036A26F9154}"/>
          </ac:spMkLst>
        </pc:spChg>
        <pc:spChg chg="mod">
          <ac:chgData name="Laat, S. de (Stijn)" userId="a4ba54c4-0c2f-4e52-ab06-8d132f278fdd" providerId="ADAL" clId="{7F1E3EDA-2785-4C54-8AA6-77DD462CC7C2}" dt="2024-01-25T10:34:34.745" v="7591" actId="207"/>
          <ac:spMkLst>
            <pc:docMk/>
            <pc:sldMk cId="38772248" sldId="315"/>
            <ac:spMk id="19" creationId="{0922A960-153D-7910-6549-9971EAD0ED30}"/>
          </ac:spMkLst>
        </pc:spChg>
        <pc:spChg chg="mod">
          <ac:chgData name="Laat, S. de (Stijn)" userId="a4ba54c4-0c2f-4e52-ab06-8d132f278fdd" providerId="ADAL" clId="{7F1E3EDA-2785-4C54-8AA6-77DD462CC7C2}" dt="2024-01-25T10:34:38.678" v="7592" actId="207"/>
          <ac:spMkLst>
            <pc:docMk/>
            <pc:sldMk cId="38772248" sldId="315"/>
            <ac:spMk id="20" creationId="{ADB1F0D6-FB88-8B6C-DE01-C30F3EB7A259}"/>
          </ac:spMkLst>
        </pc:spChg>
        <pc:spChg chg="mod">
          <ac:chgData name="Laat, S. de (Stijn)" userId="a4ba54c4-0c2f-4e52-ab06-8d132f278fdd" providerId="ADAL" clId="{7F1E3EDA-2785-4C54-8AA6-77DD462CC7C2}" dt="2024-01-25T10:34:41.661" v="7593" actId="207"/>
          <ac:spMkLst>
            <pc:docMk/>
            <pc:sldMk cId="38772248" sldId="315"/>
            <ac:spMk id="21" creationId="{4A6167FB-64D4-D5BA-6649-726E1B107624}"/>
          </ac:spMkLst>
        </pc:spChg>
      </pc:sldChg>
      <pc:sldChg chg="addSp delSp modSp add mod delAnim modNotesTx">
        <pc:chgData name="Laat, S. de (Stijn)" userId="a4ba54c4-0c2f-4e52-ab06-8d132f278fdd" providerId="ADAL" clId="{7F1E3EDA-2785-4C54-8AA6-77DD462CC7C2}" dt="2024-02-01T08:55:32.725" v="12725" actId="20577"/>
        <pc:sldMkLst>
          <pc:docMk/>
          <pc:sldMk cId="514171715" sldId="316"/>
        </pc:sldMkLst>
        <pc:spChg chg="add mod">
          <ac:chgData name="Laat, S. de (Stijn)" userId="a4ba54c4-0c2f-4e52-ab06-8d132f278fdd" providerId="ADAL" clId="{7F1E3EDA-2785-4C54-8AA6-77DD462CC7C2}" dt="2024-02-01T08:53:31.866" v="12558" actId="20577"/>
          <ac:spMkLst>
            <pc:docMk/>
            <pc:sldMk cId="514171715" sldId="316"/>
            <ac:spMk id="2" creationId="{81C72E2A-F0F0-349C-CB62-016D013A1051}"/>
          </ac:spMkLst>
        </pc:spChg>
        <pc:spChg chg="del">
          <ac:chgData name="Laat, S. de (Stijn)" userId="a4ba54c4-0c2f-4e52-ab06-8d132f278fdd" providerId="ADAL" clId="{7F1E3EDA-2785-4C54-8AA6-77DD462CC7C2}" dt="2024-01-24T15:41:12.227" v="6659" actId="478"/>
          <ac:spMkLst>
            <pc:docMk/>
            <pc:sldMk cId="514171715" sldId="316"/>
            <ac:spMk id="5" creationId="{52657A57-F336-A7D2-5A23-449F1AC6465B}"/>
          </ac:spMkLst>
        </pc:spChg>
        <pc:spChg chg="del">
          <ac:chgData name="Laat, S. de (Stijn)" userId="a4ba54c4-0c2f-4e52-ab06-8d132f278fdd" providerId="ADAL" clId="{7F1E3EDA-2785-4C54-8AA6-77DD462CC7C2}" dt="2024-01-24T15:41:12.227" v="6659" actId="478"/>
          <ac:spMkLst>
            <pc:docMk/>
            <pc:sldMk cId="514171715" sldId="316"/>
            <ac:spMk id="6" creationId="{DDA36331-E3A3-58C8-BA6F-CE6784B1643D}"/>
          </ac:spMkLst>
        </pc:spChg>
        <pc:spChg chg="del">
          <ac:chgData name="Laat, S. de (Stijn)" userId="a4ba54c4-0c2f-4e52-ab06-8d132f278fdd" providerId="ADAL" clId="{7F1E3EDA-2785-4C54-8AA6-77DD462CC7C2}" dt="2024-01-24T15:41:12.227" v="6659" actId="478"/>
          <ac:spMkLst>
            <pc:docMk/>
            <pc:sldMk cId="514171715" sldId="316"/>
            <ac:spMk id="7" creationId="{D6C8B529-9A64-1A5F-B2E6-5152E1F43F30}"/>
          </ac:spMkLst>
        </pc:spChg>
        <pc:grpChg chg="del">
          <ac:chgData name="Laat, S. de (Stijn)" userId="a4ba54c4-0c2f-4e52-ab06-8d132f278fdd" providerId="ADAL" clId="{7F1E3EDA-2785-4C54-8AA6-77DD462CC7C2}" dt="2024-01-24T15:41:12.227" v="6659" actId="478"/>
          <ac:grpSpMkLst>
            <pc:docMk/>
            <pc:sldMk cId="514171715" sldId="316"/>
            <ac:grpSpMk id="8" creationId="{F9A208C6-BC2A-B184-2F9A-00E584BAF9FA}"/>
          </ac:grpSpMkLst>
        </pc:grpChg>
        <pc:grpChg chg="del">
          <ac:chgData name="Laat, S. de (Stijn)" userId="a4ba54c4-0c2f-4e52-ab06-8d132f278fdd" providerId="ADAL" clId="{7F1E3EDA-2785-4C54-8AA6-77DD462CC7C2}" dt="2024-01-24T15:41:12.227" v="6659" actId="478"/>
          <ac:grpSpMkLst>
            <pc:docMk/>
            <pc:sldMk cId="514171715" sldId="316"/>
            <ac:grpSpMk id="22" creationId="{EE5BDF0C-21D7-C645-B2DE-E904D69B6028}"/>
          </ac:grpSpMkLst>
        </pc:grpChg>
        <pc:cxnChg chg="del mod">
          <ac:chgData name="Laat, S. de (Stijn)" userId="a4ba54c4-0c2f-4e52-ab06-8d132f278fdd" providerId="ADAL" clId="{7F1E3EDA-2785-4C54-8AA6-77DD462CC7C2}" dt="2024-01-24T15:41:12.227" v="6659" actId="478"/>
          <ac:cxnSpMkLst>
            <pc:docMk/>
            <pc:sldMk cId="514171715" sldId="316"/>
            <ac:cxnSpMk id="9" creationId="{1D80E68B-320D-61CF-8042-11EDD7A81A21}"/>
          </ac:cxnSpMkLst>
        </pc:cxnChg>
        <pc:cxnChg chg="del mod">
          <ac:chgData name="Laat, S. de (Stijn)" userId="a4ba54c4-0c2f-4e52-ab06-8d132f278fdd" providerId="ADAL" clId="{7F1E3EDA-2785-4C54-8AA6-77DD462CC7C2}" dt="2024-01-24T15:41:12.227" v="6659" actId="478"/>
          <ac:cxnSpMkLst>
            <pc:docMk/>
            <pc:sldMk cId="514171715" sldId="316"/>
            <ac:cxnSpMk id="10" creationId="{2E129CA3-EAD6-7E35-44A3-C0BD4CB0E916}"/>
          </ac:cxnSpMkLst>
        </pc:cxnChg>
        <pc:cxnChg chg="del mod">
          <ac:chgData name="Laat, S. de (Stijn)" userId="a4ba54c4-0c2f-4e52-ab06-8d132f278fdd" providerId="ADAL" clId="{7F1E3EDA-2785-4C54-8AA6-77DD462CC7C2}" dt="2024-01-24T15:41:12.227" v="6659" actId="478"/>
          <ac:cxnSpMkLst>
            <pc:docMk/>
            <pc:sldMk cId="514171715" sldId="316"/>
            <ac:cxnSpMk id="16" creationId="{343B11C4-84F5-7A4E-BC67-8C5D4C82727A}"/>
          </ac:cxnSpMkLst>
        </pc:cxnChg>
      </pc:sldChg>
      <pc:sldChg chg="addSp delSp modSp add mod ord modNotesTx">
        <pc:chgData name="Laat, S. de (Stijn)" userId="a4ba54c4-0c2f-4e52-ab06-8d132f278fdd" providerId="ADAL" clId="{7F1E3EDA-2785-4C54-8AA6-77DD462CC7C2}" dt="2024-01-31T09:20:34.869" v="12341" actId="14100"/>
        <pc:sldMkLst>
          <pc:docMk/>
          <pc:sldMk cId="2133875306" sldId="317"/>
        </pc:sldMkLst>
        <pc:spChg chg="mod">
          <ac:chgData name="Laat, S. de (Stijn)" userId="a4ba54c4-0c2f-4e52-ab06-8d132f278fdd" providerId="ADAL" clId="{7F1E3EDA-2785-4C54-8AA6-77DD462CC7C2}" dt="2024-01-25T12:35:45.053" v="8732" actId="14100"/>
          <ac:spMkLst>
            <pc:docMk/>
            <pc:sldMk cId="2133875306" sldId="317"/>
            <ac:spMk id="2" creationId="{81C72E2A-F0F0-349C-CB62-016D013A1051}"/>
          </ac:spMkLst>
        </pc:spChg>
        <pc:spChg chg="mod">
          <ac:chgData name="Laat, S. de (Stijn)" userId="a4ba54c4-0c2f-4e52-ab06-8d132f278fdd" providerId="ADAL" clId="{7F1E3EDA-2785-4C54-8AA6-77DD462CC7C2}" dt="2024-01-25T10:35:22.911" v="7624" actId="20577"/>
          <ac:spMkLst>
            <pc:docMk/>
            <pc:sldMk cId="2133875306" sldId="317"/>
            <ac:spMk id="3" creationId="{08C6CA37-DDF5-B116-AE38-BC442DEA05B3}"/>
          </ac:spMkLst>
        </pc:spChg>
        <pc:spChg chg="add del">
          <ac:chgData name="Laat, S. de (Stijn)" userId="a4ba54c4-0c2f-4e52-ab06-8d132f278fdd" providerId="ADAL" clId="{7F1E3EDA-2785-4C54-8AA6-77DD462CC7C2}" dt="2024-01-25T10:39:56.792" v="7839"/>
          <ac:spMkLst>
            <pc:docMk/>
            <pc:sldMk cId="2133875306" sldId="317"/>
            <ac:spMk id="5" creationId="{B2F8BB8D-9127-B22D-62EF-26DC884EA759}"/>
          </ac:spMkLst>
        </pc:spChg>
        <pc:spChg chg="add del">
          <ac:chgData name="Laat, S. de (Stijn)" userId="a4ba54c4-0c2f-4e52-ab06-8d132f278fdd" providerId="ADAL" clId="{7F1E3EDA-2785-4C54-8AA6-77DD462CC7C2}" dt="2024-01-25T10:40:01.206" v="7841"/>
          <ac:spMkLst>
            <pc:docMk/>
            <pc:sldMk cId="2133875306" sldId="317"/>
            <ac:spMk id="6" creationId="{66EAE308-AD21-B77B-0D43-D0FC6F55227C}"/>
          </ac:spMkLst>
        </pc:spChg>
        <pc:spChg chg="add del">
          <ac:chgData name="Laat, S. de (Stijn)" userId="a4ba54c4-0c2f-4e52-ab06-8d132f278fdd" providerId="ADAL" clId="{7F1E3EDA-2785-4C54-8AA6-77DD462CC7C2}" dt="2024-01-25T10:40:11.410" v="7843"/>
          <ac:spMkLst>
            <pc:docMk/>
            <pc:sldMk cId="2133875306" sldId="317"/>
            <ac:spMk id="7" creationId="{185528E4-2B9F-C980-FA84-29124168539C}"/>
          </ac:spMkLst>
        </pc:spChg>
        <pc:spChg chg="add del">
          <ac:chgData name="Laat, S. de (Stijn)" userId="a4ba54c4-0c2f-4e52-ab06-8d132f278fdd" providerId="ADAL" clId="{7F1E3EDA-2785-4C54-8AA6-77DD462CC7C2}" dt="2024-01-25T10:40:17.735" v="7846"/>
          <ac:spMkLst>
            <pc:docMk/>
            <pc:sldMk cId="2133875306" sldId="317"/>
            <ac:spMk id="8" creationId="{53C384D2-53BF-BAEF-3637-CFE6F015F618}"/>
          </ac:spMkLst>
        </pc:spChg>
        <pc:spChg chg="add del mod">
          <ac:chgData name="Laat, S. de (Stijn)" userId="a4ba54c4-0c2f-4e52-ab06-8d132f278fdd" providerId="ADAL" clId="{7F1E3EDA-2785-4C54-8AA6-77DD462CC7C2}" dt="2024-01-25T12:35:26.343" v="8720" actId="478"/>
          <ac:spMkLst>
            <pc:docMk/>
            <pc:sldMk cId="2133875306" sldId="317"/>
            <ac:spMk id="9" creationId="{02979688-388F-B8DC-EAF6-6B6D846E54F6}"/>
          </ac:spMkLst>
        </pc:spChg>
        <pc:spChg chg="add del mod">
          <ac:chgData name="Laat, S. de (Stijn)" userId="a4ba54c4-0c2f-4e52-ab06-8d132f278fdd" providerId="ADAL" clId="{7F1E3EDA-2785-4C54-8AA6-77DD462CC7C2}" dt="2024-01-25T12:32:16.751" v="8672"/>
          <ac:spMkLst>
            <pc:docMk/>
            <pc:sldMk cId="2133875306" sldId="317"/>
            <ac:spMk id="10" creationId="{57172A10-9762-959E-E167-71F99965835E}"/>
          </ac:spMkLst>
        </pc:spChg>
        <pc:spChg chg="add del mod">
          <ac:chgData name="Laat, S. de (Stijn)" userId="a4ba54c4-0c2f-4e52-ab06-8d132f278fdd" providerId="ADAL" clId="{7F1E3EDA-2785-4C54-8AA6-77DD462CC7C2}" dt="2024-01-25T12:33:47.672" v="8703" actId="478"/>
          <ac:spMkLst>
            <pc:docMk/>
            <pc:sldMk cId="2133875306" sldId="317"/>
            <ac:spMk id="12" creationId="{EB09814E-657E-5825-6DBE-B29DE4F5075E}"/>
          </ac:spMkLst>
        </pc:spChg>
        <pc:spChg chg="add mod">
          <ac:chgData name="Laat, S. de (Stijn)" userId="a4ba54c4-0c2f-4e52-ab06-8d132f278fdd" providerId="ADAL" clId="{7F1E3EDA-2785-4C54-8AA6-77DD462CC7C2}" dt="2024-01-31T09:20:34.869" v="12341" actId="14100"/>
          <ac:spMkLst>
            <pc:docMk/>
            <pc:sldMk cId="2133875306" sldId="317"/>
            <ac:spMk id="13" creationId="{65DD0011-2AA2-BB76-6D1F-5FFA456004DF}"/>
          </ac:spMkLst>
        </pc:spChg>
      </pc:sldChg>
      <pc:sldChg chg="modSp add mod">
        <pc:chgData name="Laat, S. de (Stijn)" userId="a4ba54c4-0c2f-4e52-ab06-8d132f278fdd" providerId="ADAL" clId="{7F1E3EDA-2785-4C54-8AA6-77DD462CC7C2}" dt="2024-01-31T09:20:45.065" v="12342" actId="20577"/>
        <pc:sldMkLst>
          <pc:docMk/>
          <pc:sldMk cId="1551971742" sldId="318"/>
        </pc:sldMkLst>
        <pc:spChg chg="mod">
          <ac:chgData name="Laat, S. de (Stijn)" userId="a4ba54c4-0c2f-4e52-ab06-8d132f278fdd" providerId="ADAL" clId="{7F1E3EDA-2785-4C54-8AA6-77DD462CC7C2}" dt="2024-01-31T09:20:45.065" v="12342" actId="20577"/>
          <ac:spMkLst>
            <pc:docMk/>
            <pc:sldMk cId="1551971742" sldId="318"/>
            <ac:spMk id="2" creationId="{81C72E2A-F0F0-349C-CB62-016D013A1051}"/>
          </ac:spMkLst>
        </pc:spChg>
      </pc:sldChg>
      <pc:sldChg chg="delSp modSp add mod modTransition delAnim modAnim modNotes modNotesTx">
        <pc:chgData name="Laat, S. de (Stijn)" userId="a4ba54c4-0c2f-4e52-ab06-8d132f278fdd" providerId="ADAL" clId="{7F1E3EDA-2785-4C54-8AA6-77DD462CC7C2}" dt="2024-01-31T09:51:25.274" v="12388" actId="20577"/>
        <pc:sldMkLst>
          <pc:docMk/>
          <pc:sldMk cId="4268317966" sldId="319"/>
        </pc:sldMkLst>
        <pc:spChg chg="mod">
          <ac:chgData name="Laat, S. de (Stijn)" userId="a4ba54c4-0c2f-4e52-ab06-8d132f278fdd" providerId="ADAL" clId="{7F1E3EDA-2785-4C54-8AA6-77DD462CC7C2}" dt="2024-01-31T09:51:25.274" v="12388" actId="20577"/>
          <ac:spMkLst>
            <pc:docMk/>
            <pc:sldMk cId="4268317966" sldId="319"/>
            <ac:spMk id="2" creationId="{2389C7E7-C6D6-C76B-7B0F-0A4B9B4D8707}"/>
          </ac:spMkLst>
        </pc:spChg>
        <pc:spChg chg="mod">
          <ac:chgData name="Laat, S. de (Stijn)" userId="a4ba54c4-0c2f-4e52-ab06-8d132f278fdd" providerId="ADAL" clId="{7F1E3EDA-2785-4C54-8AA6-77DD462CC7C2}" dt="2024-01-30T09:10:56.173" v="8971" actId="20577"/>
          <ac:spMkLst>
            <pc:docMk/>
            <pc:sldMk cId="4268317966" sldId="319"/>
            <ac:spMk id="3" creationId="{E104C75C-D160-73F7-49E9-2D4CABB71C2B}"/>
          </ac:spMkLst>
        </pc:spChg>
        <pc:spChg chg="del">
          <ac:chgData name="Laat, S. de (Stijn)" userId="a4ba54c4-0c2f-4e52-ab06-8d132f278fdd" providerId="ADAL" clId="{7F1E3EDA-2785-4C54-8AA6-77DD462CC7C2}" dt="2024-01-30T09:10:21.275" v="8944" actId="478"/>
          <ac:spMkLst>
            <pc:docMk/>
            <pc:sldMk cId="4268317966" sldId="319"/>
            <ac:spMk id="8" creationId="{173CCC26-2170-85F6-4B9F-2064354A474B}"/>
          </ac:spMkLst>
        </pc:spChg>
        <pc:picChg chg="mod">
          <ac:chgData name="Laat, S. de (Stijn)" userId="a4ba54c4-0c2f-4e52-ab06-8d132f278fdd" providerId="ADAL" clId="{7F1E3EDA-2785-4C54-8AA6-77DD462CC7C2}" dt="2024-01-30T09:14:58.748" v="9115" actId="1076"/>
          <ac:picMkLst>
            <pc:docMk/>
            <pc:sldMk cId="4268317966" sldId="319"/>
            <ac:picMk id="5" creationId="{A82AAE8D-DC2C-2ABC-0537-DF6399D6C3B4}"/>
          </ac:picMkLst>
        </pc:picChg>
        <pc:picChg chg="mod">
          <ac:chgData name="Laat, S. de (Stijn)" userId="a4ba54c4-0c2f-4e52-ab06-8d132f278fdd" providerId="ADAL" clId="{7F1E3EDA-2785-4C54-8AA6-77DD462CC7C2}" dt="2024-01-30T09:15:09.099" v="9128" actId="1036"/>
          <ac:picMkLst>
            <pc:docMk/>
            <pc:sldMk cId="4268317966" sldId="319"/>
            <ac:picMk id="6" creationId="{718B4261-3889-0D8D-C524-C4CF4E32408E}"/>
          </ac:picMkLst>
        </pc:picChg>
        <pc:picChg chg="mod">
          <ac:chgData name="Laat, S. de (Stijn)" userId="a4ba54c4-0c2f-4e52-ab06-8d132f278fdd" providerId="ADAL" clId="{7F1E3EDA-2785-4C54-8AA6-77DD462CC7C2}" dt="2024-01-30T09:13:51.492" v="9094" actId="1076"/>
          <ac:picMkLst>
            <pc:docMk/>
            <pc:sldMk cId="4268317966" sldId="319"/>
            <ac:picMk id="7" creationId="{4459DDA7-E753-A4AF-7925-720D5626D144}"/>
          </ac:picMkLst>
        </pc:picChg>
      </pc:sldChg>
      <pc:sldChg chg="modSp add mod modNotesTx">
        <pc:chgData name="Laat, S. de (Stijn)" userId="a4ba54c4-0c2f-4e52-ab06-8d132f278fdd" providerId="ADAL" clId="{7F1E3EDA-2785-4C54-8AA6-77DD462CC7C2}" dt="2024-01-31T08:57:35.761" v="12317" actId="21"/>
        <pc:sldMkLst>
          <pc:docMk/>
          <pc:sldMk cId="382836913" sldId="320"/>
        </pc:sldMkLst>
        <pc:spChg chg="mod">
          <ac:chgData name="Laat, S. de (Stijn)" userId="a4ba54c4-0c2f-4e52-ab06-8d132f278fdd" providerId="ADAL" clId="{7F1E3EDA-2785-4C54-8AA6-77DD462CC7C2}" dt="2024-01-31T08:57:35.761" v="12317" actId="21"/>
          <ac:spMkLst>
            <pc:docMk/>
            <pc:sldMk cId="382836913" sldId="320"/>
            <ac:spMk id="2" creationId="{2389C7E7-C6D6-C76B-7B0F-0A4B9B4D8707}"/>
          </ac:spMkLst>
        </pc:spChg>
        <pc:spChg chg="mod">
          <ac:chgData name="Laat, S. de (Stijn)" userId="a4ba54c4-0c2f-4e52-ab06-8d132f278fdd" providerId="ADAL" clId="{7F1E3EDA-2785-4C54-8AA6-77DD462CC7C2}" dt="2024-01-30T09:54:49.711" v="10366" actId="20577"/>
          <ac:spMkLst>
            <pc:docMk/>
            <pc:sldMk cId="382836913" sldId="320"/>
            <ac:spMk id="3" creationId="{E104C75C-D160-73F7-49E9-2D4CABB71C2B}"/>
          </ac:spMkLst>
        </pc:spChg>
      </pc:sldChg>
      <pc:sldChg chg="modSp add mod modNotes modNotesTx">
        <pc:chgData name="Laat, S. de (Stijn)" userId="a4ba54c4-0c2f-4e52-ab06-8d132f278fdd" providerId="ADAL" clId="{7F1E3EDA-2785-4C54-8AA6-77DD462CC7C2}" dt="2024-02-01T14:33:22.538" v="13084" actId="207"/>
        <pc:sldMkLst>
          <pc:docMk/>
          <pc:sldMk cId="401866102" sldId="321"/>
        </pc:sldMkLst>
        <pc:spChg chg="mod">
          <ac:chgData name="Laat, S. de (Stijn)" userId="a4ba54c4-0c2f-4e52-ab06-8d132f278fdd" providerId="ADAL" clId="{7F1E3EDA-2785-4C54-8AA6-77DD462CC7C2}" dt="2024-02-01T14:33:22.538" v="13084" actId="207"/>
          <ac:spMkLst>
            <pc:docMk/>
            <pc:sldMk cId="401866102" sldId="321"/>
            <ac:spMk id="2" creationId="{D7FA2C4E-F923-05E4-6923-2EF992CE5E1F}"/>
          </ac:spMkLst>
        </pc:spChg>
      </pc:sldChg>
      <pc:sldChg chg="modSp add mod modNotesTx">
        <pc:chgData name="Laat, S. de (Stijn)" userId="a4ba54c4-0c2f-4e52-ab06-8d132f278fdd" providerId="ADAL" clId="{7F1E3EDA-2785-4C54-8AA6-77DD462CC7C2}" dt="2024-02-06T14:30:20.002" v="15019" actId="20577"/>
        <pc:sldMkLst>
          <pc:docMk/>
          <pc:sldMk cId="2557583011" sldId="322"/>
        </pc:sldMkLst>
        <pc:spChg chg="mod">
          <ac:chgData name="Laat, S. de (Stijn)" userId="a4ba54c4-0c2f-4e52-ab06-8d132f278fdd" providerId="ADAL" clId="{7F1E3EDA-2785-4C54-8AA6-77DD462CC7C2}" dt="2024-01-31T08:58:46.095" v="12333" actId="20577"/>
          <ac:spMkLst>
            <pc:docMk/>
            <pc:sldMk cId="2557583011" sldId="322"/>
            <ac:spMk id="2" creationId="{2389C7E7-C6D6-C76B-7B0F-0A4B9B4D8707}"/>
          </ac:spMkLst>
        </pc:spChg>
      </pc:sldChg>
      <pc:sldChg chg="modSp add mod modNotesTx">
        <pc:chgData name="Laat, S. de (Stijn)" userId="a4ba54c4-0c2f-4e52-ab06-8d132f278fdd" providerId="ADAL" clId="{7F1E3EDA-2785-4C54-8AA6-77DD462CC7C2}" dt="2024-02-01T14:30:23.296" v="13077" actId="20577"/>
        <pc:sldMkLst>
          <pc:docMk/>
          <pc:sldMk cId="2229202587" sldId="323"/>
        </pc:sldMkLst>
        <pc:spChg chg="mod">
          <ac:chgData name="Laat, S. de (Stijn)" userId="a4ba54c4-0c2f-4e52-ab06-8d132f278fdd" providerId="ADAL" clId="{7F1E3EDA-2785-4C54-8AA6-77DD462CC7C2}" dt="2024-02-01T14:30:23.296" v="13077" actId="20577"/>
          <ac:spMkLst>
            <pc:docMk/>
            <pc:sldMk cId="2229202587" sldId="323"/>
            <ac:spMk id="2" creationId="{81C72E2A-F0F0-349C-CB62-016D013A1051}"/>
          </ac:spMkLst>
        </pc:spChg>
        <pc:spChg chg="mod">
          <ac:chgData name="Laat, S. de (Stijn)" userId="a4ba54c4-0c2f-4e52-ab06-8d132f278fdd" providerId="ADAL" clId="{7F1E3EDA-2785-4C54-8AA6-77DD462CC7C2}" dt="2024-02-01T14:30:16.476" v="13076" actId="20577"/>
          <ac:spMkLst>
            <pc:docMk/>
            <pc:sldMk cId="2229202587" sldId="323"/>
            <ac:spMk id="3" creationId="{08C6CA37-DDF5-B116-AE38-BC442DEA05B3}"/>
          </ac:spMkLst>
        </pc:spChg>
      </pc:sldChg>
      <pc:sldChg chg="modSp add mod ord modAnim modNotesTx">
        <pc:chgData name="Laat, S. de (Stijn)" userId="a4ba54c4-0c2f-4e52-ab06-8d132f278fdd" providerId="ADAL" clId="{7F1E3EDA-2785-4C54-8AA6-77DD462CC7C2}" dt="2024-02-01T14:53:53.197" v="14485" actId="20577"/>
        <pc:sldMkLst>
          <pc:docMk/>
          <pc:sldMk cId="2580346800" sldId="324"/>
        </pc:sldMkLst>
        <pc:spChg chg="mod">
          <ac:chgData name="Laat, S. de (Stijn)" userId="a4ba54c4-0c2f-4e52-ab06-8d132f278fdd" providerId="ADAL" clId="{7F1E3EDA-2785-4C54-8AA6-77DD462CC7C2}" dt="2024-02-01T14:41:40.158" v="13863" actId="207"/>
          <ac:spMkLst>
            <pc:docMk/>
            <pc:sldMk cId="2580346800" sldId="324"/>
            <ac:spMk id="2" creationId="{D7FA2C4E-F923-05E4-6923-2EF992CE5E1F}"/>
          </ac:spMkLst>
        </pc:spChg>
      </pc:sldChg>
      <pc:sldChg chg="modSp add mod modTransition modNotesTx">
        <pc:chgData name="Laat, S. de (Stijn)" userId="a4ba54c4-0c2f-4e52-ab06-8d132f278fdd" providerId="ADAL" clId="{7F1E3EDA-2785-4C54-8AA6-77DD462CC7C2}" dt="2024-02-01T15:30:03.350" v="14487"/>
        <pc:sldMkLst>
          <pc:docMk/>
          <pc:sldMk cId="3302035109" sldId="325"/>
        </pc:sldMkLst>
        <pc:spChg chg="mod">
          <ac:chgData name="Laat, S. de (Stijn)" userId="a4ba54c4-0c2f-4e52-ab06-8d132f278fdd" providerId="ADAL" clId="{7F1E3EDA-2785-4C54-8AA6-77DD462CC7C2}" dt="2024-02-01T14:34:02.138" v="13092" actId="207"/>
          <ac:spMkLst>
            <pc:docMk/>
            <pc:sldMk cId="3302035109" sldId="325"/>
            <ac:spMk id="2" creationId="{D7FA2C4E-F923-05E4-6923-2EF992CE5E1F}"/>
          </ac:spMkLst>
        </pc:spChg>
      </pc:sldChg>
    </pc:docChg>
  </pc:docChgLst>
  <pc:docChgLst>
    <pc:chgData name="Laat, S. de (Stijn)" userId="a4ba54c4-0c2f-4e52-ab06-8d132f278fdd" providerId="ADAL" clId="{D9C8BFA2-C1BB-4E86-B8CB-3C868A49DA8F}"/>
    <pc:docChg chg="undo redo custSel addSld delSld modSld sldOrd">
      <pc:chgData name="Laat, S. de (Stijn)" userId="a4ba54c4-0c2f-4e52-ab06-8d132f278fdd" providerId="ADAL" clId="{D9C8BFA2-C1BB-4E86-B8CB-3C868A49DA8F}" dt="2023-09-14T09:14:09.524" v="9797" actId="47"/>
      <pc:docMkLst>
        <pc:docMk/>
      </pc:docMkLst>
      <pc:sldChg chg="modSp mod modNotesTx">
        <pc:chgData name="Laat, S. de (Stijn)" userId="a4ba54c4-0c2f-4e52-ab06-8d132f278fdd" providerId="ADAL" clId="{D9C8BFA2-C1BB-4E86-B8CB-3C868A49DA8F}" dt="2023-09-14T08:36:18.695" v="9708" actId="20577"/>
        <pc:sldMkLst>
          <pc:docMk/>
          <pc:sldMk cId="376100223" sldId="264"/>
        </pc:sldMkLst>
        <pc:spChg chg="mod">
          <ac:chgData name="Laat, S. de (Stijn)" userId="a4ba54c4-0c2f-4e52-ab06-8d132f278fdd" providerId="ADAL" clId="{D9C8BFA2-C1BB-4E86-B8CB-3C868A49DA8F}" dt="2023-08-31T09:16:35.938" v="7499" actId="20577"/>
          <ac:spMkLst>
            <pc:docMk/>
            <pc:sldMk cId="376100223" sldId="264"/>
            <ac:spMk id="7" creationId="{6BF34FB1-DA5E-4CB1-983E-E2A1F9F56F30}"/>
          </ac:spMkLst>
        </pc:spChg>
      </pc:sldChg>
      <pc:sldChg chg="modSp mod modNotesTx">
        <pc:chgData name="Laat, S. de (Stijn)" userId="a4ba54c4-0c2f-4e52-ab06-8d132f278fdd" providerId="ADAL" clId="{D9C8BFA2-C1BB-4E86-B8CB-3C868A49DA8F}" dt="2023-09-14T08:36:38.230" v="9752" actId="20577"/>
        <pc:sldMkLst>
          <pc:docMk/>
          <pc:sldMk cId="3447118961" sldId="266"/>
        </pc:sldMkLst>
        <pc:spChg chg="mod">
          <ac:chgData name="Laat, S. de (Stijn)" userId="a4ba54c4-0c2f-4e52-ab06-8d132f278fdd" providerId="ADAL" clId="{D9C8BFA2-C1BB-4E86-B8CB-3C868A49DA8F}" dt="2023-04-11T08:49:51.384" v="545" actId="20577"/>
          <ac:spMkLst>
            <pc:docMk/>
            <pc:sldMk cId="3447118961" sldId="266"/>
            <ac:spMk id="4" creationId="{95063131-DBAA-0DE7-D710-C2627EF2F6F0}"/>
          </ac:spMkLst>
        </pc:spChg>
      </pc:sldChg>
      <pc:sldChg chg="addSp delSp modSp del mod setBg modClrScheme delAnim modShow chgLayout modNotesTx">
        <pc:chgData name="Laat, S. de (Stijn)" userId="a4ba54c4-0c2f-4e52-ab06-8d132f278fdd" providerId="ADAL" clId="{D9C8BFA2-C1BB-4E86-B8CB-3C868A49DA8F}" dt="2023-04-24T13:58:51.168" v="6194" actId="47"/>
        <pc:sldMkLst>
          <pc:docMk/>
          <pc:sldMk cId="3843966223" sldId="267"/>
        </pc:sldMkLst>
        <pc:spChg chg="mod ord">
          <ac:chgData name="Laat, S. de (Stijn)" userId="a4ba54c4-0c2f-4e52-ab06-8d132f278fdd" providerId="ADAL" clId="{D9C8BFA2-C1BB-4E86-B8CB-3C868A49DA8F}" dt="2023-04-12T14:06:40.807" v="2433" actId="700"/>
          <ac:spMkLst>
            <pc:docMk/>
            <pc:sldMk cId="3843966223" sldId="267"/>
            <ac:spMk id="3" creationId="{86FE9D03-F355-ADBB-AB8F-05318D020827}"/>
          </ac:spMkLst>
        </pc:spChg>
        <pc:spChg chg="mod ord">
          <ac:chgData name="Laat, S. de (Stijn)" userId="a4ba54c4-0c2f-4e52-ab06-8d132f278fdd" providerId="ADAL" clId="{D9C8BFA2-C1BB-4E86-B8CB-3C868A49DA8F}" dt="2023-04-12T14:06:40.807" v="2433" actId="700"/>
          <ac:spMkLst>
            <pc:docMk/>
            <pc:sldMk cId="3843966223" sldId="267"/>
            <ac:spMk id="4" creationId="{989FA739-532A-06B9-AA0B-56B7B28FF846}"/>
          </ac:spMkLst>
        </pc:spChg>
        <pc:spChg chg="del mod">
          <ac:chgData name="Laat, S. de (Stijn)" userId="a4ba54c4-0c2f-4e52-ab06-8d132f278fdd" providerId="ADAL" clId="{D9C8BFA2-C1BB-4E86-B8CB-3C868A49DA8F}" dt="2023-04-11T13:50:38.068" v="1820" actId="21"/>
          <ac:spMkLst>
            <pc:docMk/>
            <pc:sldMk cId="3843966223" sldId="267"/>
            <ac:spMk id="11" creationId="{8138D5A8-FFEC-B583-009C-FA4419A5DF0C}"/>
          </ac:spMkLst>
        </pc:spChg>
        <pc:spChg chg="del mod">
          <ac:chgData name="Laat, S. de (Stijn)" userId="a4ba54c4-0c2f-4e52-ab06-8d132f278fdd" providerId="ADAL" clId="{D9C8BFA2-C1BB-4E86-B8CB-3C868A49DA8F}" dt="2023-04-11T13:50:38.068" v="1820" actId="21"/>
          <ac:spMkLst>
            <pc:docMk/>
            <pc:sldMk cId="3843966223" sldId="267"/>
            <ac:spMk id="12" creationId="{FA27A704-ED96-79A0-B23C-FDFC05F33744}"/>
          </ac:spMkLst>
        </pc:spChg>
        <pc:spChg chg="del mod">
          <ac:chgData name="Laat, S. de (Stijn)" userId="a4ba54c4-0c2f-4e52-ab06-8d132f278fdd" providerId="ADAL" clId="{D9C8BFA2-C1BB-4E86-B8CB-3C868A49DA8F}" dt="2023-04-11T13:50:38.068" v="1820" actId="21"/>
          <ac:spMkLst>
            <pc:docMk/>
            <pc:sldMk cId="3843966223" sldId="267"/>
            <ac:spMk id="13" creationId="{AE9E2670-B6B6-FCBF-365D-751E8F41FDF7}"/>
          </ac:spMkLst>
        </pc:spChg>
        <pc:spChg chg="del mod">
          <ac:chgData name="Laat, S. de (Stijn)" userId="a4ba54c4-0c2f-4e52-ab06-8d132f278fdd" providerId="ADAL" clId="{D9C8BFA2-C1BB-4E86-B8CB-3C868A49DA8F}" dt="2023-04-11T11:33:58.099" v="782" actId="478"/>
          <ac:spMkLst>
            <pc:docMk/>
            <pc:sldMk cId="3843966223" sldId="267"/>
            <ac:spMk id="14" creationId="{873CEC5A-51C5-0FDC-B139-B84255216B80}"/>
          </ac:spMkLst>
        </pc:spChg>
        <pc:spChg chg="add del mod ord">
          <ac:chgData name="Laat, S. de (Stijn)" userId="a4ba54c4-0c2f-4e52-ab06-8d132f278fdd" providerId="ADAL" clId="{D9C8BFA2-C1BB-4E86-B8CB-3C868A49DA8F}" dt="2023-04-11T11:37:43.049" v="799" actId="700"/>
          <ac:spMkLst>
            <pc:docMk/>
            <pc:sldMk cId="3843966223" sldId="267"/>
            <ac:spMk id="16" creationId="{05C9D6DF-FAD3-6498-38FC-351002D1CDCD}"/>
          </ac:spMkLst>
        </pc:spChg>
        <pc:spChg chg="add del mod ord">
          <ac:chgData name="Laat, S. de (Stijn)" userId="a4ba54c4-0c2f-4e52-ab06-8d132f278fdd" providerId="ADAL" clId="{D9C8BFA2-C1BB-4E86-B8CB-3C868A49DA8F}" dt="2023-04-11T11:37:43.049" v="799" actId="700"/>
          <ac:spMkLst>
            <pc:docMk/>
            <pc:sldMk cId="3843966223" sldId="267"/>
            <ac:spMk id="17" creationId="{34597224-E21A-8DCD-01BD-BD8ADFA7A26E}"/>
          </ac:spMkLst>
        </pc:spChg>
        <pc:spChg chg="add del mod ord">
          <ac:chgData name="Laat, S. de (Stijn)" userId="a4ba54c4-0c2f-4e52-ab06-8d132f278fdd" providerId="ADAL" clId="{D9C8BFA2-C1BB-4E86-B8CB-3C868A49DA8F}" dt="2023-04-11T11:37:54.902" v="801" actId="700"/>
          <ac:spMkLst>
            <pc:docMk/>
            <pc:sldMk cId="3843966223" sldId="267"/>
            <ac:spMk id="18" creationId="{651E97B7-6641-A72A-09D8-2014177CA345}"/>
          </ac:spMkLst>
        </pc:spChg>
        <pc:spChg chg="add del mod ord">
          <ac:chgData name="Laat, S. de (Stijn)" userId="a4ba54c4-0c2f-4e52-ab06-8d132f278fdd" providerId="ADAL" clId="{D9C8BFA2-C1BB-4E86-B8CB-3C868A49DA8F}" dt="2023-04-11T11:38:02.235" v="803" actId="700"/>
          <ac:spMkLst>
            <pc:docMk/>
            <pc:sldMk cId="3843966223" sldId="267"/>
            <ac:spMk id="19" creationId="{5746E29B-8324-C36A-DFF4-23EE6311CD29}"/>
          </ac:spMkLst>
        </pc:spChg>
        <pc:spChg chg="add mod ord">
          <ac:chgData name="Laat, S. de (Stijn)" userId="a4ba54c4-0c2f-4e52-ab06-8d132f278fdd" providerId="ADAL" clId="{D9C8BFA2-C1BB-4E86-B8CB-3C868A49DA8F}" dt="2023-04-12T14:11:45.026" v="2542" actId="20577"/>
          <ac:spMkLst>
            <pc:docMk/>
            <pc:sldMk cId="3843966223" sldId="267"/>
            <ac:spMk id="20" creationId="{AA585716-D8E1-D617-8CE0-0160C5DFD14D}"/>
          </ac:spMkLst>
        </pc:spChg>
        <pc:grpChg chg="del mod">
          <ac:chgData name="Laat, S. de (Stijn)" userId="a4ba54c4-0c2f-4e52-ab06-8d132f278fdd" providerId="ADAL" clId="{D9C8BFA2-C1BB-4E86-B8CB-3C868A49DA8F}" dt="2023-04-11T08:57:52.186" v="553" actId="478"/>
          <ac:grpSpMkLst>
            <pc:docMk/>
            <pc:sldMk cId="3843966223" sldId="267"/>
            <ac:grpSpMk id="10" creationId="{613903BC-4223-45DA-5F2F-D2355E7EB2B4}"/>
          </ac:grpSpMkLst>
        </pc:grpChg>
        <pc:graphicFrameChg chg="add del mod modGraphic">
          <ac:chgData name="Laat, S. de (Stijn)" userId="a4ba54c4-0c2f-4e52-ab06-8d132f278fdd" providerId="ADAL" clId="{D9C8BFA2-C1BB-4E86-B8CB-3C868A49DA8F}" dt="2023-04-11T13:49:17.810" v="1808" actId="21"/>
          <ac:graphicFrameMkLst>
            <pc:docMk/>
            <pc:sldMk cId="3843966223" sldId="267"/>
            <ac:graphicFrameMk id="15" creationId="{A808BCB3-65E6-5ECE-B4C4-9AC2B64B2979}"/>
          </ac:graphicFrameMkLst>
        </pc:graphicFrameChg>
        <pc:picChg chg="add del mod">
          <ac:chgData name="Laat, S. de (Stijn)" userId="a4ba54c4-0c2f-4e52-ab06-8d132f278fdd" providerId="ADAL" clId="{D9C8BFA2-C1BB-4E86-B8CB-3C868A49DA8F}" dt="2023-04-11T08:53:56.552" v="552" actId="478"/>
          <ac:picMkLst>
            <pc:docMk/>
            <pc:sldMk cId="3843966223" sldId="267"/>
            <ac:picMk id="2" creationId="{EC3D5DD8-01E4-BF78-2439-65A9C9483459}"/>
          </ac:picMkLst>
        </pc:picChg>
      </pc:sldChg>
      <pc:sldChg chg="modSp mod ord modNotesTx">
        <pc:chgData name="Laat, S. de (Stijn)" userId="a4ba54c4-0c2f-4e52-ab06-8d132f278fdd" providerId="ADAL" clId="{D9C8BFA2-C1BB-4E86-B8CB-3C868A49DA8F}" dt="2023-08-31T12:21:27.557" v="9316" actId="20577"/>
        <pc:sldMkLst>
          <pc:docMk/>
          <pc:sldMk cId="2111479522" sldId="268"/>
        </pc:sldMkLst>
        <pc:spChg chg="mod">
          <ac:chgData name="Laat, S. de (Stijn)" userId="a4ba54c4-0c2f-4e52-ab06-8d132f278fdd" providerId="ADAL" clId="{D9C8BFA2-C1BB-4E86-B8CB-3C868A49DA8F}" dt="2023-08-31T12:21:27.557" v="9316" actId="20577"/>
          <ac:spMkLst>
            <pc:docMk/>
            <pc:sldMk cId="2111479522" sldId="268"/>
            <ac:spMk id="3" creationId="{8DBCA528-4053-90DE-FE9C-80307766D38B}"/>
          </ac:spMkLst>
        </pc:spChg>
        <pc:spChg chg="mod">
          <ac:chgData name="Laat, S. de (Stijn)" userId="a4ba54c4-0c2f-4e52-ab06-8d132f278fdd" providerId="ADAL" clId="{D9C8BFA2-C1BB-4E86-B8CB-3C868A49DA8F}" dt="2023-04-24T11:50:33.215" v="4733" actId="1076"/>
          <ac:spMkLst>
            <pc:docMk/>
            <pc:sldMk cId="2111479522" sldId="268"/>
            <ac:spMk id="4" creationId="{F09AC745-4879-DC43-F09C-38B8313A5261}"/>
          </ac:spMkLst>
        </pc:spChg>
        <pc:spChg chg="mod">
          <ac:chgData name="Laat, S. de (Stijn)" userId="a4ba54c4-0c2f-4e52-ab06-8d132f278fdd" providerId="ADAL" clId="{D9C8BFA2-C1BB-4E86-B8CB-3C868A49DA8F}" dt="2023-08-31T09:18:25.022" v="7576"/>
          <ac:spMkLst>
            <pc:docMk/>
            <pc:sldMk cId="2111479522" sldId="268"/>
            <ac:spMk id="10" creationId="{8DB5A47D-EDDF-C8DB-072E-A931DD2BF4E5}"/>
          </ac:spMkLst>
        </pc:spChg>
      </pc:sldChg>
      <pc:sldChg chg="addSp delSp modSp mod modNotesTx">
        <pc:chgData name="Laat, S. de (Stijn)" userId="a4ba54c4-0c2f-4e52-ab06-8d132f278fdd" providerId="ADAL" clId="{D9C8BFA2-C1BB-4E86-B8CB-3C868A49DA8F}" dt="2023-08-31T12:20:47.176" v="9307" actId="20577"/>
        <pc:sldMkLst>
          <pc:docMk/>
          <pc:sldMk cId="1193328106" sldId="269"/>
        </pc:sldMkLst>
        <pc:spChg chg="mod">
          <ac:chgData name="Laat, S. de (Stijn)" userId="a4ba54c4-0c2f-4e52-ab06-8d132f278fdd" providerId="ADAL" clId="{D9C8BFA2-C1BB-4E86-B8CB-3C868A49DA8F}" dt="2023-08-31T09:18:04.038" v="7571" actId="20577"/>
          <ac:spMkLst>
            <pc:docMk/>
            <pc:sldMk cId="1193328106" sldId="269"/>
            <ac:spMk id="2" creationId="{D272195F-8497-D250-5BAE-F13DD602FC31}"/>
          </ac:spMkLst>
        </pc:spChg>
        <pc:spChg chg="mod">
          <ac:chgData name="Laat, S. de (Stijn)" userId="a4ba54c4-0c2f-4e52-ab06-8d132f278fdd" providerId="ADAL" clId="{D9C8BFA2-C1BB-4E86-B8CB-3C868A49DA8F}" dt="2023-04-24T11:49:49.754" v="4730" actId="113"/>
          <ac:spMkLst>
            <pc:docMk/>
            <pc:sldMk cId="1193328106" sldId="269"/>
            <ac:spMk id="4" creationId="{C4B3AE7A-6CED-60CE-557E-E228EFC9EF27}"/>
          </ac:spMkLst>
        </pc:spChg>
        <pc:spChg chg="add del mod">
          <ac:chgData name="Laat, S. de (Stijn)" userId="a4ba54c4-0c2f-4e52-ab06-8d132f278fdd" providerId="ADAL" clId="{D9C8BFA2-C1BB-4E86-B8CB-3C868A49DA8F}" dt="2023-03-23T09:27:13.286" v="222" actId="20577"/>
          <ac:spMkLst>
            <pc:docMk/>
            <pc:sldMk cId="1193328106" sldId="269"/>
            <ac:spMk id="6" creationId="{78C41CCF-C37E-212B-F902-FCE03469DD24}"/>
          </ac:spMkLst>
        </pc:spChg>
        <pc:picChg chg="add mod">
          <ac:chgData name="Laat, S. de (Stijn)" userId="a4ba54c4-0c2f-4e52-ab06-8d132f278fdd" providerId="ADAL" clId="{D9C8BFA2-C1BB-4E86-B8CB-3C868A49DA8F}" dt="2023-03-23T09:25:55.537" v="207" actId="1038"/>
          <ac:picMkLst>
            <pc:docMk/>
            <pc:sldMk cId="1193328106" sldId="269"/>
            <ac:picMk id="8" creationId="{AAEF669F-2BA1-8AFE-7065-06FE079BBF59}"/>
          </ac:picMkLst>
        </pc:picChg>
        <pc:picChg chg="add mod">
          <ac:chgData name="Laat, S. de (Stijn)" userId="a4ba54c4-0c2f-4e52-ab06-8d132f278fdd" providerId="ADAL" clId="{D9C8BFA2-C1BB-4E86-B8CB-3C868A49DA8F}" dt="2023-03-23T09:25:55.537" v="207" actId="1038"/>
          <ac:picMkLst>
            <pc:docMk/>
            <pc:sldMk cId="1193328106" sldId="269"/>
            <ac:picMk id="10" creationId="{65F31287-0A32-07A4-C815-F0C5670FF2D3}"/>
          </ac:picMkLst>
        </pc:picChg>
        <pc:picChg chg="add mod">
          <ac:chgData name="Laat, S. de (Stijn)" userId="a4ba54c4-0c2f-4e52-ab06-8d132f278fdd" providerId="ADAL" clId="{D9C8BFA2-C1BB-4E86-B8CB-3C868A49DA8F}" dt="2023-03-23T09:25:55.537" v="207" actId="1038"/>
          <ac:picMkLst>
            <pc:docMk/>
            <pc:sldMk cId="1193328106" sldId="269"/>
            <ac:picMk id="12" creationId="{6DACF160-02D9-665D-BFCB-8A4D5487B1B4}"/>
          </ac:picMkLst>
        </pc:picChg>
        <pc:picChg chg="add mod">
          <ac:chgData name="Laat, S. de (Stijn)" userId="a4ba54c4-0c2f-4e52-ab06-8d132f278fdd" providerId="ADAL" clId="{D9C8BFA2-C1BB-4E86-B8CB-3C868A49DA8F}" dt="2023-03-23T09:25:55.537" v="207" actId="1038"/>
          <ac:picMkLst>
            <pc:docMk/>
            <pc:sldMk cId="1193328106" sldId="269"/>
            <ac:picMk id="13" creationId="{A2DF166E-4169-92A8-C17B-396D050D75BB}"/>
          </ac:picMkLst>
        </pc:picChg>
        <pc:picChg chg="add mod">
          <ac:chgData name="Laat, S. de (Stijn)" userId="a4ba54c4-0c2f-4e52-ab06-8d132f278fdd" providerId="ADAL" clId="{D9C8BFA2-C1BB-4E86-B8CB-3C868A49DA8F}" dt="2023-03-23T09:25:55.537" v="207" actId="1038"/>
          <ac:picMkLst>
            <pc:docMk/>
            <pc:sldMk cId="1193328106" sldId="269"/>
            <ac:picMk id="14" creationId="{D6E97547-4723-1D0B-E4C1-B0A35E7E1920}"/>
          </ac:picMkLst>
        </pc:picChg>
        <pc:picChg chg="add del mod">
          <ac:chgData name="Laat, S. de (Stijn)" userId="a4ba54c4-0c2f-4e52-ab06-8d132f278fdd" providerId="ADAL" clId="{D9C8BFA2-C1BB-4E86-B8CB-3C868A49DA8F}" dt="2023-03-09T12:28:45.774" v="34" actId="478"/>
          <ac:picMkLst>
            <pc:docMk/>
            <pc:sldMk cId="1193328106" sldId="269"/>
            <ac:picMk id="15" creationId="{AF777A22-B7F8-475B-BB66-936E47EAA56F}"/>
          </ac:picMkLst>
        </pc:picChg>
        <pc:picChg chg="add mod">
          <ac:chgData name="Laat, S. de (Stijn)" userId="a4ba54c4-0c2f-4e52-ab06-8d132f278fdd" providerId="ADAL" clId="{D9C8BFA2-C1BB-4E86-B8CB-3C868A49DA8F}" dt="2023-03-23T09:25:55.537" v="207" actId="1038"/>
          <ac:picMkLst>
            <pc:docMk/>
            <pc:sldMk cId="1193328106" sldId="269"/>
            <ac:picMk id="16" creationId="{4EC8FEE0-5C61-62E5-341C-509C579F601D}"/>
          </ac:picMkLst>
        </pc:picChg>
        <pc:picChg chg="add mod">
          <ac:chgData name="Laat, S. de (Stijn)" userId="a4ba54c4-0c2f-4e52-ab06-8d132f278fdd" providerId="ADAL" clId="{D9C8BFA2-C1BB-4E86-B8CB-3C868A49DA8F}" dt="2023-08-31T08:35:51.074" v="6940" actId="14100"/>
          <ac:picMkLst>
            <pc:docMk/>
            <pc:sldMk cId="1193328106" sldId="269"/>
            <ac:picMk id="18" creationId="{4A7DC878-54DD-B09D-F091-2AB561405547}"/>
          </ac:picMkLst>
        </pc:picChg>
      </pc:sldChg>
      <pc:sldChg chg="modSp mod modNotesTx">
        <pc:chgData name="Laat, S. de (Stijn)" userId="a4ba54c4-0c2f-4e52-ab06-8d132f278fdd" providerId="ADAL" clId="{D9C8BFA2-C1BB-4E86-B8CB-3C868A49DA8F}" dt="2023-08-31T09:19:01.772" v="7645" actId="20577"/>
        <pc:sldMkLst>
          <pc:docMk/>
          <pc:sldMk cId="1510643186" sldId="270"/>
        </pc:sldMkLst>
        <pc:spChg chg="mod">
          <ac:chgData name="Laat, S. de (Stijn)" userId="a4ba54c4-0c2f-4e52-ab06-8d132f278fdd" providerId="ADAL" clId="{D9C8BFA2-C1BB-4E86-B8CB-3C868A49DA8F}" dt="2023-03-29T07:55:18.826" v="328" actId="20577"/>
          <ac:spMkLst>
            <pc:docMk/>
            <pc:sldMk cId="1510643186" sldId="270"/>
            <ac:spMk id="4" creationId="{310A9CA0-F816-5054-B2A2-723FAE537460}"/>
          </ac:spMkLst>
        </pc:spChg>
      </pc:sldChg>
      <pc:sldChg chg="addSp delSp modSp mod">
        <pc:chgData name="Laat, S. de (Stijn)" userId="a4ba54c4-0c2f-4e52-ab06-8d132f278fdd" providerId="ADAL" clId="{D9C8BFA2-C1BB-4E86-B8CB-3C868A49DA8F}" dt="2023-04-11T11:56:35.987" v="871" actId="1076"/>
        <pc:sldMkLst>
          <pc:docMk/>
          <pc:sldMk cId="4173939442" sldId="271"/>
        </pc:sldMkLst>
        <pc:spChg chg="mod">
          <ac:chgData name="Laat, S. de (Stijn)" userId="a4ba54c4-0c2f-4e52-ab06-8d132f278fdd" providerId="ADAL" clId="{D9C8BFA2-C1BB-4E86-B8CB-3C868A49DA8F}" dt="2023-03-29T09:09:07.916" v="362" actId="20577"/>
          <ac:spMkLst>
            <pc:docMk/>
            <pc:sldMk cId="4173939442" sldId="271"/>
            <ac:spMk id="2" creationId="{5E90AF51-5141-1D89-9FC9-673CF05A8D05}"/>
          </ac:spMkLst>
        </pc:spChg>
        <pc:spChg chg="mod">
          <ac:chgData name="Laat, S. de (Stijn)" userId="a4ba54c4-0c2f-4e52-ab06-8d132f278fdd" providerId="ADAL" clId="{D9C8BFA2-C1BB-4E86-B8CB-3C868A49DA8F}" dt="2023-03-29T09:09:14.313" v="367" actId="20577"/>
          <ac:spMkLst>
            <pc:docMk/>
            <pc:sldMk cId="4173939442" sldId="271"/>
            <ac:spMk id="3" creationId="{A0B914E9-6B48-B7CD-70E6-0E4946B49B36}"/>
          </ac:spMkLst>
        </pc:spChg>
        <pc:spChg chg="mod">
          <ac:chgData name="Laat, S. de (Stijn)" userId="a4ba54c4-0c2f-4e52-ab06-8d132f278fdd" providerId="ADAL" clId="{D9C8BFA2-C1BB-4E86-B8CB-3C868A49DA8F}" dt="2023-04-11T11:55:02.478" v="849" actId="14100"/>
          <ac:spMkLst>
            <pc:docMk/>
            <pc:sldMk cId="4173939442" sldId="271"/>
            <ac:spMk id="4" creationId="{D45F49A0-E72C-951B-5694-EC18CD37B56D}"/>
          </ac:spMkLst>
        </pc:spChg>
        <pc:spChg chg="add mod">
          <ac:chgData name="Laat, S. de (Stijn)" userId="a4ba54c4-0c2f-4e52-ab06-8d132f278fdd" providerId="ADAL" clId="{D9C8BFA2-C1BB-4E86-B8CB-3C868A49DA8F}" dt="2023-03-23T09:27:19.147" v="223"/>
          <ac:spMkLst>
            <pc:docMk/>
            <pc:sldMk cId="4173939442" sldId="271"/>
            <ac:spMk id="8" creationId="{84E95C15-1A70-B9A8-257D-D7FC9A71B6F0}"/>
          </ac:spMkLst>
        </pc:spChg>
        <pc:picChg chg="add mod">
          <ac:chgData name="Laat, S. de (Stijn)" userId="a4ba54c4-0c2f-4e52-ab06-8d132f278fdd" providerId="ADAL" clId="{D9C8BFA2-C1BB-4E86-B8CB-3C868A49DA8F}" dt="2023-04-11T11:55:26.828" v="864" actId="1076"/>
          <ac:picMkLst>
            <pc:docMk/>
            <pc:sldMk cId="4173939442" sldId="271"/>
            <ac:picMk id="6" creationId="{A21A68CE-4035-3EEE-43CC-F7B46480C5A9}"/>
          </ac:picMkLst>
        </pc:picChg>
        <pc:picChg chg="add del mod">
          <ac:chgData name="Laat, S. de (Stijn)" userId="a4ba54c4-0c2f-4e52-ab06-8d132f278fdd" providerId="ADAL" clId="{D9C8BFA2-C1BB-4E86-B8CB-3C868A49DA8F}" dt="2023-03-23T09:24:28.576" v="197" actId="478"/>
          <ac:picMkLst>
            <pc:docMk/>
            <pc:sldMk cId="4173939442" sldId="271"/>
            <ac:picMk id="7" creationId="{38E74EAD-A6DD-12FE-C85F-74BC1F271887}"/>
          </ac:picMkLst>
        </pc:picChg>
        <pc:picChg chg="add mod">
          <ac:chgData name="Laat, S. de (Stijn)" userId="a4ba54c4-0c2f-4e52-ab06-8d132f278fdd" providerId="ADAL" clId="{D9C8BFA2-C1BB-4E86-B8CB-3C868A49DA8F}" dt="2023-04-11T11:56:35.987" v="871" actId="1076"/>
          <ac:picMkLst>
            <pc:docMk/>
            <pc:sldMk cId="4173939442" sldId="271"/>
            <ac:picMk id="10" creationId="{2544507D-BD49-F858-E858-3C464A31DF37}"/>
          </ac:picMkLst>
        </pc:picChg>
        <pc:picChg chg="add mod">
          <ac:chgData name="Laat, S. de (Stijn)" userId="a4ba54c4-0c2f-4e52-ab06-8d132f278fdd" providerId="ADAL" clId="{D9C8BFA2-C1BB-4E86-B8CB-3C868A49DA8F}" dt="2023-04-11T11:55:51.473" v="867" actId="1076"/>
          <ac:picMkLst>
            <pc:docMk/>
            <pc:sldMk cId="4173939442" sldId="271"/>
            <ac:picMk id="12" creationId="{5F81686E-0F59-1F9D-6269-4C8E8347C6EB}"/>
          </ac:picMkLst>
        </pc:picChg>
        <pc:picChg chg="add mod">
          <ac:chgData name="Laat, S. de (Stijn)" userId="a4ba54c4-0c2f-4e52-ab06-8d132f278fdd" providerId="ADAL" clId="{D9C8BFA2-C1BB-4E86-B8CB-3C868A49DA8F}" dt="2023-04-11T11:55:51.473" v="867" actId="1076"/>
          <ac:picMkLst>
            <pc:docMk/>
            <pc:sldMk cId="4173939442" sldId="271"/>
            <ac:picMk id="14" creationId="{6D6312C3-794E-3632-57DA-6A6C3B0E72EA}"/>
          </ac:picMkLst>
        </pc:picChg>
        <pc:picChg chg="add del mod">
          <ac:chgData name="Laat, S. de (Stijn)" userId="a4ba54c4-0c2f-4e52-ab06-8d132f278fdd" providerId="ADAL" clId="{D9C8BFA2-C1BB-4E86-B8CB-3C868A49DA8F}" dt="2023-03-29T07:48:33.695" v="254" actId="478"/>
          <ac:picMkLst>
            <pc:docMk/>
            <pc:sldMk cId="4173939442" sldId="271"/>
            <ac:picMk id="16" creationId="{54113A90-2484-AEAE-AB08-001F1163A04D}"/>
          </ac:picMkLst>
        </pc:picChg>
        <pc:picChg chg="add mod">
          <ac:chgData name="Laat, S. de (Stijn)" userId="a4ba54c4-0c2f-4e52-ab06-8d132f278fdd" providerId="ADAL" clId="{D9C8BFA2-C1BB-4E86-B8CB-3C868A49DA8F}" dt="2023-04-11T11:55:57.521" v="868" actId="1076"/>
          <ac:picMkLst>
            <pc:docMk/>
            <pc:sldMk cId="4173939442" sldId="271"/>
            <ac:picMk id="18" creationId="{5ED0A26D-B5D1-CE71-9500-1EF8D35AA798}"/>
          </ac:picMkLst>
        </pc:picChg>
      </pc:sldChg>
      <pc:sldChg chg="modSp del mod modShow">
        <pc:chgData name="Laat, S. de (Stijn)" userId="a4ba54c4-0c2f-4e52-ab06-8d132f278fdd" providerId="ADAL" clId="{D9C8BFA2-C1BB-4E86-B8CB-3C868A49DA8F}" dt="2023-09-14T09:14:09.524" v="9797" actId="47"/>
        <pc:sldMkLst>
          <pc:docMk/>
          <pc:sldMk cId="1118455120" sldId="272"/>
        </pc:sldMkLst>
        <pc:spChg chg="mod">
          <ac:chgData name="Laat, S. de (Stijn)" userId="a4ba54c4-0c2f-4e52-ab06-8d132f278fdd" providerId="ADAL" clId="{D9C8BFA2-C1BB-4E86-B8CB-3C868A49DA8F}" dt="2023-04-11T13:41:27.480" v="1141" actId="20577"/>
          <ac:spMkLst>
            <pc:docMk/>
            <pc:sldMk cId="1118455120" sldId="272"/>
            <ac:spMk id="2" creationId="{E899134B-E3D8-9D42-593F-E4FA84437904}"/>
          </ac:spMkLst>
        </pc:spChg>
      </pc:sldChg>
      <pc:sldChg chg="modNotesTx">
        <pc:chgData name="Laat, S. de (Stijn)" userId="a4ba54c4-0c2f-4e52-ab06-8d132f278fdd" providerId="ADAL" clId="{D9C8BFA2-C1BB-4E86-B8CB-3C868A49DA8F}" dt="2023-04-24T10:18:34.918" v="3107" actId="6549"/>
        <pc:sldMkLst>
          <pc:docMk/>
          <pc:sldMk cId="2123193001" sldId="273"/>
        </pc:sldMkLst>
      </pc:sldChg>
      <pc:sldChg chg="del">
        <pc:chgData name="Laat, S. de (Stijn)" userId="a4ba54c4-0c2f-4e52-ab06-8d132f278fdd" providerId="ADAL" clId="{D9C8BFA2-C1BB-4E86-B8CB-3C868A49DA8F}" dt="2023-04-24T10:19:32.105" v="3113" actId="47"/>
        <pc:sldMkLst>
          <pc:docMk/>
          <pc:sldMk cId="2130908188" sldId="274"/>
        </pc:sldMkLst>
      </pc:sldChg>
      <pc:sldChg chg="modSp mod">
        <pc:chgData name="Laat, S. de (Stijn)" userId="a4ba54c4-0c2f-4e52-ab06-8d132f278fdd" providerId="ADAL" clId="{D9C8BFA2-C1BB-4E86-B8CB-3C868A49DA8F}" dt="2023-09-14T08:29:16.954" v="9603" actId="20577"/>
        <pc:sldMkLst>
          <pc:docMk/>
          <pc:sldMk cId="1841108521" sldId="275"/>
        </pc:sldMkLst>
        <pc:spChg chg="mod">
          <ac:chgData name="Laat, S. de (Stijn)" userId="a4ba54c4-0c2f-4e52-ab06-8d132f278fdd" providerId="ADAL" clId="{D9C8BFA2-C1BB-4E86-B8CB-3C868A49DA8F}" dt="2023-03-29T07:55:12.434" v="315" actId="20577"/>
          <ac:spMkLst>
            <pc:docMk/>
            <pc:sldMk cId="1841108521" sldId="275"/>
            <ac:spMk id="2" creationId="{5CD0F3E8-C31B-4AC8-2A73-2A6630BEE0FB}"/>
          </ac:spMkLst>
        </pc:spChg>
        <pc:spChg chg="mod">
          <ac:chgData name="Laat, S. de (Stijn)" userId="a4ba54c4-0c2f-4e52-ab06-8d132f278fdd" providerId="ADAL" clId="{D9C8BFA2-C1BB-4E86-B8CB-3C868A49DA8F}" dt="2023-09-14T08:29:16.954" v="9603" actId="20577"/>
          <ac:spMkLst>
            <pc:docMk/>
            <pc:sldMk cId="1841108521" sldId="275"/>
            <ac:spMk id="4" creationId="{36A3D594-4198-FDB7-00D4-5B635A1F6723}"/>
          </ac:spMkLst>
        </pc:spChg>
      </pc:sldChg>
      <pc:sldChg chg="modSp mod modNotesTx">
        <pc:chgData name="Laat, S. de (Stijn)" userId="a4ba54c4-0c2f-4e52-ab06-8d132f278fdd" providerId="ADAL" clId="{D9C8BFA2-C1BB-4E86-B8CB-3C868A49DA8F}" dt="2023-07-04T08:59:33.391" v="6916" actId="20577"/>
        <pc:sldMkLst>
          <pc:docMk/>
          <pc:sldMk cId="3200924700" sldId="276"/>
        </pc:sldMkLst>
        <pc:spChg chg="mod">
          <ac:chgData name="Laat, S. de (Stijn)" userId="a4ba54c4-0c2f-4e52-ab06-8d132f278fdd" providerId="ADAL" clId="{D9C8BFA2-C1BB-4E86-B8CB-3C868A49DA8F}" dt="2023-03-29T07:55:23.971" v="341" actId="20577"/>
          <ac:spMkLst>
            <pc:docMk/>
            <pc:sldMk cId="3200924700" sldId="276"/>
            <ac:spMk id="2" creationId="{3FA2EDFC-1899-6F74-FA72-B6B537D304A0}"/>
          </ac:spMkLst>
        </pc:spChg>
      </pc:sldChg>
      <pc:sldChg chg="addSp modSp del mod modAnim modNotesTx">
        <pc:chgData name="Laat, S. de (Stijn)" userId="a4ba54c4-0c2f-4e52-ab06-8d132f278fdd" providerId="ADAL" clId="{D9C8BFA2-C1BB-4E86-B8CB-3C868A49DA8F}" dt="2023-05-30T13:31:47.755" v="6527" actId="47"/>
        <pc:sldMkLst>
          <pc:docMk/>
          <pc:sldMk cId="2172148659" sldId="277"/>
        </pc:sldMkLst>
        <pc:spChg chg="add mod">
          <ac:chgData name="Laat, S. de (Stijn)" userId="a4ba54c4-0c2f-4e52-ab06-8d132f278fdd" providerId="ADAL" clId="{D9C8BFA2-C1BB-4E86-B8CB-3C868A49DA8F}" dt="2023-05-30T12:58:44.047" v="6354" actId="1076"/>
          <ac:spMkLst>
            <pc:docMk/>
            <pc:sldMk cId="2172148659" sldId="277"/>
            <ac:spMk id="2" creationId="{C3AC5980-2A5E-00AB-DC92-86C1BC00C4B5}"/>
          </ac:spMkLst>
        </pc:spChg>
        <pc:spChg chg="add mod">
          <ac:chgData name="Laat, S. de (Stijn)" userId="a4ba54c4-0c2f-4e52-ab06-8d132f278fdd" providerId="ADAL" clId="{D9C8BFA2-C1BB-4E86-B8CB-3C868A49DA8F}" dt="2023-05-30T12:58:51.848" v="6356" actId="404"/>
          <ac:spMkLst>
            <pc:docMk/>
            <pc:sldMk cId="2172148659" sldId="277"/>
            <ac:spMk id="3" creationId="{146A8571-6E0F-A2C3-F755-E4515DBCC541}"/>
          </ac:spMkLst>
        </pc:spChg>
        <pc:spChg chg="add mod">
          <ac:chgData name="Laat, S. de (Stijn)" userId="a4ba54c4-0c2f-4e52-ab06-8d132f278fdd" providerId="ADAL" clId="{D9C8BFA2-C1BB-4E86-B8CB-3C868A49DA8F}" dt="2023-05-30T13:00:41.716" v="6368" actId="1076"/>
          <ac:spMkLst>
            <pc:docMk/>
            <pc:sldMk cId="2172148659" sldId="277"/>
            <ac:spMk id="4" creationId="{16464F4B-2F5C-8444-E7B7-93C450562FF0}"/>
          </ac:spMkLst>
        </pc:spChg>
        <pc:spChg chg="mod">
          <ac:chgData name="Laat, S. de (Stijn)" userId="a4ba54c4-0c2f-4e52-ab06-8d132f278fdd" providerId="ADAL" clId="{D9C8BFA2-C1BB-4E86-B8CB-3C868A49DA8F}" dt="2023-05-30T12:58:21.414" v="6352" actId="20577"/>
          <ac:spMkLst>
            <pc:docMk/>
            <pc:sldMk cId="2172148659" sldId="277"/>
            <ac:spMk id="6" creationId="{72F49EC3-5919-62BE-FEDF-F37E2E8226AB}"/>
          </ac:spMkLst>
        </pc:spChg>
        <pc:spChg chg="mod">
          <ac:chgData name="Laat, S. de (Stijn)" userId="a4ba54c4-0c2f-4e52-ab06-8d132f278fdd" providerId="ADAL" clId="{D9C8BFA2-C1BB-4E86-B8CB-3C868A49DA8F}" dt="2023-05-30T12:57:40.097" v="6256" actId="6549"/>
          <ac:spMkLst>
            <pc:docMk/>
            <pc:sldMk cId="2172148659" sldId="277"/>
            <ac:spMk id="7" creationId="{CB537823-AD5C-8F2F-5883-EF6CA79DC571}"/>
          </ac:spMkLst>
        </pc:spChg>
        <pc:spChg chg="add mod">
          <ac:chgData name="Laat, S. de (Stijn)" userId="a4ba54c4-0c2f-4e52-ab06-8d132f278fdd" providerId="ADAL" clId="{D9C8BFA2-C1BB-4E86-B8CB-3C868A49DA8F}" dt="2023-05-30T13:00:49.582" v="6369" actId="1076"/>
          <ac:spMkLst>
            <pc:docMk/>
            <pc:sldMk cId="2172148659" sldId="277"/>
            <ac:spMk id="16" creationId="{8A9FC64C-E3D3-CDCD-E668-F10685B2463F}"/>
          </ac:spMkLst>
        </pc:spChg>
        <pc:spChg chg="add mod">
          <ac:chgData name="Laat, S. de (Stijn)" userId="a4ba54c4-0c2f-4e52-ab06-8d132f278fdd" providerId="ADAL" clId="{D9C8BFA2-C1BB-4E86-B8CB-3C868A49DA8F}" dt="2023-05-30T12:59:27.448" v="6363" actId="1076"/>
          <ac:spMkLst>
            <pc:docMk/>
            <pc:sldMk cId="2172148659" sldId="277"/>
            <ac:spMk id="17" creationId="{87107450-A0DE-C577-1E2E-CA7629078B59}"/>
          </ac:spMkLst>
        </pc:spChg>
        <pc:picChg chg="add mod">
          <ac:chgData name="Laat, S. de (Stijn)" userId="a4ba54c4-0c2f-4e52-ab06-8d132f278fdd" providerId="ADAL" clId="{D9C8BFA2-C1BB-4E86-B8CB-3C868A49DA8F}" dt="2023-05-30T12:58:44.047" v="6354" actId="1076"/>
          <ac:picMkLst>
            <pc:docMk/>
            <pc:sldMk cId="2172148659" sldId="277"/>
            <ac:picMk id="5" creationId="{C544EC07-73C8-D0F9-3A0A-506E6115F470}"/>
          </ac:picMkLst>
        </pc:picChg>
        <pc:picChg chg="add mod">
          <ac:chgData name="Laat, S. de (Stijn)" userId="a4ba54c4-0c2f-4e52-ab06-8d132f278fdd" providerId="ADAL" clId="{D9C8BFA2-C1BB-4E86-B8CB-3C868A49DA8F}" dt="2023-05-30T12:58:44.047" v="6354" actId="1076"/>
          <ac:picMkLst>
            <pc:docMk/>
            <pc:sldMk cId="2172148659" sldId="277"/>
            <ac:picMk id="9" creationId="{87C427D6-8FA1-49D3-7FCA-6A448A71BF05}"/>
          </ac:picMkLst>
        </pc:picChg>
        <pc:picChg chg="add mod">
          <ac:chgData name="Laat, S. de (Stijn)" userId="a4ba54c4-0c2f-4e52-ab06-8d132f278fdd" providerId="ADAL" clId="{D9C8BFA2-C1BB-4E86-B8CB-3C868A49DA8F}" dt="2023-05-30T12:58:44.047" v="6354" actId="1076"/>
          <ac:picMkLst>
            <pc:docMk/>
            <pc:sldMk cId="2172148659" sldId="277"/>
            <ac:picMk id="10" creationId="{E34A9819-B3B4-7DC8-9BD4-89CA2078E27C}"/>
          </ac:picMkLst>
        </pc:picChg>
        <pc:picChg chg="add mod">
          <ac:chgData name="Laat, S. de (Stijn)" userId="a4ba54c4-0c2f-4e52-ab06-8d132f278fdd" providerId="ADAL" clId="{D9C8BFA2-C1BB-4E86-B8CB-3C868A49DA8F}" dt="2023-05-30T12:58:44.047" v="6354" actId="1076"/>
          <ac:picMkLst>
            <pc:docMk/>
            <pc:sldMk cId="2172148659" sldId="277"/>
            <ac:picMk id="11" creationId="{047C9E83-B501-D933-4964-E1CF9C61B94F}"/>
          </ac:picMkLst>
        </pc:picChg>
        <pc:picChg chg="add mod">
          <ac:chgData name="Laat, S. de (Stijn)" userId="a4ba54c4-0c2f-4e52-ab06-8d132f278fdd" providerId="ADAL" clId="{D9C8BFA2-C1BB-4E86-B8CB-3C868A49DA8F}" dt="2023-05-30T12:59:39.215" v="6364" actId="1076"/>
          <ac:picMkLst>
            <pc:docMk/>
            <pc:sldMk cId="2172148659" sldId="277"/>
            <ac:picMk id="12" creationId="{40504B2F-3078-6871-31B0-0B8ED6780D62}"/>
          </ac:picMkLst>
        </pc:picChg>
        <pc:picChg chg="add mod">
          <ac:chgData name="Laat, S. de (Stijn)" userId="a4ba54c4-0c2f-4e52-ab06-8d132f278fdd" providerId="ADAL" clId="{D9C8BFA2-C1BB-4E86-B8CB-3C868A49DA8F}" dt="2023-05-30T12:59:27.448" v="6363" actId="1076"/>
          <ac:picMkLst>
            <pc:docMk/>
            <pc:sldMk cId="2172148659" sldId="277"/>
            <ac:picMk id="13" creationId="{BC0FE95D-85A8-0FCC-D797-43AE364CB635}"/>
          </ac:picMkLst>
        </pc:picChg>
        <pc:picChg chg="add mod">
          <ac:chgData name="Laat, S. de (Stijn)" userId="a4ba54c4-0c2f-4e52-ab06-8d132f278fdd" providerId="ADAL" clId="{D9C8BFA2-C1BB-4E86-B8CB-3C868A49DA8F}" dt="2023-05-30T12:59:39.215" v="6364" actId="1076"/>
          <ac:picMkLst>
            <pc:docMk/>
            <pc:sldMk cId="2172148659" sldId="277"/>
            <ac:picMk id="14" creationId="{944D399C-0564-F0C8-7802-6494F311EC6E}"/>
          </ac:picMkLst>
        </pc:picChg>
        <pc:picChg chg="add mod">
          <ac:chgData name="Laat, S. de (Stijn)" userId="a4ba54c4-0c2f-4e52-ab06-8d132f278fdd" providerId="ADAL" clId="{D9C8BFA2-C1BB-4E86-B8CB-3C868A49DA8F}" dt="2023-05-30T12:59:39.215" v="6364" actId="1076"/>
          <ac:picMkLst>
            <pc:docMk/>
            <pc:sldMk cId="2172148659" sldId="277"/>
            <ac:picMk id="15" creationId="{D3E9F458-D519-4695-B6B4-80BF450AC2A6}"/>
          </ac:picMkLst>
        </pc:picChg>
        <pc:picChg chg="add mod">
          <ac:chgData name="Laat, S. de (Stijn)" userId="a4ba54c4-0c2f-4e52-ab06-8d132f278fdd" providerId="ADAL" clId="{D9C8BFA2-C1BB-4E86-B8CB-3C868A49DA8F}" dt="2023-05-30T12:58:44.047" v="6354" actId="1076"/>
          <ac:picMkLst>
            <pc:docMk/>
            <pc:sldMk cId="2172148659" sldId="277"/>
            <ac:picMk id="18" creationId="{19F64C10-82E6-CA67-004D-6410F40F1E60}"/>
          </ac:picMkLst>
        </pc:picChg>
      </pc:sldChg>
      <pc:sldChg chg="modSp mod">
        <pc:chgData name="Laat, S. de (Stijn)" userId="a4ba54c4-0c2f-4e52-ab06-8d132f278fdd" providerId="ADAL" clId="{D9C8BFA2-C1BB-4E86-B8CB-3C868A49DA8F}" dt="2023-08-31T09:17:22.490" v="7518" actId="1035"/>
        <pc:sldMkLst>
          <pc:docMk/>
          <pc:sldMk cId="858865875" sldId="278"/>
        </pc:sldMkLst>
        <pc:spChg chg="mod">
          <ac:chgData name="Laat, S. de (Stijn)" userId="a4ba54c4-0c2f-4e52-ab06-8d132f278fdd" providerId="ADAL" clId="{D9C8BFA2-C1BB-4E86-B8CB-3C868A49DA8F}" dt="2023-08-31T09:17:22.490" v="7518" actId="1035"/>
          <ac:spMkLst>
            <pc:docMk/>
            <pc:sldMk cId="858865875" sldId="278"/>
            <ac:spMk id="2" creationId="{D7FA2C4E-F923-05E4-6923-2EF992CE5E1F}"/>
          </ac:spMkLst>
        </pc:spChg>
      </pc:sldChg>
      <pc:sldChg chg="addSp modSp mod modAnim modNotesTx">
        <pc:chgData name="Laat, S. de (Stijn)" userId="a4ba54c4-0c2f-4e52-ab06-8d132f278fdd" providerId="ADAL" clId="{D9C8BFA2-C1BB-4E86-B8CB-3C868A49DA8F}" dt="2023-09-14T09:13:53.875" v="9796" actId="20577"/>
        <pc:sldMkLst>
          <pc:docMk/>
          <pc:sldMk cId="1676293816" sldId="279"/>
        </pc:sldMkLst>
        <pc:spChg chg="mod">
          <ac:chgData name="Laat, S. de (Stijn)" userId="a4ba54c4-0c2f-4e52-ab06-8d132f278fdd" providerId="ADAL" clId="{D9C8BFA2-C1BB-4E86-B8CB-3C868A49DA8F}" dt="2023-09-14T09:12:45.808" v="9784" actId="14100"/>
          <ac:spMkLst>
            <pc:docMk/>
            <pc:sldMk cId="1676293816" sldId="279"/>
            <ac:spMk id="4" creationId="{FB5FB332-E5FA-1CBC-1D84-9C9090E72C6E}"/>
          </ac:spMkLst>
        </pc:spChg>
        <pc:picChg chg="add mod">
          <ac:chgData name="Laat, S. de (Stijn)" userId="a4ba54c4-0c2f-4e52-ab06-8d132f278fdd" providerId="ADAL" clId="{D9C8BFA2-C1BB-4E86-B8CB-3C868A49DA8F}" dt="2023-09-14T09:12:42.408" v="9783" actId="1076"/>
          <ac:picMkLst>
            <pc:docMk/>
            <pc:sldMk cId="1676293816" sldId="279"/>
            <ac:picMk id="3" creationId="{CC774CE7-AF6B-BA7B-FDC8-7340F42EB00A}"/>
          </ac:picMkLst>
        </pc:picChg>
      </pc:sldChg>
      <pc:sldChg chg="modSp new del mod ord modNotesTx">
        <pc:chgData name="Laat, S. de (Stijn)" userId="a4ba54c4-0c2f-4e52-ab06-8d132f278fdd" providerId="ADAL" clId="{D9C8BFA2-C1BB-4E86-B8CB-3C868A49DA8F}" dt="2023-04-11T14:02:12.915" v="1924" actId="47"/>
        <pc:sldMkLst>
          <pc:docMk/>
          <pc:sldMk cId="3695169362" sldId="280"/>
        </pc:sldMkLst>
        <pc:spChg chg="mod">
          <ac:chgData name="Laat, S. de (Stijn)" userId="a4ba54c4-0c2f-4e52-ab06-8d132f278fdd" providerId="ADAL" clId="{D9C8BFA2-C1BB-4E86-B8CB-3C868A49DA8F}" dt="2023-04-11T13:48:27.027" v="1807" actId="20577"/>
          <ac:spMkLst>
            <pc:docMk/>
            <pc:sldMk cId="3695169362" sldId="280"/>
            <ac:spMk id="2" creationId="{E0C0743B-0D62-E14E-6B37-A656A0688B95}"/>
          </ac:spMkLst>
        </pc:spChg>
        <pc:spChg chg="mod">
          <ac:chgData name="Laat, S. de (Stijn)" userId="a4ba54c4-0c2f-4e52-ab06-8d132f278fdd" providerId="ADAL" clId="{D9C8BFA2-C1BB-4E86-B8CB-3C868A49DA8F}" dt="2023-04-11T13:43:54.017" v="1301" actId="20577"/>
          <ac:spMkLst>
            <pc:docMk/>
            <pc:sldMk cId="3695169362" sldId="280"/>
            <ac:spMk id="3" creationId="{0342C636-ABF3-396B-4796-C909DDFE020D}"/>
          </ac:spMkLst>
        </pc:spChg>
        <pc:spChg chg="mod">
          <ac:chgData name="Laat, S. de (Stijn)" userId="a4ba54c4-0c2f-4e52-ab06-8d132f278fdd" providerId="ADAL" clId="{D9C8BFA2-C1BB-4E86-B8CB-3C868A49DA8F}" dt="2023-04-11T13:41:05.505" v="1111" actId="20577"/>
          <ac:spMkLst>
            <pc:docMk/>
            <pc:sldMk cId="3695169362" sldId="280"/>
            <ac:spMk id="4" creationId="{9F0E30D0-D2BB-E097-4D9B-878B6DC20CD4}"/>
          </ac:spMkLst>
        </pc:spChg>
      </pc:sldChg>
      <pc:sldChg chg="addSp delSp modSp add mod ord delAnim modAnim modNotesTx">
        <pc:chgData name="Laat, S. de (Stijn)" userId="a4ba54c4-0c2f-4e52-ab06-8d132f278fdd" providerId="ADAL" clId="{D9C8BFA2-C1BB-4E86-B8CB-3C868A49DA8F}" dt="2023-08-31T12:10:02.984" v="7861" actId="6549"/>
        <pc:sldMkLst>
          <pc:docMk/>
          <pc:sldMk cId="9944623" sldId="281"/>
        </pc:sldMkLst>
        <pc:spChg chg="add del mod">
          <ac:chgData name="Laat, S. de (Stijn)" userId="a4ba54c4-0c2f-4e52-ab06-8d132f278fdd" providerId="ADAL" clId="{D9C8BFA2-C1BB-4E86-B8CB-3C868A49DA8F}" dt="2023-04-11T13:49:46.650" v="1816"/>
          <ac:spMkLst>
            <pc:docMk/>
            <pc:sldMk cId="9944623" sldId="281"/>
            <ac:spMk id="2" creationId="{E0C0743B-0D62-E14E-6B37-A656A0688B95}"/>
          </ac:spMkLst>
        </pc:spChg>
        <pc:spChg chg="mod">
          <ac:chgData name="Laat, S. de (Stijn)" userId="a4ba54c4-0c2f-4e52-ab06-8d132f278fdd" providerId="ADAL" clId="{D9C8BFA2-C1BB-4E86-B8CB-3C868A49DA8F}" dt="2023-04-24T11:22:20.318" v="3129" actId="20577"/>
          <ac:spMkLst>
            <pc:docMk/>
            <pc:sldMk cId="9944623" sldId="281"/>
            <ac:spMk id="3" creationId="{0342C636-ABF3-396B-4796-C909DDFE020D}"/>
          </ac:spMkLst>
        </pc:spChg>
        <pc:spChg chg="mod">
          <ac:chgData name="Laat, S. de (Stijn)" userId="a4ba54c4-0c2f-4e52-ab06-8d132f278fdd" providerId="ADAL" clId="{D9C8BFA2-C1BB-4E86-B8CB-3C868A49DA8F}" dt="2023-08-31T09:18:16.075" v="7575"/>
          <ac:spMkLst>
            <pc:docMk/>
            <pc:sldMk cId="9944623" sldId="281"/>
            <ac:spMk id="4" creationId="{9F0E30D0-D2BB-E097-4D9B-878B6DC20CD4}"/>
          </ac:spMkLst>
        </pc:spChg>
        <pc:spChg chg="add del mod">
          <ac:chgData name="Laat, S. de (Stijn)" userId="a4ba54c4-0c2f-4e52-ab06-8d132f278fdd" providerId="ADAL" clId="{D9C8BFA2-C1BB-4E86-B8CB-3C868A49DA8F}" dt="2023-04-24T12:12:23.558" v="5875" actId="478"/>
          <ac:spMkLst>
            <pc:docMk/>
            <pc:sldMk cId="9944623" sldId="281"/>
            <ac:spMk id="6" creationId="{F55B291D-DF70-D7F0-09CD-C5A8AB73CA64}"/>
          </ac:spMkLst>
        </pc:spChg>
        <pc:spChg chg="add mod">
          <ac:chgData name="Laat, S. de (Stijn)" userId="a4ba54c4-0c2f-4e52-ab06-8d132f278fdd" providerId="ADAL" clId="{D9C8BFA2-C1BB-4E86-B8CB-3C868A49DA8F}" dt="2023-04-24T10:08:19.020" v="3001"/>
          <ac:spMkLst>
            <pc:docMk/>
            <pc:sldMk cId="9944623" sldId="281"/>
            <ac:spMk id="7" creationId="{611B2A85-F48A-6CF7-1850-04122918F0F9}"/>
          </ac:spMkLst>
        </pc:spChg>
        <pc:spChg chg="add del mod">
          <ac:chgData name="Laat, S. de (Stijn)" userId="a4ba54c4-0c2f-4e52-ab06-8d132f278fdd" providerId="ADAL" clId="{D9C8BFA2-C1BB-4E86-B8CB-3C868A49DA8F}" dt="2023-04-11T13:57:11.300" v="1894" actId="478"/>
          <ac:spMkLst>
            <pc:docMk/>
            <pc:sldMk cId="9944623" sldId="281"/>
            <ac:spMk id="7" creationId="{C47CCD4D-5CDB-6DDB-73E5-A8CA3E31D440}"/>
          </ac:spMkLst>
        </pc:spChg>
        <pc:spChg chg="add del mod">
          <ac:chgData name="Laat, S. de (Stijn)" userId="a4ba54c4-0c2f-4e52-ab06-8d132f278fdd" providerId="ADAL" clId="{D9C8BFA2-C1BB-4E86-B8CB-3C868A49DA8F}" dt="2023-04-11T13:57:13.467" v="1895" actId="478"/>
          <ac:spMkLst>
            <pc:docMk/>
            <pc:sldMk cId="9944623" sldId="281"/>
            <ac:spMk id="8" creationId="{9E24EB78-ECA2-D8C7-FC25-C9920FC67140}"/>
          </ac:spMkLst>
        </pc:spChg>
        <pc:spChg chg="add mod">
          <ac:chgData name="Laat, S. de (Stijn)" userId="a4ba54c4-0c2f-4e52-ab06-8d132f278fdd" providerId="ADAL" clId="{D9C8BFA2-C1BB-4E86-B8CB-3C868A49DA8F}" dt="2023-04-24T10:08:19.020" v="3001"/>
          <ac:spMkLst>
            <pc:docMk/>
            <pc:sldMk cId="9944623" sldId="281"/>
            <ac:spMk id="8" creationId="{CAE1FC4A-F390-9350-CDC4-917339244EC7}"/>
          </ac:spMkLst>
        </pc:spChg>
        <pc:grpChg chg="add del mod">
          <ac:chgData name="Laat, S. de (Stijn)" userId="a4ba54c4-0c2f-4e52-ab06-8d132f278fdd" providerId="ADAL" clId="{D9C8BFA2-C1BB-4E86-B8CB-3C868A49DA8F}" dt="2023-04-24T10:08:19.020" v="3001"/>
          <ac:grpSpMkLst>
            <pc:docMk/>
            <pc:sldMk cId="9944623" sldId="281"/>
            <ac:grpSpMk id="2" creationId="{3C453240-7A64-CA8C-52E6-20F0BCA6448A}"/>
          </ac:grpSpMkLst>
        </pc:grpChg>
        <pc:graphicFrameChg chg="add del mod">
          <ac:chgData name="Laat, S. de (Stijn)" userId="a4ba54c4-0c2f-4e52-ab06-8d132f278fdd" providerId="ADAL" clId="{D9C8BFA2-C1BB-4E86-B8CB-3C868A49DA8F}" dt="2023-04-24T12:12:14.629" v="5874" actId="208"/>
          <ac:graphicFrameMkLst>
            <pc:docMk/>
            <pc:sldMk cId="9944623" sldId="281"/>
            <ac:graphicFrameMk id="5" creationId="{ECF22E66-BDC0-B54C-F78C-B631427A5C33}"/>
          </ac:graphicFrameMkLst>
        </pc:graphicFrameChg>
      </pc:sldChg>
      <pc:sldChg chg="delSp modSp add mod ord modTransition delAnim modAnim modNotesTx">
        <pc:chgData name="Laat, S. de (Stijn)" userId="a4ba54c4-0c2f-4e52-ab06-8d132f278fdd" providerId="ADAL" clId="{D9C8BFA2-C1BB-4E86-B8CB-3C868A49DA8F}" dt="2023-08-31T12:20:31.744" v="9298" actId="20577"/>
        <pc:sldMkLst>
          <pc:docMk/>
          <pc:sldMk cId="2599398032" sldId="282"/>
        </pc:sldMkLst>
        <pc:spChg chg="mod">
          <ac:chgData name="Laat, S. de (Stijn)" userId="a4ba54c4-0c2f-4e52-ab06-8d132f278fdd" providerId="ADAL" clId="{D9C8BFA2-C1BB-4E86-B8CB-3C868A49DA8F}" dt="2023-04-24T11:22:30.573" v="3131"/>
          <ac:spMkLst>
            <pc:docMk/>
            <pc:sldMk cId="2599398032" sldId="282"/>
            <ac:spMk id="3" creationId="{0342C636-ABF3-396B-4796-C909DDFE020D}"/>
          </ac:spMkLst>
        </pc:spChg>
        <pc:spChg chg="mod">
          <ac:chgData name="Laat, S. de (Stijn)" userId="a4ba54c4-0c2f-4e52-ab06-8d132f278fdd" providerId="ADAL" clId="{D9C8BFA2-C1BB-4E86-B8CB-3C868A49DA8F}" dt="2023-08-31T09:18:09.272" v="7572"/>
          <ac:spMkLst>
            <pc:docMk/>
            <pc:sldMk cId="2599398032" sldId="282"/>
            <ac:spMk id="4" creationId="{9F0E30D0-D2BB-E097-4D9B-878B6DC20CD4}"/>
          </ac:spMkLst>
        </pc:spChg>
        <pc:spChg chg="del">
          <ac:chgData name="Laat, S. de (Stijn)" userId="a4ba54c4-0c2f-4e52-ab06-8d132f278fdd" providerId="ADAL" clId="{D9C8BFA2-C1BB-4E86-B8CB-3C868A49DA8F}" dt="2023-04-11T13:56:17.409" v="1887" actId="478"/>
          <ac:spMkLst>
            <pc:docMk/>
            <pc:sldMk cId="2599398032" sldId="282"/>
            <ac:spMk id="6" creationId="{F55B291D-DF70-D7F0-09CD-C5A8AB73CA64}"/>
          </ac:spMkLst>
        </pc:spChg>
        <pc:spChg chg="del">
          <ac:chgData name="Laat, S. de (Stijn)" userId="a4ba54c4-0c2f-4e52-ab06-8d132f278fdd" providerId="ADAL" clId="{D9C8BFA2-C1BB-4E86-B8CB-3C868A49DA8F}" dt="2023-04-11T13:59:26.682" v="1905" actId="478"/>
          <ac:spMkLst>
            <pc:docMk/>
            <pc:sldMk cId="2599398032" sldId="282"/>
            <ac:spMk id="7" creationId="{C47CCD4D-5CDB-6DDB-73E5-A8CA3E31D440}"/>
          </ac:spMkLst>
        </pc:spChg>
        <pc:spChg chg="mod ord">
          <ac:chgData name="Laat, S. de (Stijn)" userId="a4ba54c4-0c2f-4e52-ab06-8d132f278fdd" providerId="ADAL" clId="{D9C8BFA2-C1BB-4E86-B8CB-3C868A49DA8F}" dt="2023-04-11T14:15:41.189" v="2325" actId="1076"/>
          <ac:spMkLst>
            <pc:docMk/>
            <pc:sldMk cId="2599398032" sldId="282"/>
            <ac:spMk id="8" creationId="{9E24EB78-ECA2-D8C7-FC25-C9920FC67140}"/>
          </ac:spMkLst>
        </pc:spChg>
        <pc:graphicFrameChg chg="mod modGraphic">
          <ac:chgData name="Laat, S. de (Stijn)" userId="a4ba54c4-0c2f-4e52-ab06-8d132f278fdd" providerId="ADAL" clId="{D9C8BFA2-C1BB-4E86-B8CB-3C868A49DA8F}" dt="2023-04-24T12:14:56.910" v="6086" actId="207"/>
          <ac:graphicFrameMkLst>
            <pc:docMk/>
            <pc:sldMk cId="2599398032" sldId="282"/>
            <ac:graphicFrameMk id="5" creationId="{ECF22E66-BDC0-B54C-F78C-B631427A5C33}"/>
          </ac:graphicFrameMkLst>
        </pc:graphicFrameChg>
      </pc:sldChg>
      <pc:sldChg chg="delSp modSp add mod ord modTransition delAnim modAnim modNotesTx">
        <pc:chgData name="Laat, S. de (Stijn)" userId="a4ba54c4-0c2f-4e52-ab06-8d132f278fdd" providerId="ADAL" clId="{D9C8BFA2-C1BB-4E86-B8CB-3C868A49DA8F}" dt="2023-08-31T12:19:54.840" v="9285" actId="20577"/>
        <pc:sldMkLst>
          <pc:docMk/>
          <pc:sldMk cId="2197071618" sldId="283"/>
        </pc:sldMkLst>
        <pc:spChg chg="mod">
          <ac:chgData name="Laat, S. de (Stijn)" userId="a4ba54c4-0c2f-4e52-ab06-8d132f278fdd" providerId="ADAL" clId="{D9C8BFA2-C1BB-4E86-B8CB-3C868A49DA8F}" dt="2023-04-24T11:22:27.891" v="3130"/>
          <ac:spMkLst>
            <pc:docMk/>
            <pc:sldMk cId="2197071618" sldId="283"/>
            <ac:spMk id="3" creationId="{0342C636-ABF3-396B-4796-C909DDFE020D}"/>
          </ac:spMkLst>
        </pc:spChg>
        <pc:spChg chg="mod">
          <ac:chgData name="Laat, S. de (Stijn)" userId="a4ba54c4-0c2f-4e52-ab06-8d132f278fdd" providerId="ADAL" clId="{D9C8BFA2-C1BB-4E86-B8CB-3C868A49DA8F}" dt="2023-08-31T09:18:11.538" v="7573"/>
          <ac:spMkLst>
            <pc:docMk/>
            <pc:sldMk cId="2197071618" sldId="283"/>
            <ac:spMk id="4" creationId="{9F0E30D0-D2BB-E097-4D9B-878B6DC20CD4}"/>
          </ac:spMkLst>
        </pc:spChg>
        <pc:spChg chg="mod">
          <ac:chgData name="Laat, S. de (Stijn)" userId="a4ba54c4-0c2f-4e52-ab06-8d132f278fdd" providerId="ADAL" clId="{D9C8BFA2-C1BB-4E86-B8CB-3C868A49DA8F}" dt="2023-04-11T14:01:28.048" v="1923" actId="1036"/>
          <ac:spMkLst>
            <pc:docMk/>
            <pc:sldMk cId="2197071618" sldId="283"/>
            <ac:spMk id="7" creationId="{C47CCD4D-5CDB-6DDB-73E5-A8CA3E31D440}"/>
          </ac:spMkLst>
        </pc:spChg>
        <pc:spChg chg="del">
          <ac:chgData name="Laat, S. de (Stijn)" userId="a4ba54c4-0c2f-4e52-ab06-8d132f278fdd" providerId="ADAL" clId="{D9C8BFA2-C1BB-4E86-B8CB-3C868A49DA8F}" dt="2023-04-11T13:56:58.834" v="1892" actId="478"/>
          <ac:spMkLst>
            <pc:docMk/>
            <pc:sldMk cId="2197071618" sldId="283"/>
            <ac:spMk id="8" creationId="{9E24EB78-ECA2-D8C7-FC25-C9920FC67140}"/>
          </ac:spMkLst>
        </pc:spChg>
        <pc:graphicFrameChg chg="mod">
          <ac:chgData name="Laat, S. de (Stijn)" userId="a4ba54c4-0c2f-4e52-ab06-8d132f278fdd" providerId="ADAL" clId="{D9C8BFA2-C1BB-4E86-B8CB-3C868A49DA8F}" dt="2023-04-11T14:11:34.945" v="2280"/>
          <ac:graphicFrameMkLst>
            <pc:docMk/>
            <pc:sldMk cId="2197071618" sldId="283"/>
            <ac:graphicFrameMk id="5" creationId="{ECF22E66-BDC0-B54C-F78C-B631427A5C33}"/>
          </ac:graphicFrameMkLst>
        </pc:graphicFrameChg>
      </pc:sldChg>
      <pc:sldChg chg="modSp add mod ord modAnim modNotesTx">
        <pc:chgData name="Laat, S. de (Stijn)" userId="a4ba54c4-0c2f-4e52-ab06-8d132f278fdd" providerId="ADAL" clId="{D9C8BFA2-C1BB-4E86-B8CB-3C868A49DA8F}" dt="2023-04-24T14:00:36.072" v="6195"/>
        <pc:sldMkLst>
          <pc:docMk/>
          <pc:sldMk cId="1506005432" sldId="284"/>
        </pc:sldMkLst>
        <pc:spChg chg="mod">
          <ac:chgData name="Laat, S. de (Stijn)" userId="a4ba54c4-0c2f-4e52-ab06-8d132f278fdd" providerId="ADAL" clId="{D9C8BFA2-C1BB-4E86-B8CB-3C868A49DA8F}" dt="2023-04-24T11:51:49.165" v="4753" actId="20577"/>
          <ac:spMkLst>
            <pc:docMk/>
            <pc:sldMk cId="1506005432" sldId="284"/>
            <ac:spMk id="3" creationId="{0342C636-ABF3-396B-4796-C909DDFE020D}"/>
          </ac:spMkLst>
        </pc:spChg>
        <pc:spChg chg="mod">
          <ac:chgData name="Laat, S. de (Stijn)" userId="a4ba54c4-0c2f-4e52-ab06-8d132f278fdd" providerId="ADAL" clId="{D9C8BFA2-C1BB-4E86-B8CB-3C868A49DA8F}" dt="2023-04-11T14:15:59.056" v="2327" actId="1076"/>
          <ac:spMkLst>
            <pc:docMk/>
            <pc:sldMk cId="1506005432" sldId="284"/>
            <ac:spMk id="8" creationId="{9E24EB78-ECA2-D8C7-FC25-C9920FC67140}"/>
          </ac:spMkLst>
        </pc:spChg>
        <pc:graphicFrameChg chg="mod">
          <ac:chgData name="Laat, S. de (Stijn)" userId="a4ba54c4-0c2f-4e52-ab06-8d132f278fdd" providerId="ADAL" clId="{D9C8BFA2-C1BB-4E86-B8CB-3C868A49DA8F}" dt="2023-04-11T14:12:41.489" v="2315" actId="692"/>
          <ac:graphicFrameMkLst>
            <pc:docMk/>
            <pc:sldMk cId="1506005432" sldId="284"/>
            <ac:graphicFrameMk id="5" creationId="{ECF22E66-BDC0-B54C-F78C-B631427A5C33}"/>
          </ac:graphicFrameMkLst>
        </pc:graphicFrameChg>
      </pc:sldChg>
      <pc:sldChg chg="modSp add mod modTransition addCm modNotesTx">
        <pc:chgData name="Laat, S. de (Stijn)" userId="a4ba54c4-0c2f-4e52-ab06-8d132f278fdd" providerId="ADAL" clId="{D9C8BFA2-C1BB-4E86-B8CB-3C868A49DA8F}" dt="2023-09-14T08:24:10.484" v="9494"/>
        <pc:sldMkLst>
          <pc:docMk/>
          <pc:sldMk cId="1893297939" sldId="285"/>
        </pc:sldMkLst>
        <pc:spChg chg="mod">
          <ac:chgData name="Laat, S. de (Stijn)" userId="a4ba54c4-0c2f-4e52-ab06-8d132f278fdd" providerId="ADAL" clId="{D9C8BFA2-C1BB-4E86-B8CB-3C868A49DA8F}" dt="2023-08-31T09:18:13.588" v="7574"/>
          <ac:spMkLst>
            <pc:docMk/>
            <pc:sldMk cId="1893297939" sldId="285"/>
            <ac:spMk id="4" creationId="{9F0E30D0-D2BB-E097-4D9B-878B6DC20CD4}"/>
          </ac:spMkLst>
        </pc:spChg>
        <pc:extLst>
          <p:ext xmlns:p="http://schemas.openxmlformats.org/presentationml/2006/main" uri="{D6D511B9-2390-475A-947B-AFAB55BFBCF1}">
            <pc226:cmChg xmlns:pc226="http://schemas.microsoft.com/office/powerpoint/2022/06/main/command" chg="add">
              <pc226:chgData name="Laat, S. de (Stijn)" userId="a4ba54c4-0c2f-4e52-ab06-8d132f278fdd" providerId="ADAL" clId="{D9C8BFA2-C1BB-4E86-B8CB-3C868A49DA8F}" dt="2023-09-14T08:24:10.484" v="9494"/>
              <pc2:cmMkLst xmlns:pc2="http://schemas.microsoft.com/office/powerpoint/2019/9/main/command">
                <pc:docMk/>
                <pc:sldMk cId="1893297939" sldId="285"/>
                <pc2:cmMk id="{3FB2CD5A-633B-4049-8840-29E3B3ADC341}"/>
              </pc2:cmMkLst>
            </pc226:cmChg>
          </p:ext>
        </pc:extLst>
      </pc:sldChg>
      <pc:sldChg chg="modSp add del mod">
        <pc:chgData name="Laat, S. de (Stijn)" userId="a4ba54c4-0c2f-4e52-ab06-8d132f278fdd" providerId="ADAL" clId="{D9C8BFA2-C1BB-4E86-B8CB-3C868A49DA8F}" dt="2023-04-24T10:16:08.193" v="3087" actId="47"/>
        <pc:sldMkLst>
          <pc:docMk/>
          <pc:sldMk cId="2806607201" sldId="285"/>
        </pc:sldMkLst>
        <pc:graphicFrameChg chg="mod modGraphic">
          <ac:chgData name="Laat, S. de (Stijn)" userId="a4ba54c4-0c2f-4e52-ab06-8d132f278fdd" providerId="ADAL" clId="{D9C8BFA2-C1BB-4E86-B8CB-3C868A49DA8F}" dt="2023-04-24T10:11:59.193" v="3034" actId="207"/>
          <ac:graphicFrameMkLst>
            <pc:docMk/>
            <pc:sldMk cId="2806607201" sldId="285"/>
            <ac:graphicFrameMk id="5" creationId="{ECF22E66-BDC0-B54C-F78C-B631427A5C33}"/>
          </ac:graphicFrameMkLst>
        </pc:graphicFrameChg>
      </pc:sldChg>
      <pc:sldChg chg="add">
        <pc:chgData name="Laat, S. de (Stijn)" userId="a4ba54c4-0c2f-4e52-ab06-8d132f278fdd" providerId="ADAL" clId="{D9C8BFA2-C1BB-4E86-B8CB-3C868A49DA8F}" dt="2023-05-30T12:57:12.746" v="6201" actId="2890"/>
        <pc:sldMkLst>
          <pc:docMk/>
          <pc:sldMk cId="1903533384" sldId="286"/>
        </pc:sldMkLst>
      </pc:sldChg>
      <pc:sldChg chg="modSp add del mod">
        <pc:chgData name="Laat, S. de (Stijn)" userId="a4ba54c4-0c2f-4e52-ab06-8d132f278fdd" providerId="ADAL" clId="{D9C8BFA2-C1BB-4E86-B8CB-3C868A49DA8F}" dt="2023-04-24T10:16:10.721" v="3088" actId="47"/>
        <pc:sldMkLst>
          <pc:docMk/>
          <pc:sldMk cId="2313990527" sldId="286"/>
        </pc:sldMkLst>
        <pc:graphicFrameChg chg="mod modGraphic">
          <ac:chgData name="Laat, S. de (Stijn)" userId="a4ba54c4-0c2f-4e52-ab06-8d132f278fdd" providerId="ADAL" clId="{D9C8BFA2-C1BB-4E86-B8CB-3C868A49DA8F}" dt="2023-04-24T10:13:26.301" v="3039" actId="207"/>
          <ac:graphicFrameMkLst>
            <pc:docMk/>
            <pc:sldMk cId="2313990527" sldId="286"/>
            <ac:graphicFrameMk id="5" creationId="{ECF22E66-BDC0-B54C-F78C-B631427A5C33}"/>
          </ac:graphicFrameMkLst>
        </pc:graphicFrameChg>
      </pc:sldChg>
      <pc:sldChg chg="addSp delSp modSp add mod modNotesTx">
        <pc:chgData name="Laat, S. de (Stijn)" userId="a4ba54c4-0c2f-4e52-ab06-8d132f278fdd" providerId="ADAL" clId="{D9C8BFA2-C1BB-4E86-B8CB-3C868A49DA8F}" dt="2023-09-14T08:33:53.969" v="9650" actId="1037"/>
        <pc:sldMkLst>
          <pc:docMk/>
          <pc:sldMk cId="1080105969" sldId="287"/>
        </pc:sldMkLst>
        <pc:spChg chg="mod">
          <ac:chgData name="Laat, S. de (Stijn)" userId="a4ba54c4-0c2f-4e52-ab06-8d132f278fdd" providerId="ADAL" clId="{D9C8BFA2-C1BB-4E86-B8CB-3C868A49DA8F}" dt="2023-09-14T08:33:42.338" v="9626" actId="1038"/>
          <ac:spMkLst>
            <pc:docMk/>
            <pc:sldMk cId="1080105969" sldId="287"/>
            <ac:spMk id="2" creationId="{C3AC5980-2A5E-00AB-DC92-86C1BC00C4B5}"/>
          </ac:spMkLst>
        </pc:spChg>
        <pc:spChg chg="mod">
          <ac:chgData name="Laat, S. de (Stijn)" userId="a4ba54c4-0c2f-4e52-ab06-8d132f278fdd" providerId="ADAL" clId="{D9C8BFA2-C1BB-4E86-B8CB-3C868A49DA8F}" dt="2023-09-14T08:33:42.338" v="9626" actId="1038"/>
          <ac:spMkLst>
            <pc:docMk/>
            <pc:sldMk cId="1080105969" sldId="287"/>
            <ac:spMk id="3" creationId="{146A8571-6E0F-A2C3-F755-E4515DBCC541}"/>
          </ac:spMkLst>
        </pc:spChg>
        <pc:spChg chg="mod">
          <ac:chgData name="Laat, S. de (Stijn)" userId="a4ba54c4-0c2f-4e52-ab06-8d132f278fdd" providerId="ADAL" clId="{D9C8BFA2-C1BB-4E86-B8CB-3C868A49DA8F}" dt="2023-09-14T08:33:42.338" v="9626" actId="1038"/>
          <ac:spMkLst>
            <pc:docMk/>
            <pc:sldMk cId="1080105969" sldId="287"/>
            <ac:spMk id="4" creationId="{16464F4B-2F5C-8444-E7B7-93C450562FF0}"/>
          </ac:spMkLst>
        </pc:spChg>
        <pc:spChg chg="mod">
          <ac:chgData name="Laat, S. de (Stijn)" userId="a4ba54c4-0c2f-4e52-ab06-8d132f278fdd" providerId="ADAL" clId="{D9C8BFA2-C1BB-4E86-B8CB-3C868A49DA8F}" dt="2023-09-14T08:33:53.969" v="9650" actId="1037"/>
          <ac:spMkLst>
            <pc:docMk/>
            <pc:sldMk cId="1080105969" sldId="287"/>
            <ac:spMk id="16" creationId="{8A9FC64C-E3D3-CDCD-E668-F10685B2463F}"/>
          </ac:spMkLst>
        </pc:spChg>
        <pc:spChg chg="del mod">
          <ac:chgData name="Laat, S. de (Stijn)" userId="a4ba54c4-0c2f-4e52-ab06-8d132f278fdd" providerId="ADAL" clId="{D9C8BFA2-C1BB-4E86-B8CB-3C868A49DA8F}" dt="2023-09-14T08:33:33.789" v="9607" actId="478"/>
          <ac:spMkLst>
            <pc:docMk/>
            <pc:sldMk cId="1080105969" sldId="287"/>
            <ac:spMk id="17" creationId="{87107450-A0DE-C577-1E2E-CA7629078B59}"/>
          </ac:spMkLst>
        </pc:spChg>
        <pc:spChg chg="add mod">
          <ac:chgData name="Laat, S. de (Stijn)" userId="a4ba54c4-0c2f-4e52-ab06-8d132f278fdd" providerId="ADAL" clId="{D9C8BFA2-C1BB-4E86-B8CB-3C868A49DA8F}" dt="2023-09-14T08:33:42.338" v="9626" actId="1038"/>
          <ac:spMkLst>
            <pc:docMk/>
            <pc:sldMk cId="1080105969" sldId="287"/>
            <ac:spMk id="27" creationId="{CF3453CA-B1DB-E678-EBB5-D920B9D5C097}"/>
          </ac:spMkLst>
        </pc:spChg>
        <pc:spChg chg="add mod">
          <ac:chgData name="Laat, S. de (Stijn)" userId="a4ba54c4-0c2f-4e52-ab06-8d132f278fdd" providerId="ADAL" clId="{D9C8BFA2-C1BB-4E86-B8CB-3C868A49DA8F}" dt="2023-09-14T08:33:42.338" v="9626" actId="1038"/>
          <ac:spMkLst>
            <pc:docMk/>
            <pc:sldMk cId="1080105969" sldId="287"/>
            <ac:spMk id="28" creationId="{7510B3D0-F366-C89B-D42A-0ED8FB7A1A1E}"/>
          </ac:spMkLst>
        </pc:spChg>
        <pc:spChg chg="add mod">
          <ac:chgData name="Laat, S. de (Stijn)" userId="a4ba54c4-0c2f-4e52-ab06-8d132f278fdd" providerId="ADAL" clId="{D9C8BFA2-C1BB-4E86-B8CB-3C868A49DA8F}" dt="2023-09-14T08:33:42.338" v="9626" actId="1038"/>
          <ac:spMkLst>
            <pc:docMk/>
            <pc:sldMk cId="1080105969" sldId="287"/>
            <ac:spMk id="29" creationId="{474D96BB-B276-9596-FA02-A2233BD7A122}"/>
          </ac:spMkLst>
        </pc:spChg>
        <pc:spChg chg="add mod">
          <ac:chgData name="Laat, S. de (Stijn)" userId="a4ba54c4-0c2f-4e52-ab06-8d132f278fdd" providerId="ADAL" clId="{D9C8BFA2-C1BB-4E86-B8CB-3C868A49DA8F}" dt="2023-09-14T08:33:42.338" v="9626" actId="1038"/>
          <ac:spMkLst>
            <pc:docMk/>
            <pc:sldMk cId="1080105969" sldId="287"/>
            <ac:spMk id="39" creationId="{42EE2254-142D-0E64-ED84-53F74711C859}"/>
          </ac:spMkLst>
        </pc:spChg>
        <pc:spChg chg="add mod">
          <ac:chgData name="Laat, S. de (Stijn)" userId="a4ba54c4-0c2f-4e52-ab06-8d132f278fdd" providerId="ADAL" clId="{D9C8BFA2-C1BB-4E86-B8CB-3C868A49DA8F}" dt="2023-09-14T08:33:42.338" v="9626" actId="1038"/>
          <ac:spMkLst>
            <pc:docMk/>
            <pc:sldMk cId="1080105969" sldId="287"/>
            <ac:spMk id="42" creationId="{2ABC807F-3273-A6D4-F732-CDA8C0BCAFE2}"/>
          </ac:spMkLst>
        </pc:spChg>
        <pc:spChg chg="add mod">
          <ac:chgData name="Laat, S. de (Stijn)" userId="a4ba54c4-0c2f-4e52-ab06-8d132f278fdd" providerId="ADAL" clId="{D9C8BFA2-C1BB-4E86-B8CB-3C868A49DA8F}" dt="2023-09-14T08:33:42.338" v="9626" actId="1038"/>
          <ac:spMkLst>
            <pc:docMk/>
            <pc:sldMk cId="1080105969" sldId="287"/>
            <ac:spMk id="43" creationId="{A98BB2EB-9740-E76A-F896-DBC549DB6DDB}"/>
          </ac:spMkLst>
        </pc:spChg>
        <pc:spChg chg="add del mod">
          <ac:chgData name="Laat, S. de (Stijn)" userId="a4ba54c4-0c2f-4e52-ab06-8d132f278fdd" providerId="ADAL" clId="{D9C8BFA2-C1BB-4E86-B8CB-3C868A49DA8F}" dt="2023-09-14T08:33:28.567" v="9604" actId="478"/>
          <ac:spMkLst>
            <pc:docMk/>
            <pc:sldMk cId="1080105969" sldId="287"/>
            <ac:spMk id="47" creationId="{199806D0-F444-59DE-3275-1923AA0F8C2B}"/>
          </ac:spMkLst>
        </pc:spChg>
        <pc:spChg chg="add mod">
          <ac:chgData name="Laat, S. de (Stijn)" userId="a4ba54c4-0c2f-4e52-ab06-8d132f278fdd" providerId="ADAL" clId="{D9C8BFA2-C1BB-4E86-B8CB-3C868A49DA8F}" dt="2023-05-30T14:13:06.538" v="6612"/>
          <ac:spMkLst>
            <pc:docMk/>
            <pc:sldMk cId="1080105969" sldId="287"/>
            <ac:spMk id="55" creationId="{6A4E24B2-692D-D48B-C8A0-DA7CD222C78F}"/>
          </ac:spMkLst>
        </pc:spChg>
        <pc:picChg chg="del">
          <ac:chgData name="Laat, S. de (Stijn)" userId="a4ba54c4-0c2f-4e52-ab06-8d132f278fdd" providerId="ADAL" clId="{D9C8BFA2-C1BB-4E86-B8CB-3C868A49DA8F}" dt="2023-05-30T13:14:10.136" v="6372" actId="478"/>
          <ac:picMkLst>
            <pc:docMk/>
            <pc:sldMk cId="1080105969" sldId="287"/>
            <ac:picMk id="5" creationId="{C544EC07-73C8-D0F9-3A0A-506E6115F470}"/>
          </ac:picMkLst>
        </pc:picChg>
        <pc:picChg chg="del">
          <ac:chgData name="Laat, S. de (Stijn)" userId="a4ba54c4-0c2f-4e52-ab06-8d132f278fdd" providerId="ADAL" clId="{D9C8BFA2-C1BB-4E86-B8CB-3C868A49DA8F}" dt="2023-05-30T13:14:10.668" v="6373" actId="478"/>
          <ac:picMkLst>
            <pc:docMk/>
            <pc:sldMk cId="1080105969" sldId="287"/>
            <ac:picMk id="9" creationId="{87C427D6-8FA1-49D3-7FCA-6A448A71BF05}"/>
          </ac:picMkLst>
        </pc:picChg>
        <pc:picChg chg="del mod">
          <ac:chgData name="Laat, S. de (Stijn)" userId="a4ba54c4-0c2f-4e52-ab06-8d132f278fdd" providerId="ADAL" clId="{D9C8BFA2-C1BB-4E86-B8CB-3C868A49DA8F}" dt="2023-05-30T13:31:27.497" v="6524" actId="478"/>
          <ac:picMkLst>
            <pc:docMk/>
            <pc:sldMk cId="1080105969" sldId="287"/>
            <ac:picMk id="10" creationId="{E34A9819-B3B4-7DC8-9BD4-89CA2078E27C}"/>
          </ac:picMkLst>
        </pc:picChg>
        <pc:picChg chg="del">
          <ac:chgData name="Laat, S. de (Stijn)" userId="a4ba54c4-0c2f-4e52-ab06-8d132f278fdd" providerId="ADAL" clId="{D9C8BFA2-C1BB-4E86-B8CB-3C868A49DA8F}" dt="2023-05-30T13:14:09.369" v="6371" actId="478"/>
          <ac:picMkLst>
            <pc:docMk/>
            <pc:sldMk cId="1080105969" sldId="287"/>
            <ac:picMk id="11" creationId="{047C9E83-B501-D933-4964-E1CF9C61B94F}"/>
          </ac:picMkLst>
        </pc:picChg>
        <pc:picChg chg="del">
          <ac:chgData name="Laat, S. de (Stijn)" userId="a4ba54c4-0c2f-4e52-ab06-8d132f278fdd" providerId="ADAL" clId="{D9C8BFA2-C1BB-4E86-B8CB-3C868A49DA8F}" dt="2023-05-30T13:29:11.625" v="6496" actId="478"/>
          <ac:picMkLst>
            <pc:docMk/>
            <pc:sldMk cId="1080105969" sldId="287"/>
            <ac:picMk id="12" creationId="{40504B2F-3078-6871-31B0-0B8ED6780D62}"/>
          </ac:picMkLst>
        </pc:picChg>
        <pc:picChg chg="del mod">
          <ac:chgData name="Laat, S. de (Stijn)" userId="a4ba54c4-0c2f-4e52-ab06-8d132f278fdd" providerId="ADAL" clId="{D9C8BFA2-C1BB-4E86-B8CB-3C868A49DA8F}" dt="2023-05-30T13:26:28.758" v="6489" actId="478"/>
          <ac:picMkLst>
            <pc:docMk/>
            <pc:sldMk cId="1080105969" sldId="287"/>
            <ac:picMk id="13" creationId="{BC0FE95D-85A8-0FCC-D797-43AE364CB635}"/>
          </ac:picMkLst>
        </pc:picChg>
        <pc:picChg chg="del">
          <ac:chgData name="Laat, S. de (Stijn)" userId="a4ba54c4-0c2f-4e52-ab06-8d132f278fdd" providerId="ADAL" clId="{D9C8BFA2-C1BB-4E86-B8CB-3C868A49DA8F}" dt="2023-05-30T13:29:49.091" v="6509" actId="478"/>
          <ac:picMkLst>
            <pc:docMk/>
            <pc:sldMk cId="1080105969" sldId="287"/>
            <ac:picMk id="14" creationId="{944D399C-0564-F0C8-7802-6494F311EC6E}"/>
          </ac:picMkLst>
        </pc:picChg>
        <pc:picChg chg="del">
          <ac:chgData name="Laat, S. de (Stijn)" userId="a4ba54c4-0c2f-4e52-ab06-8d132f278fdd" providerId="ADAL" clId="{D9C8BFA2-C1BB-4E86-B8CB-3C868A49DA8F}" dt="2023-05-30T13:29:48.458" v="6508" actId="478"/>
          <ac:picMkLst>
            <pc:docMk/>
            <pc:sldMk cId="1080105969" sldId="287"/>
            <ac:picMk id="15" creationId="{D3E9F458-D519-4695-B6B4-80BF450AC2A6}"/>
          </ac:picMkLst>
        </pc:picChg>
        <pc:picChg chg="del">
          <ac:chgData name="Laat, S. de (Stijn)" userId="a4ba54c4-0c2f-4e52-ab06-8d132f278fdd" providerId="ADAL" clId="{D9C8BFA2-C1BB-4E86-B8CB-3C868A49DA8F}" dt="2023-05-30T13:24:23.741" v="6474" actId="478"/>
          <ac:picMkLst>
            <pc:docMk/>
            <pc:sldMk cId="1080105969" sldId="287"/>
            <ac:picMk id="18" creationId="{19F64C10-82E6-CA67-004D-6410F40F1E60}"/>
          </ac:picMkLst>
        </pc:picChg>
        <pc:picChg chg="add mod">
          <ac:chgData name="Laat, S. de (Stijn)" userId="a4ba54c4-0c2f-4e52-ab06-8d132f278fdd" providerId="ADAL" clId="{D9C8BFA2-C1BB-4E86-B8CB-3C868A49DA8F}" dt="2023-09-14T08:33:42.338" v="9626" actId="1038"/>
          <ac:picMkLst>
            <pc:docMk/>
            <pc:sldMk cId="1080105969" sldId="287"/>
            <ac:picMk id="20" creationId="{8370ACEE-D4D5-5819-14FD-A31272FE454F}"/>
          </ac:picMkLst>
        </pc:picChg>
        <pc:picChg chg="add mod">
          <ac:chgData name="Laat, S. de (Stijn)" userId="a4ba54c4-0c2f-4e52-ab06-8d132f278fdd" providerId="ADAL" clId="{D9C8BFA2-C1BB-4E86-B8CB-3C868A49DA8F}" dt="2023-09-14T08:33:42.338" v="9626" actId="1038"/>
          <ac:picMkLst>
            <pc:docMk/>
            <pc:sldMk cId="1080105969" sldId="287"/>
            <ac:picMk id="22" creationId="{B77892D3-AFDF-7AFA-C3A0-BB73A3852F47}"/>
          </ac:picMkLst>
        </pc:picChg>
        <pc:picChg chg="add mod">
          <ac:chgData name="Laat, S. de (Stijn)" userId="a4ba54c4-0c2f-4e52-ab06-8d132f278fdd" providerId="ADAL" clId="{D9C8BFA2-C1BB-4E86-B8CB-3C868A49DA8F}" dt="2023-09-14T08:33:42.338" v="9626" actId="1038"/>
          <ac:picMkLst>
            <pc:docMk/>
            <pc:sldMk cId="1080105969" sldId="287"/>
            <ac:picMk id="24" creationId="{80E65496-C316-66B2-D336-3759D0699F95}"/>
          </ac:picMkLst>
        </pc:picChg>
        <pc:picChg chg="add mod">
          <ac:chgData name="Laat, S. de (Stijn)" userId="a4ba54c4-0c2f-4e52-ab06-8d132f278fdd" providerId="ADAL" clId="{D9C8BFA2-C1BB-4E86-B8CB-3C868A49DA8F}" dt="2023-09-14T08:33:42.338" v="9626" actId="1038"/>
          <ac:picMkLst>
            <pc:docMk/>
            <pc:sldMk cId="1080105969" sldId="287"/>
            <ac:picMk id="25" creationId="{8ED87EFE-82A6-8157-1447-9331D427E0F1}"/>
          </ac:picMkLst>
        </pc:picChg>
        <pc:picChg chg="add mod">
          <ac:chgData name="Laat, S. de (Stijn)" userId="a4ba54c4-0c2f-4e52-ab06-8d132f278fdd" providerId="ADAL" clId="{D9C8BFA2-C1BB-4E86-B8CB-3C868A49DA8F}" dt="2023-09-14T08:33:42.338" v="9626" actId="1038"/>
          <ac:picMkLst>
            <pc:docMk/>
            <pc:sldMk cId="1080105969" sldId="287"/>
            <ac:picMk id="26" creationId="{F38E1928-0CFD-01A7-8A70-CC0F127DAEE8}"/>
          </ac:picMkLst>
        </pc:picChg>
        <pc:picChg chg="add del mod">
          <ac:chgData name="Laat, S. de (Stijn)" userId="a4ba54c4-0c2f-4e52-ab06-8d132f278fdd" providerId="ADAL" clId="{D9C8BFA2-C1BB-4E86-B8CB-3C868A49DA8F}" dt="2023-09-14T08:33:42.338" v="9626" actId="1038"/>
          <ac:picMkLst>
            <pc:docMk/>
            <pc:sldMk cId="1080105969" sldId="287"/>
            <ac:picMk id="36" creationId="{247C43E1-12CD-B03E-92F0-BD96E3B36803}"/>
          </ac:picMkLst>
        </pc:picChg>
        <pc:picChg chg="add mod">
          <ac:chgData name="Laat, S. de (Stijn)" userId="a4ba54c4-0c2f-4e52-ab06-8d132f278fdd" providerId="ADAL" clId="{D9C8BFA2-C1BB-4E86-B8CB-3C868A49DA8F}" dt="2023-09-14T08:33:42.338" v="9626" actId="1038"/>
          <ac:picMkLst>
            <pc:docMk/>
            <pc:sldMk cId="1080105969" sldId="287"/>
            <ac:picMk id="37" creationId="{1E875769-1D6E-0167-C03B-3B0024D4CDE3}"/>
          </ac:picMkLst>
        </pc:picChg>
        <pc:picChg chg="add mod">
          <ac:chgData name="Laat, S. de (Stijn)" userId="a4ba54c4-0c2f-4e52-ab06-8d132f278fdd" providerId="ADAL" clId="{D9C8BFA2-C1BB-4E86-B8CB-3C868A49DA8F}" dt="2023-09-14T08:33:42.338" v="9626" actId="1038"/>
          <ac:picMkLst>
            <pc:docMk/>
            <pc:sldMk cId="1080105969" sldId="287"/>
            <ac:picMk id="38" creationId="{1D07AB9B-E345-7C54-AF73-9AFC53CEE815}"/>
          </ac:picMkLst>
        </pc:picChg>
        <pc:picChg chg="add mod">
          <ac:chgData name="Laat, S. de (Stijn)" userId="a4ba54c4-0c2f-4e52-ab06-8d132f278fdd" providerId="ADAL" clId="{D9C8BFA2-C1BB-4E86-B8CB-3C868A49DA8F}" dt="2023-09-14T08:33:42.338" v="9626" actId="1038"/>
          <ac:picMkLst>
            <pc:docMk/>
            <pc:sldMk cId="1080105969" sldId="287"/>
            <ac:picMk id="41" creationId="{98A2F5CD-4B8A-FE20-0ECF-5995A4B877E5}"/>
          </ac:picMkLst>
        </pc:picChg>
        <pc:picChg chg="add del mod">
          <ac:chgData name="Laat, S. de (Stijn)" userId="a4ba54c4-0c2f-4e52-ab06-8d132f278fdd" providerId="ADAL" clId="{D9C8BFA2-C1BB-4E86-B8CB-3C868A49DA8F}" dt="2023-09-14T08:33:29.740" v="9605" actId="478"/>
          <ac:picMkLst>
            <pc:docMk/>
            <pc:sldMk cId="1080105969" sldId="287"/>
            <ac:picMk id="53" creationId="{8EF3CBDC-C9A4-FDF9-DAD7-D85684AA09B4}"/>
          </ac:picMkLst>
        </pc:picChg>
        <pc:cxnChg chg="add mod">
          <ac:chgData name="Laat, S. de (Stijn)" userId="a4ba54c4-0c2f-4e52-ab06-8d132f278fdd" providerId="ADAL" clId="{D9C8BFA2-C1BB-4E86-B8CB-3C868A49DA8F}" dt="2023-09-14T08:33:42.338" v="9626" actId="1038"/>
          <ac:cxnSpMkLst>
            <pc:docMk/>
            <pc:sldMk cId="1080105969" sldId="287"/>
            <ac:cxnSpMk id="31" creationId="{22EAB3E6-1F87-88C9-5852-BD04578916C7}"/>
          </ac:cxnSpMkLst>
        </pc:cxnChg>
        <pc:cxnChg chg="add mod">
          <ac:chgData name="Laat, S. de (Stijn)" userId="a4ba54c4-0c2f-4e52-ab06-8d132f278fdd" providerId="ADAL" clId="{D9C8BFA2-C1BB-4E86-B8CB-3C868A49DA8F}" dt="2023-09-14T08:33:42.338" v="9626" actId="1038"/>
          <ac:cxnSpMkLst>
            <pc:docMk/>
            <pc:sldMk cId="1080105969" sldId="287"/>
            <ac:cxnSpMk id="33" creationId="{B71307D2-F34B-183C-D170-9EC511A1691E}"/>
          </ac:cxnSpMkLst>
        </pc:cxnChg>
        <pc:cxnChg chg="add mod">
          <ac:chgData name="Laat, S. de (Stijn)" userId="a4ba54c4-0c2f-4e52-ab06-8d132f278fdd" providerId="ADAL" clId="{D9C8BFA2-C1BB-4E86-B8CB-3C868A49DA8F}" dt="2023-09-14T08:33:42.338" v="9626" actId="1038"/>
          <ac:cxnSpMkLst>
            <pc:docMk/>
            <pc:sldMk cId="1080105969" sldId="287"/>
            <ac:cxnSpMk id="34" creationId="{2AA01CD8-9FC7-953D-07A2-1D6ADD43D128}"/>
          </ac:cxnSpMkLst>
        </pc:cxnChg>
        <pc:cxnChg chg="add del mod">
          <ac:chgData name="Laat, S. de (Stijn)" userId="a4ba54c4-0c2f-4e52-ab06-8d132f278fdd" providerId="ADAL" clId="{D9C8BFA2-C1BB-4E86-B8CB-3C868A49DA8F}" dt="2023-09-14T08:33:30.963" v="9606" actId="478"/>
          <ac:cxnSpMkLst>
            <pc:docMk/>
            <pc:sldMk cId="1080105969" sldId="287"/>
            <ac:cxnSpMk id="44" creationId="{9C20662F-CA8F-84CD-CC76-C6BEED415724}"/>
          </ac:cxnSpMkLst>
        </pc:cxnChg>
        <pc:cxnChg chg="add del mod">
          <ac:chgData name="Laat, S. de (Stijn)" userId="a4ba54c4-0c2f-4e52-ab06-8d132f278fdd" providerId="ADAL" clId="{D9C8BFA2-C1BB-4E86-B8CB-3C868A49DA8F}" dt="2023-05-30T13:31:02.346" v="6520" actId="478"/>
          <ac:cxnSpMkLst>
            <pc:docMk/>
            <pc:sldMk cId="1080105969" sldId="287"/>
            <ac:cxnSpMk id="48" creationId="{F5D1DC47-BB4C-0249-4572-F24413752A10}"/>
          </ac:cxnSpMkLst>
        </pc:cxnChg>
        <pc:cxnChg chg="add mod">
          <ac:chgData name="Laat, S. de (Stijn)" userId="a4ba54c4-0c2f-4e52-ab06-8d132f278fdd" providerId="ADAL" clId="{D9C8BFA2-C1BB-4E86-B8CB-3C868A49DA8F}" dt="2023-09-14T08:33:42.338" v="9626" actId="1038"/>
          <ac:cxnSpMkLst>
            <pc:docMk/>
            <pc:sldMk cId="1080105969" sldId="287"/>
            <ac:cxnSpMk id="54" creationId="{6AA3EA89-C898-96C1-9C7E-225CF233530D}"/>
          </ac:cxnSpMkLst>
        </pc:cxnChg>
      </pc:sldChg>
      <pc:sldChg chg="addSp delSp modSp new mod ord modClrScheme chgLayout modNotesTx">
        <pc:chgData name="Laat, S. de (Stijn)" userId="a4ba54c4-0c2f-4e52-ab06-8d132f278fdd" providerId="ADAL" clId="{D9C8BFA2-C1BB-4E86-B8CB-3C868A49DA8F}" dt="2023-09-14T08:25:00.535" v="9531" actId="20577"/>
        <pc:sldMkLst>
          <pc:docMk/>
          <pc:sldMk cId="4124739606" sldId="288"/>
        </pc:sldMkLst>
        <pc:spChg chg="del">
          <ac:chgData name="Laat, S. de (Stijn)" userId="a4ba54c4-0c2f-4e52-ab06-8d132f278fdd" providerId="ADAL" clId="{D9C8BFA2-C1BB-4E86-B8CB-3C868A49DA8F}" dt="2023-07-04T08:45:34.760" v="6653" actId="931"/>
          <ac:spMkLst>
            <pc:docMk/>
            <pc:sldMk cId="4124739606" sldId="288"/>
            <ac:spMk id="2" creationId="{5CBB4B45-5727-FFA8-4A3F-594FC13086D8}"/>
          </ac:spMkLst>
        </pc:spChg>
        <pc:spChg chg="del mod ord">
          <ac:chgData name="Laat, S. de (Stijn)" userId="a4ba54c4-0c2f-4e52-ab06-8d132f278fdd" providerId="ADAL" clId="{D9C8BFA2-C1BB-4E86-B8CB-3C868A49DA8F}" dt="2023-07-04T08:47:07.321" v="6672" actId="478"/>
          <ac:spMkLst>
            <pc:docMk/>
            <pc:sldMk cId="4124739606" sldId="288"/>
            <ac:spMk id="3" creationId="{25EB94C7-FF6E-FAC1-19E7-1CEF916059FD}"/>
          </ac:spMkLst>
        </pc:spChg>
        <pc:spChg chg="del mod ord">
          <ac:chgData name="Laat, S. de (Stijn)" userId="a4ba54c4-0c2f-4e52-ab06-8d132f278fdd" providerId="ADAL" clId="{D9C8BFA2-C1BB-4E86-B8CB-3C868A49DA8F}" dt="2023-07-04T08:47:04.061" v="6670" actId="478"/>
          <ac:spMkLst>
            <pc:docMk/>
            <pc:sldMk cId="4124739606" sldId="288"/>
            <ac:spMk id="4" creationId="{CD6566DF-E41C-CBF1-19ED-C7C7066E459A}"/>
          </ac:spMkLst>
        </pc:spChg>
        <pc:spChg chg="add del mod ord">
          <ac:chgData name="Laat, S. de (Stijn)" userId="a4ba54c4-0c2f-4e52-ab06-8d132f278fdd" providerId="ADAL" clId="{D9C8BFA2-C1BB-4E86-B8CB-3C868A49DA8F}" dt="2023-07-04T08:46:30.852" v="6665" actId="700"/>
          <ac:spMkLst>
            <pc:docMk/>
            <pc:sldMk cId="4124739606" sldId="288"/>
            <ac:spMk id="7" creationId="{F44F732D-13D7-D0E2-3542-64B61E99343B}"/>
          </ac:spMkLst>
        </pc:spChg>
        <pc:spChg chg="add del mod">
          <ac:chgData name="Laat, S. de (Stijn)" userId="a4ba54c4-0c2f-4e52-ab06-8d132f278fdd" providerId="ADAL" clId="{D9C8BFA2-C1BB-4E86-B8CB-3C868A49DA8F}" dt="2023-07-04T08:47:05.611" v="6671" actId="478"/>
          <ac:spMkLst>
            <pc:docMk/>
            <pc:sldMk cId="4124739606" sldId="288"/>
            <ac:spMk id="9" creationId="{DA0DB4CF-7664-0D6D-44AB-EE207B212D41}"/>
          </ac:spMkLst>
        </pc:spChg>
        <pc:graphicFrameChg chg="add del mod">
          <ac:chgData name="Laat, S. de (Stijn)" userId="a4ba54c4-0c2f-4e52-ab06-8d132f278fdd" providerId="ADAL" clId="{D9C8BFA2-C1BB-4E86-B8CB-3C868A49DA8F}" dt="2023-07-04T10:14:02.102" v="6929" actId="478"/>
          <ac:graphicFrameMkLst>
            <pc:docMk/>
            <pc:sldMk cId="4124739606" sldId="288"/>
            <ac:graphicFrameMk id="13" creationId="{10F5FFFA-658B-D183-E354-9D463AE95115}"/>
          </ac:graphicFrameMkLst>
        </pc:graphicFrameChg>
        <pc:picChg chg="add del mod ord">
          <ac:chgData name="Laat, S. de (Stijn)" userId="a4ba54c4-0c2f-4e52-ab06-8d132f278fdd" providerId="ADAL" clId="{D9C8BFA2-C1BB-4E86-B8CB-3C868A49DA8F}" dt="2023-07-04T08:53:27.254" v="6724" actId="478"/>
          <ac:picMkLst>
            <pc:docMk/>
            <pc:sldMk cId="4124739606" sldId="288"/>
            <ac:picMk id="6" creationId="{6CF1DB99-8669-FD2F-A7EA-C1662EDFEB98}"/>
          </ac:picMkLst>
        </pc:picChg>
        <pc:picChg chg="add del mod">
          <ac:chgData name="Laat, S. de (Stijn)" userId="a4ba54c4-0c2f-4e52-ab06-8d132f278fdd" providerId="ADAL" clId="{D9C8BFA2-C1BB-4E86-B8CB-3C868A49DA8F}" dt="2023-07-04T09:08:22.899" v="6919" actId="478"/>
          <ac:picMkLst>
            <pc:docMk/>
            <pc:sldMk cId="4124739606" sldId="288"/>
            <ac:picMk id="11" creationId="{0A36C196-B51F-3F12-F8A1-A36FB580E2CA}"/>
          </ac:picMkLst>
        </pc:picChg>
        <pc:picChg chg="add del mod">
          <ac:chgData name="Laat, S. de (Stijn)" userId="a4ba54c4-0c2f-4e52-ab06-8d132f278fdd" providerId="ADAL" clId="{D9C8BFA2-C1BB-4E86-B8CB-3C868A49DA8F}" dt="2023-07-04T14:15:29.122" v="6931" actId="478"/>
          <ac:picMkLst>
            <pc:docMk/>
            <pc:sldMk cId="4124739606" sldId="288"/>
            <ac:picMk id="15" creationId="{11421E44-B8B0-B06B-A990-BE40F8F3C94A}"/>
          </ac:picMkLst>
        </pc:picChg>
        <pc:picChg chg="add mod">
          <ac:chgData name="Laat, S. de (Stijn)" userId="a4ba54c4-0c2f-4e52-ab06-8d132f278fdd" providerId="ADAL" clId="{D9C8BFA2-C1BB-4E86-B8CB-3C868A49DA8F}" dt="2023-07-04T14:15:37.386" v="6936" actId="962"/>
          <ac:picMkLst>
            <pc:docMk/>
            <pc:sldMk cId="4124739606" sldId="288"/>
            <ac:picMk id="17" creationId="{949A0505-2388-6F90-CDDA-F5F2D2CBAD0F}"/>
          </ac:picMkLst>
        </pc:picChg>
      </pc:sldChg>
      <pc:sldChg chg="addSp delSp modSp new mod ord modClrScheme chgLayout modNotesTx">
        <pc:chgData name="Laat, S. de (Stijn)" userId="a4ba54c4-0c2f-4e52-ab06-8d132f278fdd" providerId="ADAL" clId="{D9C8BFA2-C1BB-4E86-B8CB-3C868A49DA8F}" dt="2023-09-14T08:40:22.389" v="9754"/>
        <pc:sldMkLst>
          <pc:docMk/>
          <pc:sldMk cId="278480917" sldId="289"/>
        </pc:sldMkLst>
        <pc:spChg chg="del mod ord">
          <ac:chgData name="Laat, S. de (Stijn)" userId="a4ba54c4-0c2f-4e52-ab06-8d132f278fdd" providerId="ADAL" clId="{D9C8BFA2-C1BB-4E86-B8CB-3C868A49DA8F}" dt="2023-08-31T08:54:33.200" v="6944" actId="700"/>
          <ac:spMkLst>
            <pc:docMk/>
            <pc:sldMk cId="278480917" sldId="289"/>
            <ac:spMk id="2" creationId="{D3AF4805-95B3-D5A8-987B-FE13ADB59DF3}"/>
          </ac:spMkLst>
        </pc:spChg>
        <pc:spChg chg="add mod ord">
          <ac:chgData name="Laat, S. de (Stijn)" userId="a4ba54c4-0c2f-4e52-ab06-8d132f278fdd" providerId="ADAL" clId="{D9C8BFA2-C1BB-4E86-B8CB-3C868A49DA8F}" dt="2023-08-31T08:55:02.166" v="6973" actId="20577"/>
          <ac:spMkLst>
            <pc:docMk/>
            <pc:sldMk cId="278480917" sldId="289"/>
            <ac:spMk id="3" creationId="{71AFB154-E922-AB34-ECF2-AFD4152E3A82}"/>
          </ac:spMkLst>
        </pc:spChg>
        <pc:spChg chg="add mod ord">
          <ac:chgData name="Laat, S. de (Stijn)" userId="a4ba54c4-0c2f-4e52-ab06-8d132f278fdd" providerId="ADAL" clId="{D9C8BFA2-C1BB-4E86-B8CB-3C868A49DA8F}" dt="2023-08-31T08:54:56.882" v="6957" actId="20577"/>
          <ac:spMkLst>
            <pc:docMk/>
            <pc:sldMk cId="278480917" sldId="289"/>
            <ac:spMk id="4" creationId="{730C54DD-B698-778A-6F3A-DC2067804ECF}"/>
          </ac:spMkLst>
        </pc:spChg>
        <pc:spChg chg="add mod ord">
          <ac:chgData name="Laat, S. de (Stijn)" userId="a4ba54c4-0c2f-4e52-ab06-8d132f278fdd" providerId="ADAL" clId="{D9C8BFA2-C1BB-4E86-B8CB-3C868A49DA8F}" dt="2023-08-31T09:23:49.173" v="7648" actId="14100"/>
          <ac:spMkLst>
            <pc:docMk/>
            <pc:sldMk cId="278480917" sldId="289"/>
            <ac:spMk id="5" creationId="{50A0BD8D-0AFC-AD5D-4DFA-CB5FE0B219D9}"/>
          </ac:spMkLst>
        </pc:spChg>
        <pc:spChg chg="add mod">
          <ac:chgData name="Laat, S. de (Stijn)" userId="a4ba54c4-0c2f-4e52-ab06-8d132f278fdd" providerId="ADAL" clId="{D9C8BFA2-C1BB-4E86-B8CB-3C868A49DA8F}" dt="2023-08-31T09:23:39.273" v="7646" actId="14100"/>
          <ac:spMkLst>
            <pc:docMk/>
            <pc:sldMk cId="278480917" sldId="289"/>
            <ac:spMk id="6" creationId="{9512DB43-FD8F-8599-DC94-9E8EA2FAF525}"/>
          </ac:spMkLst>
        </pc:spChg>
        <pc:cxnChg chg="add mod">
          <ac:chgData name="Laat, S. de (Stijn)" userId="a4ba54c4-0c2f-4e52-ab06-8d132f278fdd" providerId="ADAL" clId="{D9C8BFA2-C1BB-4E86-B8CB-3C868A49DA8F}" dt="2023-08-31T09:23:44.100" v="7647" actId="1076"/>
          <ac:cxnSpMkLst>
            <pc:docMk/>
            <pc:sldMk cId="278480917" sldId="289"/>
            <ac:cxnSpMk id="8" creationId="{BE124CD9-D2E9-A38C-B60C-7F92B34474FF}"/>
          </ac:cxnSpMkLst>
        </pc:cxnChg>
        <pc:cxnChg chg="add mod">
          <ac:chgData name="Laat, S. de (Stijn)" userId="a4ba54c4-0c2f-4e52-ab06-8d132f278fdd" providerId="ADAL" clId="{D9C8BFA2-C1BB-4E86-B8CB-3C868A49DA8F}" dt="2023-08-31T09:23:55.722" v="7649" actId="1076"/>
          <ac:cxnSpMkLst>
            <pc:docMk/>
            <pc:sldMk cId="278480917" sldId="289"/>
            <ac:cxnSpMk id="10" creationId="{690125C2-0CDC-0AE0-24B0-480490E9AD53}"/>
          </ac:cxnSpMkLst>
        </pc:cxnChg>
      </pc:sldChg>
      <pc:sldChg chg="new del">
        <pc:chgData name="Laat, S. de (Stijn)" userId="a4ba54c4-0c2f-4e52-ab06-8d132f278fdd" providerId="ADAL" clId="{D9C8BFA2-C1BB-4E86-B8CB-3C868A49DA8F}" dt="2023-08-31T09:10:56.405" v="7442" actId="680"/>
        <pc:sldMkLst>
          <pc:docMk/>
          <pc:sldMk cId="248496708" sldId="290"/>
        </pc:sldMkLst>
      </pc:sldChg>
      <pc:sldChg chg="modSp new mod modShow modNotesTx">
        <pc:chgData name="Laat, S. de (Stijn)" userId="a4ba54c4-0c2f-4e52-ab06-8d132f278fdd" providerId="ADAL" clId="{D9C8BFA2-C1BB-4E86-B8CB-3C868A49DA8F}" dt="2023-09-14T08:40:37.246" v="9755" actId="729"/>
        <pc:sldMkLst>
          <pc:docMk/>
          <pc:sldMk cId="2401763471" sldId="290"/>
        </pc:sldMkLst>
        <pc:spChg chg="mod">
          <ac:chgData name="Laat, S. de (Stijn)" userId="a4ba54c4-0c2f-4e52-ab06-8d132f278fdd" providerId="ADAL" clId="{D9C8BFA2-C1BB-4E86-B8CB-3C868A49DA8F}" dt="2023-09-14T08:22:28.461" v="9493" actId="20577"/>
          <ac:spMkLst>
            <pc:docMk/>
            <pc:sldMk cId="2401763471" sldId="290"/>
            <ac:spMk id="2" creationId="{E6690506-A532-0BDF-4D43-178E51614B21}"/>
          </ac:spMkLst>
        </pc:spChg>
      </pc:sldChg>
    </pc:docChg>
  </pc:docChgLst>
  <pc:docChgLst>
    <pc:chgData name="Laat, S. de (Stijn)" userId="a4ba54c4-0c2f-4e52-ab06-8d132f278fdd" providerId="ADAL" clId="{1AB11BCE-77AC-439B-9758-8ECD498BF40C}"/>
    <pc:docChg chg="undo redo custSel addSld delSld modSld sldOrd">
      <pc:chgData name="Laat, S. de (Stijn)" userId="a4ba54c4-0c2f-4e52-ab06-8d132f278fdd" providerId="ADAL" clId="{1AB11BCE-77AC-439B-9758-8ECD498BF40C}" dt="2024-10-09T14:41:04.701" v="7681" actId="20577"/>
      <pc:docMkLst>
        <pc:docMk/>
      </pc:docMkLst>
      <pc:sldChg chg="addSp modSp mod modNotesTx">
        <pc:chgData name="Laat, S. de (Stijn)" userId="a4ba54c4-0c2f-4e52-ab06-8d132f278fdd" providerId="ADAL" clId="{1AB11BCE-77AC-439B-9758-8ECD498BF40C}" dt="2024-10-09T13:37:01.947" v="6894" actId="20577"/>
        <pc:sldMkLst>
          <pc:docMk/>
          <pc:sldMk cId="376100223" sldId="264"/>
        </pc:sldMkLst>
        <pc:spChg chg="mod">
          <ac:chgData name="Laat, S. de (Stijn)" userId="a4ba54c4-0c2f-4e52-ab06-8d132f278fdd" providerId="ADAL" clId="{1AB11BCE-77AC-439B-9758-8ECD498BF40C}" dt="2024-05-30T09:06:29.412" v="1598" actId="6549"/>
          <ac:spMkLst>
            <pc:docMk/>
            <pc:sldMk cId="376100223" sldId="264"/>
            <ac:spMk id="3" creationId="{8F267C83-1337-7F0C-280F-BD4E7051CA57}"/>
          </ac:spMkLst>
        </pc:spChg>
        <pc:spChg chg="add mod">
          <ac:chgData name="Laat, S. de (Stijn)" userId="a4ba54c4-0c2f-4e52-ab06-8d132f278fdd" providerId="ADAL" clId="{1AB11BCE-77AC-439B-9758-8ECD498BF40C}" dt="2024-10-08T12:02:09.134" v="6326" actId="14100"/>
          <ac:spMkLst>
            <pc:docMk/>
            <pc:sldMk cId="376100223" sldId="264"/>
            <ac:spMk id="4" creationId="{B512760B-92DC-14F3-F22E-73E4D43130DD}"/>
          </ac:spMkLst>
        </pc:spChg>
      </pc:sldChg>
      <pc:sldChg chg="addSp modSp mod modNotesTx">
        <pc:chgData name="Laat, S. de (Stijn)" userId="a4ba54c4-0c2f-4e52-ab06-8d132f278fdd" providerId="ADAL" clId="{1AB11BCE-77AC-439B-9758-8ECD498BF40C}" dt="2024-05-30T13:36:57.503" v="5502" actId="6549"/>
        <pc:sldMkLst>
          <pc:docMk/>
          <pc:sldMk cId="2111479522" sldId="268"/>
        </pc:sldMkLst>
        <pc:spChg chg="mod">
          <ac:chgData name="Laat, S. de (Stijn)" userId="a4ba54c4-0c2f-4e52-ab06-8d132f278fdd" providerId="ADAL" clId="{1AB11BCE-77AC-439B-9758-8ECD498BF40C}" dt="2024-05-30T13:36:57.503" v="5502" actId="6549"/>
          <ac:spMkLst>
            <pc:docMk/>
            <pc:sldMk cId="2111479522" sldId="268"/>
            <ac:spMk id="4" creationId="{F09AC745-4879-DC43-F09C-38B8313A5261}"/>
          </ac:spMkLst>
        </pc:spChg>
        <pc:spChg chg="add mod">
          <ac:chgData name="Laat, S. de (Stijn)" userId="a4ba54c4-0c2f-4e52-ab06-8d132f278fdd" providerId="ADAL" clId="{1AB11BCE-77AC-439B-9758-8ECD498BF40C}" dt="2024-05-07T12:52:15.282" v="365"/>
          <ac:spMkLst>
            <pc:docMk/>
            <pc:sldMk cId="2111479522" sldId="268"/>
            <ac:spMk id="5" creationId="{28310FAE-6A5B-1D47-2031-ABD4F9E1C6E6}"/>
          </ac:spMkLst>
        </pc:spChg>
        <pc:spChg chg="add mod">
          <ac:chgData name="Laat, S. de (Stijn)" userId="a4ba54c4-0c2f-4e52-ab06-8d132f278fdd" providerId="ADAL" clId="{1AB11BCE-77AC-439B-9758-8ECD498BF40C}" dt="2024-05-30T13:30:55.239" v="5413"/>
          <ac:spMkLst>
            <pc:docMk/>
            <pc:sldMk cId="2111479522" sldId="268"/>
            <ac:spMk id="5" creationId="{B6B2FDEF-C7E6-6F17-7800-A1C4D0C899C6}"/>
          </ac:spMkLst>
        </pc:spChg>
      </pc:sldChg>
      <pc:sldChg chg="ord">
        <pc:chgData name="Laat, S. de (Stijn)" userId="a4ba54c4-0c2f-4e52-ab06-8d132f278fdd" providerId="ADAL" clId="{1AB11BCE-77AC-439B-9758-8ECD498BF40C}" dt="2024-05-30T13:42:03.989" v="5565"/>
        <pc:sldMkLst>
          <pc:docMk/>
          <pc:sldMk cId="1841108521" sldId="275"/>
        </pc:sldMkLst>
      </pc:sldChg>
      <pc:sldChg chg="mod modShow modNotesTx">
        <pc:chgData name="Laat, S. de (Stijn)" userId="a4ba54c4-0c2f-4e52-ab06-8d132f278fdd" providerId="ADAL" clId="{1AB11BCE-77AC-439B-9758-8ECD498BF40C}" dt="2024-05-30T13:17:15.620" v="5273"/>
        <pc:sldMkLst>
          <pc:docMk/>
          <pc:sldMk cId="3200924700" sldId="276"/>
        </pc:sldMkLst>
      </pc:sldChg>
      <pc:sldChg chg="del">
        <pc:chgData name="Laat, S. de (Stijn)" userId="a4ba54c4-0c2f-4e52-ab06-8d132f278fdd" providerId="ADAL" clId="{1AB11BCE-77AC-439B-9758-8ECD498BF40C}" dt="2024-05-30T13:40:59.856" v="5522" actId="47"/>
        <pc:sldMkLst>
          <pc:docMk/>
          <pc:sldMk cId="1676293816" sldId="279"/>
        </pc:sldMkLst>
      </pc:sldChg>
      <pc:sldChg chg="addSp delSp modSp add mod ord">
        <pc:chgData name="Laat, S. de (Stijn)" userId="a4ba54c4-0c2f-4e52-ab06-8d132f278fdd" providerId="ADAL" clId="{1AB11BCE-77AC-439B-9758-8ECD498BF40C}" dt="2024-10-09T14:41:04.701" v="7681" actId="20577"/>
        <pc:sldMkLst>
          <pc:docMk/>
          <pc:sldMk cId="1845161216" sldId="297"/>
        </pc:sldMkLst>
        <pc:spChg chg="mod">
          <ac:chgData name="Laat, S. de (Stijn)" userId="a4ba54c4-0c2f-4e52-ab06-8d132f278fdd" providerId="ADAL" clId="{1AB11BCE-77AC-439B-9758-8ECD498BF40C}" dt="2024-10-09T14:41:04.701" v="7681" actId="20577"/>
          <ac:spMkLst>
            <pc:docMk/>
            <pc:sldMk cId="1845161216" sldId="297"/>
            <ac:spMk id="4" creationId="{AF01C27A-5354-2E01-2D73-FA0013AF1909}"/>
          </ac:spMkLst>
        </pc:spChg>
        <pc:graphicFrameChg chg="modGraphic">
          <ac:chgData name="Laat, S. de (Stijn)" userId="a4ba54c4-0c2f-4e52-ab06-8d132f278fdd" providerId="ADAL" clId="{1AB11BCE-77AC-439B-9758-8ECD498BF40C}" dt="2024-10-09T14:40:50.177" v="7677" actId="20577"/>
          <ac:graphicFrameMkLst>
            <pc:docMk/>
            <pc:sldMk cId="1845161216" sldId="297"/>
            <ac:graphicFrameMk id="17" creationId="{74BBBF03-ACB3-33C4-DD84-02233B6B5AD7}"/>
          </ac:graphicFrameMkLst>
        </pc:graphicFrameChg>
        <pc:picChg chg="add mod">
          <ac:chgData name="Laat, S. de (Stijn)" userId="a4ba54c4-0c2f-4e52-ab06-8d132f278fdd" providerId="ADAL" clId="{1AB11BCE-77AC-439B-9758-8ECD498BF40C}" dt="2024-10-09T14:17:00.318" v="7369" actId="1076"/>
          <ac:picMkLst>
            <pc:docMk/>
            <pc:sldMk cId="1845161216" sldId="297"/>
            <ac:picMk id="2" creationId="{80BD0CB5-F454-D309-8C01-0CA192C88888}"/>
          </ac:picMkLst>
        </pc:picChg>
        <pc:picChg chg="add del mod">
          <ac:chgData name="Laat, S. de (Stijn)" userId="a4ba54c4-0c2f-4e52-ab06-8d132f278fdd" providerId="ADAL" clId="{1AB11BCE-77AC-439B-9758-8ECD498BF40C}" dt="2024-10-09T14:34:47.091" v="7598" actId="478"/>
          <ac:picMkLst>
            <pc:docMk/>
            <pc:sldMk cId="1845161216" sldId="297"/>
            <ac:picMk id="6" creationId="{48999B08-CC4F-7FF7-23EF-BE5A6B35CE19}"/>
          </ac:picMkLst>
        </pc:picChg>
        <pc:picChg chg="add mod">
          <ac:chgData name="Laat, S. de (Stijn)" userId="a4ba54c4-0c2f-4e52-ab06-8d132f278fdd" providerId="ADAL" clId="{1AB11BCE-77AC-439B-9758-8ECD498BF40C}" dt="2024-10-09T14:35:56.991" v="7608" actId="1076"/>
          <ac:picMkLst>
            <pc:docMk/>
            <pc:sldMk cId="1845161216" sldId="297"/>
            <ac:picMk id="7" creationId="{50907337-EFC3-E954-5E12-D968AE201C9C}"/>
          </ac:picMkLst>
        </pc:picChg>
        <pc:picChg chg="add mod">
          <ac:chgData name="Laat, S. de (Stijn)" userId="a4ba54c4-0c2f-4e52-ab06-8d132f278fdd" providerId="ADAL" clId="{1AB11BCE-77AC-439B-9758-8ECD498BF40C}" dt="2024-10-09T14:36:02.210" v="7609" actId="1076"/>
          <ac:picMkLst>
            <pc:docMk/>
            <pc:sldMk cId="1845161216" sldId="297"/>
            <ac:picMk id="8" creationId="{3F92ED9B-5533-1631-7D79-B2380974D10A}"/>
          </ac:picMkLst>
        </pc:picChg>
        <pc:picChg chg="add del mod">
          <ac:chgData name="Laat, S. de (Stijn)" userId="a4ba54c4-0c2f-4e52-ab06-8d132f278fdd" providerId="ADAL" clId="{1AB11BCE-77AC-439B-9758-8ECD498BF40C}" dt="2024-10-09T14:34:47.091" v="7598" actId="478"/>
          <ac:picMkLst>
            <pc:docMk/>
            <pc:sldMk cId="1845161216" sldId="297"/>
            <ac:picMk id="9" creationId="{239A922A-D440-9115-D1CA-79086034BC6F}"/>
          </ac:picMkLst>
        </pc:picChg>
        <pc:picChg chg="add del mod">
          <ac:chgData name="Laat, S. de (Stijn)" userId="a4ba54c4-0c2f-4e52-ab06-8d132f278fdd" providerId="ADAL" clId="{1AB11BCE-77AC-439B-9758-8ECD498BF40C}" dt="2024-10-09T14:34:47.091" v="7598" actId="478"/>
          <ac:picMkLst>
            <pc:docMk/>
            <pc:sldMk cId="1845161216" sldId="297"/>
            <ac:picMk id="10" creationId="{E5943E84-F910-72FA-6E02-D9F0E2A94A7E}"/>
          </ac:picMkLst>
        </pc:picChg>
        <pc:picChg chg="add del mod">
          <ac:chgData name="Laat, S. de (Stijn)" userId="a4ba54c4-0c2f-4e52-ab06-8d132f278fdd" providerId="ADAL" clId="{1AB11BCE-77AC-439B-9758-8ECD498BF40C}" dt="2024-10-09T14:34:47.091" v="7598" actId="478"/>
          <ac:picMkLst>
            <pc:docMk/>
            <pc:sldMk cId="1845161216" sldId="297"/>
            <ac:picMk id="11" creationId="{E677BA8B-7782-389B-EA92-9B88C086A100}"/>
          </ac:picMkLst>
        </pc:picChg>
        <pc:picChg chg="add del mod">
          <ac:chgData name="Laat, S. de (Stijn)" userId="a4ba54c4-0c2f-4e52-ab06-8d132f278fdd" providerId="ADAL" clId="{1AB11BCE-77AC-439B-9758-8ECD498BF40C}" dt="2024-10-09T14:34:47.091" v="7598" actId="478"/>
          <ac:picMkLst>
            <pc:docMk/>
            <pc:sldMk cId="1845161216" sldId="297"/>
            <ac:picMk id="12" creationId="{30DDD418-6CD0-99D8-5A0E-F541F75ADF78}"/>
          </ac:picMkLst>
        </pc:picChg>
        <pc:picChg chg="add del mod">
          <ac:chgData name="Laat, S. de (Stijn)" userId="a4ba54c4-0c2f-4e52-ab06-8d132f278fdd" providerId="ADAL" clId="{1AB11BCE-77AC-439B-9758-8ECD498BF40C}" dt="2024-10-09T14:34:48.482" v="7599" actId="478"/>
          <ac:picMkLst>
            <pc:docMk/>
            <pc:sldMk cId="1845161216" sldId="297"/>
            <ac:picMk id="13" creationId="{A8D54553-867C-33C4-DD20-EDE410C2E50B}"/>
          </ac:picMkLst>
        </pc:picChg>
        <pc:picChg chg="add del mod">
          <ac:chgData name="Laat, S. de (Stijn)" userId="a4ba54c4-0c2f-4e52-ab06-8d132f278fdd" providerId="ADAL" clId="{1AB11BCE-77AC-439B-9758-8ECD498BF40C}" dt="2024-10-09T14:34:47.091" v="7598" actId="478"/>
          <ac:picMkLst>
            <pc:docMk/>
            <pc:sldMk cId="1845161216" sldId="297"/>
            <ac:picMk id="14" creationId="{46F61CBE-7C87-4C14-A0EB-8315262B640C}"/>
          </ac:picMkLst>
        </pc:picChg>
        <pc:picChg chg="add del mod">
          <ac:chgData name="Laat, S. de (Stijn)" userId="a4ba54c4-0c2f-4e52-ab06-8d132f278fdd" providerId="ADAL" clId="{1AB11BCE-77AC-439B-9758-8ECD498BF40C}" dt="2024-10-09T14:34:47.091" v="7598" actId="478"/>
          <ac:picMkLst>
            <pc:docMk/>
            <pc:sldMk cId="1845161216" sldId="297"/>
            <ac:picMk id="15" creationId="{196C7A42-C701-2F18-D1C5-CC0EC7A75F37}"/>
          </ac:picMkLst>
        </pc:picChg>
        <pc:picChg chg="del mod">
          <ac:chgData name="Laat, S. de (Stijn)" userId="a4ba54c4-0c2f-4e52-ab06-8d132f278fdd" providerId="ADAL" clId="{1AB11BCE-77AC-439B-9758-8ECD498BF40C}" dt="2024-10-09T14:34:47.091" v="7598" actId="478"/>
          <ac:picMkLst>
            <pc:docMk/>
            <pc:sldMk cId="1845161216" sldId="297"/>
            <ac:picMk id="16" creationId="{FA83A888-5639-6446-E409-2233E0ABB69A}"/>
          </ac:picMkLst>
        </pc:picChg>
        <pc:picChg chg="add mod">
          <ac:chgData name="Laat, S. de (Stijn)" userId="a4ba54c4-0c2f-4e52-ab06-8d132f278fdd" providerId="ADAL" clId="{1AB11BCE-77AC-439B-9758-8ECD498BF40C}" dt="2024-10-09T14:35:50.425" v="7607" actId="1076"/>
          <ac:picMkLst>
            <pc:docMk/>
            <pc:sldMk cId="1845161216" sldId="297"/>
            <ac:picMk id="18" creationId="{A0532B63-759B-A3A0-D89E-D66EA0F00A21}"/>
          </ac:picMkLst>
        </pc:picChg>
        <pc:picChg chg="add mod">
          <ac:chgData name="Laat, S. de (Stijn)" userId="a4ba54c4-0c2f-4e52-ab06-8d132f278fdd" providerId="ADAL" clId="{1AB11BCE-77AC-439B-9758-8ECD498BF40C}" dt="2024-10-09T14:40:38.423" v="7670" actId="1076"/>
          <ac:picMkLst>
            <pc:docMk/>
            <pc:sldMk cId="1845161216" sldId="297"/>
            <ac:picMk id="19" creationId="{848919F7-BBDB-35B2-C248-8627E58B9FF5}"/>
          </ac:picMkLst>
        </pc:picChg>
        <pc:picChg chg="add mod">
          <ac:chgData name="Laat, S. de (Stijn)" userId="a4ba54c4-0c2f-4e52-ab06-8d132f278fdd" providerId="ADAL" clId="{1AB11BCE-77AC-439B-9758-8ECD498BF40C}" dt="2024-10-09T14:40:41.102" v="7671" actId="1076"/>
          <ac:picMkLst>
            <pc:docMk/>
            <pc:sldMk cId="1845161216" sldId="297"/>
            <ac:picMk id="20" creationId="{21CAC640-5823-05C1-5392-60CDCC3C52ED}"/>
          </ac:picMkLst>
        </pc:picChg>
        <pc:picChg chg="add mod">
          <ac:chgData name="Laat, S. de (Stijn)" userId="a4ba54c4-0c2f-4e52-ab06-8d132f278fdd" providerId="ADAL" clId="{1AB11BCE-77AC-439B-9758-8ECD498BF40C}" dt="2024-10-09T14:18:02.784" v="7389" actId="1076"/>
          <ac:picMkLst>
            <pc:docMk/>
            <pc:sldMk cId="1845161216" sldId="297"/>
            <ac:picMk id="21" creationId="{678D62E3-F223-19A0-6A65-07E553D19B3E}"/>
          </ac:picMkLst>
        </pc:picChg>
        <pc:picChg chg="add mod">
          <ac:chgData name="Laat, S. de (Stijn)" userId="a4ba54c4-0c2f-4e52-ab06-8d132f278fdd" providerId="ADAL" clId="{1AB11BCE-77AC-439B-9758-8ECD498BF40C}" dt="2024-10-09T14:16:55.561" v="7368" actId="571"/>
          <ac:picMkLst>
            <pc:docMk/>
            <pc:sldMk cId="1845161216" sldId="297"/>
            <ac:picMk id="22" creationId="{25519E44-8379-B215-B91D-31ADF1F08D76}"/>
          </ac:picMkLst>
        </pc:picChg>
      </pc:sldChg>
      <pc:sldChg chg="del">
        <pc:chgData name="Laat, S. de (Stijn)" userId="a4ba54c4-0c2f-4e52-ab06-8d132f278fdd" providerId="ADAL" clId="{1AB11BCE-77AC-439B-9758-8ECD498BF40C}" dt="2024-05-30T09:08:31.707" v="1755" actId="47"/>
        <pc:sldMkLst>
          <pc:docMk/>
          <pc:sldMk cId="1684356433" sldId="302"/>
        </pc:sldMkLst>
      </pc:sldChg>
      <pc:sldChg chg="modSp mod modTransition modShow modNotesTx">
        <pc:chgData name="Laat, S. de (Stijn)" userId="a4ba54c4-0c2f-4e52-ab06-8d132f278fdd" providerId="ADAL" clId="{1AB11BCE-77AC-439B-9758-8ECD498BF40C}" dt="2024-05-30T09:41:29.407" v="3028"/>
        <pc:sldMkLst>
          <pc:docMk/>
          <pc:sldMk cId="1032241674" sldId="304"/>
        </pc:sldMkLst>
        <pc:spChg chg="mod">
          <ac:chgData name="Laat, S. de (Stijn)" userId="a4ba54c4-0c2f-4e52-ab06-8d132f278fdd" providerId="ADAL" clId="{1AB11BCE-77AC-439B-9758-8ECD498BF40C}" dt="2024-05-30T09:38:03.481" v="3002" actId="21"/>
          <ac:spMkLst>
            <pc:docMk/>
            <pc:sldMk cId="1032241674" sldId="304"/>
            <ac:spMk id="2" creationId="{D7FA2C4E-F923-05E4-6923-2EF992CE5E1F}"/>
          </ac:spMkLst>
        </pc:spChg>
      </pc:sldChg>
      <pc:sldChg chg="addSp modSp mod modTransition modNotesTx">
        <pc:chgData name="Laat, S. de (Stijn)" userId="a4ba54c4-0c2f-4e52-ab06-8d132f278fdd" providerId="ADAL" clId="{1AB11BCE-77AC-439B-9758-8ECD498BF40C}" dt="2024-05-30T13:34:04.066" v="5492"/>
        <pc:sldMkLst>
          <pc:docMk/>
          <pc:sldMk cId="390933837" sldId="305"/>
        </pc:sldMkLst>
        <pc:spChg chg="mod">
          <ac:chgData name="Laat, S. de (Stijn)" userId="a4ba54c4-0c2f-4e52-ab06-8d132f278fdd" providerId="ADAL" clId="{1AB11BCE-77AC-439B-9758-8ECD498BF40C}" dt="2024-05-30T09:17:03.066" v="1893" actId="20577"/>
          <ac:spMkLst>
            <pc:docMk/>
            <pc:sldMk cId="390933837" sldId="305"/>
            <ac:spMk id="2" creationId="{D7FA2C4E-F923-05E4-6923-2EF992CE5E1F}"/>
          </ac:spMkLst>
        </pc:spChg>
        <pc:spChg chg="add mod">
          <ac:chgData name="Laat, S. de (Stijn)" userId="a4ba54c4-0c2f-4e52-ab06-8d132f278fdd" providerId="ADAL" clId="{1AB11BCE-77AC-439B-9758-8ECD498BF40C}" dt="2024-05-30T13:30:35.515" v="5403" actId="1076"/>
          <ac:spMkLst>
            <pc:docMk/>
            <pc:sldMk cId="390933837" sldId="305"/>
            <ac:spMk id="5" creationId="{070240F2-E6C4-6302-9A11-AD1ECD50BEE3}"/>
          </ac:spMkLst>
        </pc:spChg>
        <pc:spChg chg="add mod">
          <ac:chgData name="Laat, S. de (Stijn)" userId="a4ba54c4-0c2f-4e52-ab06-8d132f278fdd" providerId="ADAL" clId="{1AB11BCE-77AC-439B-9758-8ECD498BF40C}" dt="2024-05-07T12:53:00.448" v="368" actId="1076"/>
          <ac:spMkLst>
            <pc:docMk/>
            <pc:sldMk cId="390933837" sldId="305"/>
            <ac:spMk id="5" creationId="{BE9B6EDF-E9A6-E011-DAFC-914B82D4E02F}"/>
          </ac:spMkLst>
        </pc:spChg>
      </pc:sldChg>
      <pc:sldChg chg="addSp modSp mod modNotesTx">
        <pc:chgData name="Laat, S. de (Stijn)" userId="a4ba54c4-0c2f-4e52-ab06-8d132f278fdd" providerId="ADAL" clId="{1AB11BCE-77AC-439B-9758-8ECD498BF40C}" dt="2024-06-18T08:47:13.071" v="6211" actId="20577"/>
        <pc:sldMkLst>
          <pc:docMk/>
          <pc:sldMk cId="2667338634" sldId="306"/>
        </pc:sldMkLst>
        <pc:spChg chg="add mod">
          <ac:chgData name="Laat, S. de (Stijn)" userId="a4ba54c4-0c2f-4e52-ab06-8d132f278fdd" providerId="ADAL" clId="{1AB11BCE-77AC-439B-9758-8ECD498BF40C}" dt="2024-05-30T13:31:47.735" v="5453" actId="20577"/>
          <ac:spMkLst>
            <pc:docMk/>
            <pc:sldMk cId="2667338634" sldId="306"/>
            <ac:spMk id="2" creationId="{DF3EBBB2-BE01-4917-B731-5217FC42367C}"/>
          </ac:spMkLst>
        </pc:spChg>
      </pc:sldChg>
      <pc:sldChg chg="addSp delSp modSp mod modNotes">
        <pc:chgData name="Laat, S. de (Stijn)" userId="a4ba54c4-0c2f-4e52-ab06-8d132f278fdd" providerId="ADAL" clId="{1AB11BCE-77AC-439B-9758-8ECD498BF40C}" dt="2024-05-30T13:34:50.883" v="5494"/>
        <pc:sldMkLst>
          <pc:docMk/>
          <pc:sldMk cId="945384596" sldId="307"/>
        </pc:sldMkLst>
        <pc:spChg chg="mod">
          <ac:chgData name="Laat, S. de (Stijn)" userId="a4ba54c4-0c2f-4e52-ab06-8d132f278fdd" providerId="ADAL" clId="{1AB11BCE-77AC-439B-9758-8ECD498BF40C}" dt="2024-05-30T09:32:17.398" v="2691" actId="1076"/>
          <ac:spMkLst>
            <pc:docMk/>
            <pc:sldMk cId="945384596" sldId="307"/>
            <ac:spMk id="2" creationId="{2389C7E7-C6D6-C76B-7B0F-0A4B9B4D8707}"/>
          </ac:spMkLst>
        </pc:spChg>
        <pc:spChg chg="mod">
          <ac:chgData name="Laat, S. de (Stijn)" userId="a4ba54c4-0c2f-4e52-ab06-8d132f278fdd" providerId="ADAL" clId="{1AB11BCE-77AC-439B-9758-8ECD498BF40C}" dt="2024-05-30T09:20:37.954" v="2096" actId="20577"/>
          <ac:spMkLst>
            <pc:docMk/>
            <pc:sldMk cId="945384596" sldId="307"/>
            <ac:spMk id="3" creationId="{E104C75C-D160-73F7-49E9-2D4CABB71C2B}"/>
          </ac:spMkLst>
        </pc:spChg>
        <pc:spChg chg="add del mod">
          <ac:chgData name="Laat, S. de (Stijn)" userId="a4ba54c4-0c2f-4e52-ab06-8d132f278fdd" providerId="ADAL" clId="{1AB11BCE-77AC-439B-9758-8ECD498BF40C}" dt="2024-05-30T13:34:50.266" v="5493" actId="478"/>
          <ac:spMkLst>
            <pc:docMk/>
            <pc:sldMk cId="945384596" sldId="307"/>
            <ac:spMk id="5" creationId="{1842EFC3-2DE6-C614-0296-B3BAA9913406}"/>
          </ac:spMkLst>
        </pc:spChg>
        <pc:spChg chg="add mod">
          <ac:chgData name="Laat, S. de (Stijn)" userId="a4ba54c4-0c2f-4e52-ab06-8d132f278fdd" providerId="ADAL" clId="{1AB11BCE-77AC-439B-9758-8ECD498BF40C}" dt="2024-05-07T12:51:53.818" v="361"/>
          <ac:spMkLst>
            <pc:docMk/>
            <pc:sldMk cId="945384596" sldId="307"/>
            <ac:spMk id="5" creationId="{19B3B4CE-D556-CBD1-3D87-068E30CB9220}"/>
          </ac:spMkLst>
        </pc:spChg>
        <pc:spChg chg="add del mod">
          <ac:chgData name="Laat, S. de (Stijn)" userId="a4ba54c4-0c2f-4e52-ab06-8d132f278fdd" providerId="ADAL" clId="{1AB11BCE-77AC-439B-9758-8ECD498BF40C}" dt="2024-05-23T12:08:06.843" v="694" actId="478"/>
          <ac:spMkLst>
            <pc:docMk/>
            <pc:sldMk cId="945384596" sldId="307"/>
            <ac:spMk id="5" creationId="{E2944060-47CF-04A0-7584-33A9613AE97C}"/>
          </ac:spMkLst>
        </pc:spChg>
        <pc:spChg chg="add mod">
          <ac:chgData name="Laat, S. de (Stijn)" userId="a4ba54c4-0c2f-4e52-ab06-8d132f278fdd" providerId="ADAL" clId="{1AB11BCE-77AC-439B-9758-8ECD498BF40C}" dt="2024-05-30T13:34:50.883" v="5494"/>
          <ac:spMkLst>
            <pc:docMk/>
            <pc:sldMk cId="945384596" sldId="307"/>
            <ac:spMk id="6" creationId="{5062D75F-C089-AB1E-BA11-B116E7619125}"/>
          </ac:spMkLst>
        </pc:spChg>
      </pc:sldChg>
      <pc:sldChg chg="addSp modSp modTransition">
        <pc:chgData name="Laat, S. de (Stijn)" userId="a4ba54c4-0c2f-4e52-ab06-8d132f278fdd" providerId="ADAL" clId="{1AB11BCE-77AC-439B-9758-8ECD498BF40C}" dt="2024-05-30T13:36:08.260" v="5501"/>
        <pc:sldMkLst>
          <pc:docMk/>
          <pc:sldMk cId="460693297" sldId="308"/>
        </pc:sldMkLst>
        <pc:spChg chg="add mod">
          <ac:chgData name="Laat, S. de (Stijn)" userId="a4ba54c4-0c2f-4e52-ab06-8d132f278fdd" providerId="ADAL" clId="{1AB11BCE-77AC-439B-9758-8ECD498BF40C}" dt="2024-05-30T13:30:50.473" v="5410"/>
          <ac:spMkLst>
            <pc:docMk/>
            <pc:sldMk cId="460693297" sldId="308"/>
            <ac:spMk id="9" creationId="{DC511E02-91DA-6BEC-3060-CD2849D3FDD7}"/>
          </ac:spMkLst>
        </pc:spChg>
        <pc:spChg chg="add mod">
          <ac:chgData name="Laat, S. de (Stijn)" userId="a4ba54c4-0c2f-4e52-ab06-8d132f278fdd" providerId="ADAL" clId="{1AB11BCE-77AC-439B-9758-8ECD498BF40C}" dt="2024-05-07T12:52:02.064" v="363"/>
          <ac:spMkLst>
            <pc:docMk/>
            <pc:sldMk cId="460693297" sldId="308"/>
            <ac:spMk id="9" creationId="{DDE477E2-3000-2282-AB9E-A5315389FD53}"/>
          </ac:spMkLst>
        </pc:spChg>
      </pc:sldChg>
      <pc:sldChg chg="addSp modSp mod modNotesTx">
        <pc:chgData name="Laat, S. de (Stijn)" userId="a4ba54c4-0c2f-4e52-ab06-8d132f278fdd" providerId="ADAL" clId="{1AB11BCE-77AC-439B-9758-8ECD498BF40C}" dt="2024-05-30T13:30:48.932" v="5409"/>
        <pc:sldMkLst>
          <pc:docMk/>
          <pc:sldMk cId="738310058" sldId="309"/>
        </pc:sldMkLst>
        <pc:spChg chg="mod">
          <ac:chgData name="Laat, S. de (Stijn)" userId="a4ba54c4-0c2f-4e52-ab06-8d132f278fdd" providerId="ADAL" clId="{1AB11BCE-77AC-439B-9758-8ECD498BF40C}" dt="2024-05-23T12:20:05.833" v="946" actId="20577"/>
          <ac:spMkLst>
            <pc:docMk/>
            <pc:sldMk cId="738310058" sldId="309"/>
            <ac:spMk id="2" creationId="{2389C7E7-C6D6-C76B-7B0F-0A4B9B4D8707}"/>
          </ac:spMkLst>
        </pc:spChg>
        <pc:spChg chg="add mod">
          <ac:chgData name="Laat, S. de (Stijn)" userId="a4ba54c4-0c2f-4e52-ab06-8d132f278fdd" providerId="ADAL" clId="{1AB11BCE-77AC-439B-9758-8ECD498BF40C}" dt="2024-05-30T13:30:48.932" v="5409"/>
          <ac:spMkLst>
            <pc:docMk/>
            <pc:sldMk cId="738310058" sldId="309"/>
            <ac:spMk id="5" creationId="{5F83F79C-5A9D-0660-41FB-A7F6D6041BC6}"/>
          </ac:spMkLst>
        </pc:spChg>
        <pc:spChg chg="add mod">
          <ac:chgData name="Laat, S. de (Stijn)" userId="a4ba54c4-0c2f-4e52-ab06-8d132f278fdd" providerId="ADAL" clId="{1AB11BCE-77AC-439B-9758-8ECD498BF40C}" dt="2024-05-07T12:51:55.652" v="362"/>
          <ac:spMkLst>
            <pc:docMk/>
            <pc:sldMk cId="738310058" sldId="309"/>
            <ac:spMk id="5" creationId="{87FC2237-B694-E7F6-C137-3B24692B5EB8}"/>
          </ac:spMkLst>
        </pc:spChg>
      </pc:sldChg>
      <pc:sldChg chg="addSp delSp modSp mod modTransition modNotes modNotesTx">
        <pc:chgData name="Laat, S. de (Stijn)" userId="a4ba54c4-0c2f-4e52-ab06-8d132f278fdd" providerId="ADAL" clId="{1AB11BCE-77AC-439B-9758-8ECD498BF40C}" dt="2024-06-18T08:36:48.019" v="6077" actId="6549"/>
        <pc:sldMkLst>
          <pc:docMk/>
          <pc:sldMk cId="323419113" sldId="310"/>
        </pc:sldMkLst>
        <pc:spChg chg="mod">
          <ac:chgData name="Laat, S. de (Stijn)" userId="a4ba54c4-0c2f-4e52-ab06-8d132f278fdd" providerId="ADAL" clId="{1AB11BCE-77AC-439B-9758-8ECD498BF40C}" dt="2024-05-30T09:08:51.448" v="1758" actId="6549"/>
          <ac:spMkLst>
            <pc:docMk/>
            <pc:sldMk cId="323419113" sldId="310"/>
            <ac:spMk id="3" creationId="{08C6CA37-DDF5-B116-AE38-BC442DEA05B3}"/>
          </ac:spMkLst>
        </pc:spChg>
        <pc:spChg chg="del mod">
          <ac:chgData name="Laat, S. de (Stijn)" userId="a4ba54c4-0c2f-4e52-ab06-8d132f278fdd" providerId="ADAL" clId="{1AB11BCE-77AC-439B-9758-8ECD498BF40C}" dt="2024-05-07T14:32:13.623" v="552" actId="478"/>
          <ac:spMkLst>
            <pc:docMk/>
            <pc:sldMk cId="323419113" sldId="310"/>
            <ac:spMk id="8" creationId="{BCD114E3-3E89-39EC-C4FE-5036A26F9154}"/>
          </ac:spMkLst>
        </pc:spChg>
        <pc:spChg chg="mod">
          <ac:chgData name="Laat, S. de (Stijn)" userId="a4ba54c4-0c2f-4e52-ab06-8d132f278fdd" providerId="ADAL" clId="{1AB11BCE-77AC-439B-9758-8ECD498BF40C}" dt="2024-05-07T12:47:58.735" v="260" actId="1037"/>
          <ac:spMkLst>
            <pc:docMk/>
            <pc:sldMk cId="323419113" sldId="310"/>
            <ac:spMk id="9" creationId="{D130E727-20C5-9EFF-6C95-6D598623EDE9}"/>
          </ac:spMkLst>
        </pc:spChg>
        <pc:spChg chg="mod">
          <ac:chgData name="Laat, S. de (Stijn)" userId="a4ba54c4-0c2f-4e52-ab06-8d132f278fdd" providerId="ADAL" clId="{1AB11BCE-77AC-439B-9758-8ECD498BF40C}" dt="2024-05-07T12:47:49.606" v="247" actId="1038"/>
          <ac:spMkLst>
            <pc:docMk/>
            <pc:sldMk cId="323419113" sldId="310"/>
            <ac:spMk id="10" creationId="{AA2663D9-CD6C-6F01-2B9C-E4E19ED031C7}"/>
          </ac:spMkLst>
        </pc:spChg>
        <pc:spChg chg="add del mod">
          <ac:chgData name="Laat, S. de (Stijn)" userId="a4ba54c4-0c2f-4e52-ab06-8d132f278fdd" providerId="ADAL" clId="{1AB11BCE-77AC-439B-9758-8ECD498BF40C}" dt="2024-05-07T12:49:22.781" v="325" actId="1076"/>
          <ac:spMkLst>
            <pc:docMk/>
            <pc:sldMk cId="323419113" sldId="310"/>
            <ac:spMk id="11" creationId="{BA6CD4D4-0A0A-BE7B-EBA7-832B10348143}"/>
          </ac:spMkLst>
        </pc:spChg>
        <pc:spChg chg="mod">
          <ac:chgData name="Laat, S. de (Stijn)" userId="a4ba54c4-0c2f-4e52-ab06-8d132f278fdd" providerId="ADAL" clId="{1AB11BCE-77AC-439B-9758-8ECD498BF40C}" dt="2024-05-07T12:49:26.482" v="327" actId="20577"/>
          <ac:spMkLst>
            <pc:docMk/>
            <pc:sldMk cId="323419113" sldId="310"/>
            <ac:spMk id="12" creationId="{923B08D4-5E4A-D36F-3626-2834356B9C10}"/>
          </ac:spMkLst>
        </pc:spChg>
        <pc:spChg chg="add mod">
          <ac:chgData name="Laat, S. de (Stijn)" userId="a4ba54c4-0c2f-4e52-ab06-8d132f278fdd" providerId="ADAL" clId="{1AB11BCE-77AC-439B-9758-8ECD498BF40C}" dt="2024-05-07T12:46:53.746" v="207" actId="14100"/>
          <ac:spMkLst>
            <pc:docMk/>
            <pc:sldMk cId="323419113" sldId="310"/>
            <ac:spMk id="15" creationId="{D2D375B0-75FE-B2BE-D10B-96BBD5109F44}"/>
          </ac:spMkLst>
        </pc:spChg>
        <pc:spChg chg="mod topLvl">
          <ac:chgData name="Laat, S. de (Stijn)" userId="a4ba54c4-0c2f-4e52-ab06-8d132f278fdd" providerId="ADAL" clId="{1AB11BCE-77AC-439B-9758-8ECD498BF40C}" dt="2024-05-07T12:46:39.879" v="205" actId="14100"/>
          <ac:spMkLst>
            <pc:docMk/>
            <pc:sldMk cId="323419113" sldId="310"/>
            <ac:spMk id="19" creationId="{0922A960-153D-7910-6549-9971EAD0ED30}"/>
          </ac:spMkLst>
        </pc:spChg>
        <pc:spChg chg="mod topLvl">
          <ac:chgData name="Laat, S. de (Stijn)" userId="a4ba54c4-0c2f-4e52-ab06-8d132f278fdd" providerId="ADAL" clId="{1AB11BCE-77AC-439B-9758-8ECD498BF40C}" dt="2024-05-07T12:47:21.384" v="209" actId="1076"/>
          <ac:spMkLst>
            <pc:docMk/>
            <pc:sldMk cId="323419113" sldId="310"/>
            <ac:spMk id="20" creationId="{ADB1F0D6-FB88-8B6C-DE01-C30F3EB7A259}"/>
          </ac:spMkLst>
        </pc:spChg>
        <pc:spChg chg="mod topLvl">
          <ac:chgData name="Laat, S. de (Stijn)" userId="a4ba54c4-0c2f-4e52-ab06-8d132f278fdd" providerId="ADAL" clId="{1AB11BCE-77AC-439B-9758-8ECD498BF40C}" dt="2024-05-07T12:46:58.449" v="208" actId="14100"/>
          <ac:spMkLst>
            <pc:docMk/>
            <pc:sldMk cId="323419113" sldId="310"/>
            <ac:spMk id="21" creationId="{4A6167FB-64D4-D5BA-6649-726E1B107624}"/>
          </ac:spMkLst>
        </pc:spChg>
        <pc:spChg chg="mod topLvl">
          <ac:chgData name="Laat, S. de (Stijn)" userId="a4ba54c4-0c2f-4e52-ab06-8d132f278fdd" providerId="ADAL" clId="{1AB11BCE-77AC-439B-9758-8ECD498BF40C}" dt="2024-05-07T12:46:24.746" v="188" actId="164"/>
          <ac:spMkLst>
            <pc:docMk/>
            <pc:sldMk cId="323419113" sldId="310"/>
            <ac:spMk id="22" creationId="{F56D2F4C-D03C-A5F1-360F-3CA335ED6175}"/>
          </ac:spMkLst>
        </pc:spChg>
        <pc:spChg chg="mod topLvl">
          <ac:chgData name="Laat, S. de (Stijn)" userId="a4ba54c4-0c2f-4e52-ab06-8d132f278fdd" providerId="ADAL" clId="{1AB11BCE-77AC-439B-9758-8ECD498BF40C}" dt="2024-05-07T12:46:24.746" v="188" actId="164"/>
          <ac:spMkLst>
            <pc:docMk/>
            <pc:sldMk cId="323419113" sldId="310"/>
            <ac:spMk id="23" creationId="{5935AEB8-30FA-6F2A-5E9B-A4A51BBC9BFF}"/>
          </ac:spMkLst>
        </pc:spChg>
        <pc:spChg chg="add mod">
          <ac:chgData name="Laat, S. de (Stijn)" userId="a4ba54c4-0c2f-4e52-ab06-8d132f278fdd" providerId="ADAL" clId="{1AB11BCE-77AC-439B-9758-8ECD498BF40C}" dt="2024-05-07T12:49:37.228" v="328" actId="164"/>
          <ac:spMkLst>
            <pc:docMk/>
            <pc:sldMk cId="323419113" sldId="310"/>
            <ac:spMk id="47" creationId="{9B094899-B087-F39D-AA32-CAEA5523F36E}"/>
          </ac:spMkLst>
        </pc:spChg>
        <pc:spChg chg="mod topLvl">
          <ac:chgData name="Laat, S. de (Stijn)" userId="a4ba54c4-0c2f-4e52-ab06-8d132f278fdd" providerId="ADAL" clId="{1AB11BCE-77AC-439B-9758-8ECD498BF40C}" dt="2024-05-07T12:46:24.746" v="188" actId="164"/>
          <ac:spMkLst>
            <pc:docMk/>
            <pc:sldMk cId="323419113" sldId="310"/>
            <ac:spMk id="50" creationId="{EC779BA8-04B5-A588-5B0F-173B2C402005}"/>
          </ac:spMkLst>
        </pc:spChg>
        <pc:spChg chg="mod topLvl">
          <ac:chgData name="Laat, S. de (Stijn)" userId="a4ba54c4-0c2f-4e52-ab06-8d132f278fdd" providerId="ADAL" clId="{1AB11BCE-77AC-439B-9758-8ECD498BF40C}" dt="2024-05-07T12:48:25.568" v="300" actId="1037"/>
          <ac:spMkLst>
            <pc:docMk/>
            <pc:sldMk cId="323419113" sldId="310"/>
            <ac:spMk id="51" creationId="{0ACD5722-6EF9-7622-11C4-0CC17C935546}"/>
          </ac:spMkLst>
        </pc:spChg>
        <pc:spChg chg="mod">
          <ac:chgData name="Laat, S. de (Stijn)" userId="a4ba54c4-0c2f-4e52-ab06-8d132f278fdd" providerId="ADAL" clId="{1AB11BCE-77AC-439B-9758-8ECD498BF40C}" dt="2024-05-07T14:52:27.806" v="633" actId="207"/>
          <ac:spMkLst>
            <pc:docMk/>
            <pc:sldMk cId="323419113" sldId="310"/>
            <ac:spMk id="52" creationId="{E3FC365E-D2DE-A596-4E0D-071914EFCCDC}"/>
          </ac:spMkLst>
        </pc:spChg>
        <pc:spChg chg="mod">
          <ac:chgData name="Laat, S. de (Stijn)" userId="a4ba54c4-0c2f-4e52-ab06-8d132f278fdd" providerId="ADAL" clId="{1AB11BCE-77AC-439B-9758-8ECD498BF40C}" dt="2024-05-07T14:52:27.806" v="633" actId="207"/>
          <ac:spMkLst>
            <pc:docMk/>
            <pc:sldMk cId="323419113" sldId="310"/>
            <ac:spMk id="53" creationId="{9E253CDB-F5D7-8C22-0C70-BA826A34EDC4}"/>
          </ac:spMkLst>
        </pc:spChg>
        <pc:spChg chg="mod">
          <ac:chgData name="Laat, S. de (Stijn)" userId="a4ba54c4-0c2f-4e52-ab06-8d132f278fdd" providerId="ADAL" clId="{1AB11BCE-77AC-439B-9758-8ECD498BF40C}" dt="2024-05-07T14:52:27.806" v="633" actId="207"/>
          <ac:spMkLst>
            <pc:docMk/>
            <pc:sldMk cId="323419113" sldId="310"/>
            <ac:spMk id="54" creationId="{0980117E-500C-6A40-F2F5-FBA6B9AAD1C0}"/>
          </ac:spMkLst>
        </pc:spChg>
        <pc:spChg chg="mod">
          <ac:chgData name="Laat, S. de (Stijn)" userId="a4ba54c4-0c2f-4e52-ab06-8d132f278fdd" providerId="ADAL" clId="{1AB11BCE-77AC-439B-9758-8ECD498BF40C}" dt="2024-05-07T14:52:27.806" v="633" actId="207"/>
          <ac:spMkLst>
            <pc:docMk/>
            <pc:sldMk cId="323419113" sldId="310"/>
            <ac:spMk id="55" creationId="{2228A896-F2F7-CDD7-1E92-B0B82E8122D3}"/>
          </ac:spMkLst>
        </pc:spChg>
        <pc:spChg chg="mod">
          <ac:chgData name="Laat, S. de (Stijn)" userId="a4ba54c4-0c2f-4e52-ab06-8d132f278fdd" providerId="ADAL" clId="{1AB11BCE-77AC-439B-9758-8ECD498BF40C}" dt="2024-05-07T14:52:27.806" v="633" actId="207"/>
          <ac:spMkLst>
            <pc:docMk/>
            <pc:sldMk cId="323419113" sldId="310"/>
            <ac:spMk id="56" creationId="{EFC9C7DE-FC90-F11A-E790-878D61A929A2}"/>
          </ac:spMkLst>
        </pc:spChg>
        <pc:spChg chg="mod">
          <ac:chgData name="Laat, S. de (Stijn)" userId="a4ba54c4-0c2f-4e52-ab06-8d132f278fdd" providerId="ADAL" clId="{1AB11BCE-77AC-439B-9758-8ECD498BF40C}" dt="2024-05-07T14:52:27.806" v="633" actId="207"/>
          <ac:spMkLst>
            <pc:docMk/>
            <pc:sldMk cId="323419113" sldId="310"/>
            <ac:spMk id="61" creationId="{E075853A-1FB1-6CB2-BC2B-DC2F9E860DFC}"/>
          </ac:spMkLst>
        </pc:spChg>
        <pc:spChg chg="mod">
          <ac:chgData name="Laat, S. de (Stijn)" userId="a4ba54c4-0c2f-4e52-ab06-8d132f278fdd" providerId="ADAL" clId="{1AB11BCE-77AC-439B-9758-8ECD498BF40C}" dt="2024-05-07T14:52:27.806" v="633" actId="207"/>
          <ac:spMkLst>
            <pc:docMk/>
            <pc:sldMk cId="323419113" sldId="310"/>
            <ac:spMk id="62" creationId="{16F3E764-1762-C8E8-FA49-40E10C5CD647}"/>
          </ac:spMkLst>
        </pc:spChg>
        <pc:spChg chg="mod">
          <ac:chgData name="Laat, S. de (Stijn)" userId="a4ba54c4-0c2f-4e52-ab06-8d132f278fdd" providerId="ADAL" clId="{1AB11BCE-77AC-439B-9758-8ECD498BF40C}" dt="2024-05-07T14:52:27.806" v="633" actId="207"/>
          <ac:spMkLst>
            <pc:docMk/>
            <pc:sldMk cId="323419113" sldId="310"/>
            <ac:spMk id="63" creationId="{A5E85695-F5D2-37F1-EDA4-63A74AAC9B89}"/>
          </ac:spMkLst>
        </pc:spChg>
        <pc:spChg chg="mod">
          <ac:chgData name="Laat, S. de (Stijn)" userId="a4ba54c4-0c2f-4e52-ab06-8d132f278fdd" providerId="ADAL" clId="{1AB11BCE-77AC-439B-9758-8ECD498BF40C}" dt="2024-05-07T14:52:27.806" v="633" actId="207"/>
          <ac:spMkLst>
            <pc:docMk/>
            <pc:sldMk cId="323419113" sldId="310"/>
            <ac:spMk id="64" creationId="{4E3FC1B1-E927-F18C-826A-D64C5C75AD9C}"/>
          </ac:spMkLst>
        </pc:spChg>
        <pc:spChg chg="mod">
          <ac:chgData name="Laat, S. de (Stijn)" userId="a4ba54c4-0c2f-4e52-ab06-8d132f278fdd" providerId="ADAL" clId="{1AB11BCE-77AC-439B-9758-8ECD498BF40C}" dt="2024-05-07T14:52:27.806" v="633" actId="207"/>
          <ac:spMkLst>
            <pc:docMk/>
            <pc:sldMk cId="323419113" sldId="310"/>
            <ac:spMk id="65" creationId="{FBD5B54F-2142-722A-A02F-9AFAE28B6918}"/>
          </ac:spMkLst>
        </pc:spChg>
        <pc:spChg chg="mod">
          <ac:chgData name="Laat, S. de (Stijn)" userId="a4ba54c4-0c2f-4e52-ab06-8d132f278fdd" providerId="ADAL" clId="{1AB11BCE-77AC-439B-9758-8ECD498BF40C}" dt="2024-05-07T14:52:27.806" v="633" actId="207"/>
          <ac:spMkLst>
            <pc:docMk/>
            <pc:sldMk cId="323419113" sldId="310"/>
            <ac:spMk id="66" creationId="{6208FD72-4D4F-3C51-4FF6-D09BE49B0F29}"/>
          </ac:spMkLst>
        </pc:spChg>
        <pc:spChg chg="mod">
          <ac:chgData name="Laat, S. de (Stijn)" userId="a4ba54c4-0c2f-4e52-ab06-8d132f278fdd" providerId="ADAL" clId="{1AB11BCE-77AC-439B-9758-8ECD498BF40C}" dt="2024-05-07T14:52:27.806" v="633" actId="207"/>
          <ac:spMkLst>
            <pc:docMk/>
            <pc:sldMk cId="323419113" sldId="310"/>
            <ac:spMk id="67" creationId="{C38142E7-EED2-18A3-5386-204750BECFFE}"/>
          </ac:spMkLst>
        </pc:spChg>
        <pc:spChg chg="mod">
          <ac:chgData name="Laat, S. de (Stijn)" userId="a4ba54c4-0c2f-4e52-ab06-8d132f278fdd" providerId="ADAL" clId="{1AB11BCE-77AC-439B-9758-8ECD498BF40C}" dt="2024-05-07T14:52:27.806" v="633" actId="207"/>
          <ac:spMkLst>
            <pc:docMk/>
            <pc:sldMk cId="323419113" sldId="310"/>
            <ac:spMk id="69" creationId="{257EEF29-3E2F-36EB-66A6-8B4DBF197751}"/>
          </ac:spMkLst>
        </pc:spChg>
        <pc:grpChg chg="del">
          <ac:chgData name="Laat, S. de (Stijn)" userId="a4ba54c4-0c2f-4e52-ab06-8d132f278fdd" providerId="ADAL" clId="{1AB11BCE-77AC-439B-9758-8ECD498BF40C}" dt="2024-05-07T12:43:14.898" v="0" actId="165"/>
          <ac:grpSpMkLst>
            <pc:docMk/>
            <pc:sldMk cId="323419113" sldId="310"/>
            <ac:grpSpMk id="5" creationId="{E80D244D-8929-CF85-5975-55E655C365A7}"/>
          </ac:grpSpMkLst>
        </pc:grpChg>
        <pc:grpChg chg="add mod">
          <ac:chgData name="Laat, S. de (Stijn)" userId="a4ba54c4-0c2f-4e52-ab06-8d132f278fdd" providerId="ADAL" clId="{1AB11BCE-77AC-439B-9758-8ECD498BF40C}" dt="2024-05-07T12:49:37.228" v="328" actId="164"/>
          <ac:grpSpMkLst>
            <pc:docMk/>
            <pc:sldMk cId="323419113" sldId="310"/>
            <ac:grpSpMk id="33" creationId="{4FBE1E71-4C89-C68E-0D8F-E6DDA9713339}"/>
          </ac:grpSpMkLst>
        </pc:grpChg>
        <pc:grpChg chg="add del mod">
          <ac:chgData name="Laat, S. de (Stijn)" userId="a4ba54c4-0c2f-4e52-ab06-8d132f278fdd" providerId="ADAL" clId="{1AB11BCE-77AC-439B-9758-8ECD498BF40C}" dt="2024-05-07T14:52:14.031" v="629" actId="478"/>
          <ac:grpSpMkLst>
            <pc:docMk/>
            <pc:sldMk cId="323419113" sldId="310"/>
            <ac:grpSpMk id="48" creationId="{7E59C7E2-DA35-9C30-05DE-D69387B7B402}"/>
          </ac:grpSpMkLst>
        </pc:grpChg>
        <pc:grpChg chg="add mod">
          <ac:chgData name="Laat, S. de (Stijn)" userId="a4ba54c4-0c2f-4e52-ab06-8d132f278fdd" providerId="ADAL" clId="{1AB11BCE-77AC-439B-9758-8ECD498BF40C}" dt="2024-05-07T14:52:14.640" v="630"/>
          <ac:grpSpMkLst>
            <pc:docMk/>
            <pc:sldMk cId="323419113" sldId="310"/>
            <ac:grpSpMk id="49" creationId="{5480BFFD-7206-60E6-65A1-80FD602B2E11}"/>
          </ac:grpSpMkLst>
        </pc:grpChg>
        <pc:cxnChg chg="add mod">
          <ac:chgData name="Laat, S. de (Stijn)" userId="a4ba54c4-0c2f-4e52-ab06-8d132f278fdd" providerId="ADAL" clId="{1AB11BCE-77AC-439B-9758-8ECD498BF40C}" dt="2024-05-07T12:45:02.514" v="157"/>
          <ac:cxnSpMkLst>
            <pc:docMk/>
            <pc:sldMk cId="323419113" sldId="310"/>
            <ac:cxnSpMk id="17" creationId="{31268089-12E7-F846-275F-A81CBBB0CBD3}"/>
          </ac:cxnSpMkLst>
        </pc:cxnChg>
        <pc:cxnChg chg="add mod">
          <ac:chgData name="Laat, S. de (Stijn)" userId="a4ba54c4-0c2f-4e52-ab06-8d132f278fdd" providerId="ADAL" clId="{1AB11BCE-77AC-439B-9758-8ECD498BF40C}" dt="2024-05-07T14:52:14.031" v="629" actId="478"/>
          <ac:cxnSpMkLst>
            <pc:docMk/>
            <pc:sldMk cId="323419113" sldId="310"/>
            <ac:cxnSpMk id="18" creationId="{DB9C7CE4-3313-B9FD-BC85-32BAA61BF420}"/>
          </ac:cxnSpMkLst>
        </pc:cxnChg>
        <pc:cxnChg chg="mod topLvl">
          <ac:chgData name="Laat, S. de (Stijn)" userId="a4ba54c4-0c2f-4e52-ab06-8d132f278fdd" providerId="ADAL" clId="{1AB11BCE-77AC-439B-9758-8ECD498BF40C}" dt="2024-05-07T14:52:14.031" v="629" actId="478"/>
          <ac:cxnSpMkLst>
            <pc:docMk/>
            <pc:sldMk cId="323419113" sldId="310"/>
            <ac:cxnSpMk id="25" creationId="{58A26FCB-24D8-7053-B4A7-436049BCA785}"/>
          </ac:cxnSpMkLst>
        </pc:cxnChg>
        <pc:cxnChg chg="mod topLvl">
          <ac:chgData name="Laat, S. de (Stijn)" userId="a4ba54c4-0c2f-4e52-ab06-8d132f278fdd" providerId="ADAL" clId="{1AB11BCE-77AC-439B-9758-8ECD498BF40C}" dt="2024-05-07T14:52:14.031" v="629" actId="478"/>
          <ac:cxnSpMkLst>
            <pc:docMk/>
            <pc:sldMk cId="323419113" sldId="310"/>
            <ac:cxnSpMk id="27" creationId="{E17E9D70-AC10-23C2-A5D6-A197FD951549}"/>
          </ac:cxnSpMkLst>
        </pc:cxnChg>
        <pc:cxnChg chg="mod topLvl">
          <ac:chgData name="Laat, S. de (Stijn)" userId="a4ba54c4-0c2f-4e52-ab06-8d132f278fdd" providerId="ADAL" clId="{1AB11BCE-77AC-439B-9758-8ECD498BF40C}" dt="2024-05-07T14:52:14.031" v="629" actId="478"/>
          <ac:cxnSpMkLst>
            <pc:docMk/>
            <pc:sldMk cId="323419113" sldId="310"/>
            <ac:cxnSpMk id="31" creationId="{2DD8CBF2-9D96-302B-7848-162991B9CE92}"/>
          </ac:cxnSpMkLst>
        </pc:cxnChg>
        <pc:cxnChg chg="mod topLvl">
          <ac:chgData name="Laat, S. de (Stijn)" userId="a4ba54c4-0c2f-4e52-ab06-8d132f278fdd" providerId="ADAL" clId="{1AB11BCE-77AC-439B-9758-8ECD498BF40C}" dt="2024-05-07T14:52:14.031" v="629" actId="478"/>
          <ac:cxnSpMkLst>
            <pc:docMk/>
            <pc:sldMk cId="323419113" sldId="310"/>
            <ac:cxnSpMk id="34" creationId="{33DFA3A3-B439-795E-D8E6-9446A1630729}"/>
          </ac:cxnSpMkLst>
        </pc:cxnChg>
        <pc:cxnChg chg="mod">
          <ac:chgData name="Laat, S. de (Stijn)" userId="a4ba54c4-0c2f-4e52-ab06-8d132f278fdd" providerId="ADAL" clId="{1AB11BCE-77AC-439B-9758-8ECD498BF40C}" dt="2024-05-07T14:52:14.640" v="630"/>
          <ac:cxnSpMkLst>
            <pc:docMk/>
            <pc:sldMk cId="323419113" sldId="310"/>
            <ac:cxnSpMk id="57" creationId="{FCCB4801-7044-ECB6-F990-E59011277C4B}"/>
          </ac:cxnSpMkLst>
        </pc:cxnChg>
        <pc:cxnChg chg="mod">
          <ac:chgData name="Laat, S. de (Stijn)" userId="a4ba54c4-0c2f-4e52-ab06-8d132f278fdd" providerId="ADAL" clId="{1AB11BCE-77AC-439B-9758-8ECD498BF40C}" dt="2024-05-07T14:52:14.640" v="630"/>
          <ac:cxnSpMkLst>
            <pc:docMk/>
            <pc:sldMk cId="323419113" sldId="310"/>
            <ac:cxnSpMk id="58" creationId="{D7C60718-514C-6D1B-93AE-7EB8D8C1EE6A}"/>
          </ac:cxnSpMkLst>
        </pc:cxnChg>
        <pc:cxnChg chg="mod">
          <ac:chgData name="Laat, S. de (Stijn)" userId="a4ba54c4-0c2f-4e52-ab06-8d132f278fdd" providerId="ADAL" clId="{1AB11BCE-77AC-439B-9758-8ECD498BF40C}" dt="2024-05-07T14:52:14.640" v="630"/>
          <ac:cxnSpMkLst>
            <pc:docMk/>
            <pc:sldMk cId="323419113" sldId="310"/>
            <ac:cxnSpMk id="59" creationId="{9B500A60-C5A2-1BDB-510F-F147C7172396}"/>
          </ac:cxnSpMkLst>
        </pc:cxnChg>
        <pc:cxnChg chg="mod">
          <ac:chgData name="Laat, S. de (Stijn)" userId="a4ba54c4-0c2f-4e52-ab06-8d132f278fdd" providerId="ADAL" clId="{1AB11BCE-77AC-439B-9758-8ECD498BF40C}" dt="2024-05-07T14:52:14.640" v="630"/>
          <ac:cxnSpMkLst>
            <pc:docMk/>
            <pc:sldMk cId="323419113" sldId="310"/>
            <ac:cxnSpMk id="60" creationId="{B07BF575-EAD0-4F3D-F143-6A26EB7034DE}"/>
          </ac:cxnSpMkLst>
        </pc:cxnChg>
        <pc:cxnChg chg="mod">
          <ac:chgData name="Laat, S. de (Stijn)" userId="a4ba54c4-0c2f-4e52-ab06-8d132f278fdd" providerId="ADAL" clId="{1AB11BCE-77AC-439B-9758-8ECD498BF40C}" dt="2024-05-07T14:52:14.640" v="630"/>
          <ac:cxnSpMkLst>
            <pc:docMk/>
            <pc:sldMk cId="323419113" sldId="310"/>
            <ac:cxnSpMk id="68" creationId="{3A7FA28D-89A2-DE5F-EB3C-49C3B51C188D}"/>
          </ac:cxnSpMkLst>
        </pc:cxnChg>
      </pc:sldChg>
      <pc:sldChg chg="addSp delSp modSp mod modTransition modAnim modNotesTx">
        <pc:chgData name="Laat, S. de (Stijn)" userId="a4ba54c4-0c2f-4e52-ab06-8d132f278fdd" providerId="ADAL" clId="{1AB11BCE-77AC-439B-9758-8ECD498BF40C}" dt="2024-05-30T09:41:29.407" v="3028"/>
        <pc:sldMkLst>
          <pc:docMk/>
          <pc:sldMk cId="1654005649" sldId="311"/>
        </pc:sldMkLst>
        <pc:spChg chg="mod topLvl">
          <ac:chgData name="Laat, S. de (Stijn)" userId="a4ba54c4-0c2f-4e52-ab06-8d132f278fdd" providerId="ADAL" clId="{1AB11BCE-77AC-439B-9758-8ECD498BF40C}" dt="2024-05-07T14:42:18.157" v="581" actId="164"/>
          <ac:spMkLst>
            <pc:docMk/>
            <pc:sldMk cId="1654005649" sldId="311"/>
            <ac:spMk id="7" creationId="{1E479800-9474-E11F-5C31-F6BFE09DC958}"/>
          </ac:spMkLst>
        </pc:spChg>
        <pc:spChg chg="del">
          <ac:chgData name="Laat, S. de (Stijn)" userId="a4ba54c4-0c2f-4e52-ab06-8d132f278fdd" providerId="ADAL" clId="{1AB11BCE-77AC-439B-9758-8ECD498BF40C}" dt="2024-05-07T12:55:47.732" v="391" actId="478"/>
          <ac:spMkLst>
            <pc:docMk/>
            <pc:sldMk cId="1654005649" sldId="311"/>
            <ac:spMk id="8" creationId="{BCD114E3-3E89-39EC-C4FE-5036A26F9154}"/>
          </ac:spMkLst>
        </pc:spChg>
        <pc:spChg chg="mod topLvl">
          <ac:chgData name="Laat, S. de (Stijn)" userId="a4ba54c4-0c2f-4e52-ab06-8d132f278fdd" providerId="ADAL" clId="{1AB11BCE-77AC-439B-9758-8ECD498BF40C}" dt="2024-05-07T14:42:18.157" v="581" actId="164"/>
          <ac:spMkLst>
            <pc:docMk/>
            <pc:sldMk cId="1654005649" sldId="311"/>
            <ac:spMk id="9" creationId="{9C65522E-396C-383D-93F9-6404F0BEAD4B}"/>
          </ac:spMkLst>
        </pc:spChg>
        <pc:spChg chg="mod topLvl">
          <ac:chgData name="Laat, S. de (Stijn)" userId="a4ba54c4-0c2f-4e52-ab06-8d132f278fdd" providerId="ADAL" clId="{1AB11BCE-77AC-439B-9758-8ECD498BF40C}" dt="2024-05-07T14:42:18.157" v="581" actId="164"/>
          <ac:spMkLst>
            <pc:docMk/>
            <pc:sldMk cId="1654005649" sldId="311"/>
            <ac:spMk id="10" creationId="{AC95C09A-3941-A0B5-0AAA-E3AF915AE778}"/>
          </ac:spMkLst>
        </pc:spChg>
        <pc:spChg chg="mod topLvl">
          <ac:chgData name="Laat, S. de (Stijn)" userId="a4ba54c4-0c2f-4e52-ab06-8d132f278fdd" providerId="ADAL" clId="{1AB11BCE-77AC-439B-9758-8ECD498BF40C}" dt="2024-05-07T14:42:18.157" v="581" actId="164"/>
          <ac:spMkLst>
            <pc:docMk/>
            <pc:sldMk cId="1654005649" sldId="311"/>
            <ac:spMk id="11" creationId="{764401F0-51F1-7E27-B998-D1A31BB4DA50}"/>
          </ac:spMkLst>
        </pc:spChg>
        <pc:spChg chg="mod topLvl">
          <ac:chgData name="Laat, S. de (Stijn)" userId="a4ba54c4-0c2f-4e52-ab06-8d132f278fdd" providerId="ADAL" clId="{1AB11BCE-77AC-439B-9758-8ECD498BF40C}" dt="2024-05-07T14:42:18.157" v="581" actId="164"/>
          <ac:spMkLst>
            <pc:docMk/>
            <pc:sldMk cId="1654005649" sldId="311"/>
            <ac:spMk id="12" creationId="{D0F77902-93E5-F2B7-82F2-A1177461866D}"/>
          </ac:spMkLst>
        </pc:spChg>
        <pc:spChg chg="mod topLvl">
          <ac:chgData name="Laat, S. de (Stijn)" userId="a4ba54c4-0c2f-4e52-ab06-8d132f278fdd" providerId="ADAL" clId="{1AB11BCE-77AC-439B-9758-8ECD498BF40C}" dt="2024-05-07T14:42:18.157" v="581" actId="164"/>
          <ac:spMkLst>
            <pc:docMk/>
            <pc:sldMk cId="1654005649" sldId="311"/>
            <ac:spMk id="13" creationId="{CD5E988A-2FC1-F9C8-1839-57597976A15D}"/>
          </ac:spMkLst>
        </pc:spChg>
        <pc:spChg chg="mod topLvl">
          <ac:chgData name="Laat, S. de (Stijn)" userId="a4ba54c4-0c2f-4e52-ab06-8d132f278fdd" providerId="ADAL" clId="{1AB11BCE-77AC-439B-9758-8ECD498BF40C}" dt="2024-05-07T14:42:18.157" v="581" actId="164"/>
          <ac:spMkLst>
            <pc:docMk/>
            <pc:sldMk cId="1654005649" sldId="311"/>
            <ac:spMk id="18" creationId="{5F2C4E59-6261-65D2-23AB-E62AA9E856AE}"/>
          </ac:spMkLst>
        </pc:spChg>
        <pc:spChg chg="mod topLvl">
          <ac:chgData name="Laat, S. de (Stijn)" userId="a4ba54c4-0c2f-4e52-ab06-8d132f278fdd" providerId="ADAL" clId="{1AB11BCE-77AC-439B-9758-8ECD498BF40C}" dt="2024-05-07T14:42:18.157" v="581" actId="164"/>
          <ac:spMkLst>
            <pc:docMk/>
            <pc:sldMk cId="1654005649" sldId="311"/>
            <ac:spMk id="24" creationId="{EBA9D62A-CB76-1DC9-62CA-84AD48A615E6}"/>
          </ac:spMkLst>
        </pc:spChg>
        <pc:spChg chg="mod topLvl">
          <ac:chgData name="Laat, S. de (Stijn)" userId="a4ba54c4-0c2f-4e52-ab06-8d132f278fdd" providerId="ADAL" clId="{1AB11BCE-77AC-439B-9758-8ECD498BF40C}" dt="2024-05-07T14:51:46.096" v="628" actId="1076"/>
          <ac:spMkLst>
            <pc:docMk/>
            <pc:sldMk cId="1654005649" sldId="311"/>
            <ac:spMk id="26" creationId="{E4ECE79A-CCBC-7A99-FB51-90D86F65B4F3}"/>
          </ac:spMkLst>
        </pc:spChg>
        <pc:spChg chg="mod topLvl">
          <ac:chgData name="Laat, S. de (Stijn)" userId="a4ba54c4-0c2f-4e52-ab06-8d132f278fdd" providerId="ADAL" clId="{1AB11BCE-77AC-439B-9758-8ECD498BF40C}" dt="2024-05-07T14:51:39.529" v="627" actId="1076"/>
          <ac:spMkLst>
            <pc:docMk/>
            <pc:sldMk cId="1654005649" sldId="311"/>
            <ac:spMk id="28" creationId="{86BF16E8-7C72-970B-53E8-3FF2D8D9C44C}"/>
          </ac:spMkLst>
        </pc:spChg>
        <pc:spChg chg="mod topLvl">
          <ac:chgData name="Laat, S. de (Stijn)" userId="a4ba54c4-0c2f-4e52-ab06-8d132f278fdd" providerId="ADAL" clId="{1AB11BCE-77AC-439B-9758-8ECD498BF40C}" dt="2024-05-07T14:42:18.157" v="581" actId="164"/>
          <ac:spMkLst>
            <pc:docMk/>
            <pc:sldMk cId="1654005649" sldId="311"/>
            <ac:spMk id="29" creationId="{35331F09-7BB8-6B32-E9DE-2475E517709D}"/>
          </ac:spMkLst>
        </pc:spChg>
        <pc:spChg chg="mod topLvl">
          <ac:chgData name="Laat, S. de (Stijn)" userId="a4ba54c4-0c2f-4e52-ab06-8d132f278fdd" providerId="ADAL" clId="{1AB11BCE-77AC-439B-9758-8ECD498BF40C}" dt="2024-05-07T14:42:18.157" v="581" actId="164"/>
          <ac:spMkLst>
            <pc:docMk/>
            <pc:sldMk cId="1654005649" sldId="311"/>
            <ac:spMk id="30" creationId="{2AED1728-73BD-BD1D-7D58-011CFD4C6F36}"/>
          </ac:spMkLst>
        </pc:spChg>
        <pc:spChg chg="mod topLvl">
          <ac:chgData name="Laat, S. de (Stijn)" userId="a4ba54c4-0c2f-4e52-ab06-8d132f278fdd" providerId="ADAL" clId="{1AB11BCE-77AC-439B-9758-8ECD498BF40C}" dt="2024-05-07T14:42:18.157" v="581" actId="164"/>
          <ac:spMkLst>
            <pc:docMk/>
            <pc:sldMk cId="1654005649" sldId="311"/>
            <ac:spMk id="32" creationId="{78FDB266-696A-0252-1848-3355D6DD6C32}"/>
          </ac:spMkLst>
        </pc:spChg>
        <pc:spChg chg="add del mod">
          <ac:chgData name="Laat, S. de (Stijn)" userId="a4ba54c4-0c2f-4e52-ab06-8d132f278fdd" providerId="ADAL" clId="{1AB11BCE-77AC-439B-9758-8ECD498BF40C}" dt="2024-05-07T14:29:44.479" v="540" actId="478"/>
          <ac:spMkLst>
            <pc:docMk/>
            <pc:sldMk cId="1654005649" sldId="311"/>
            <ac:spMk id="35" creationId="{5E726FE7-F4DE-2E5C-2136-A7AD103CFFDE}"/>
          </ac:spMkLst>
        </pc:spChg>
        <pc:grpChg chg="add del mod">
          <ac:chgData name="Laat, S. de (Stijn)" userId="a4ba54c4-0c2f-4e52-ab06-8d132f278fdd" providerId="ADAL" clId="{1AB11BCE-77AC-439B-9758-8ECD498BF40C}" dt="2024-05-07T14:38:32.824" v="564" actId="165"/>
          <ac:grpSpMkLst>
            <pc:docMk/>
            <pc:sldMk cId="1654005649" sldId="311"/>
            <ac:grpSpMk id="2" creationId="{AF0E7503-8DF6-A9AD-BA70-0CD29652AA22}"/>
          </ac:grpSpMkLst>
        </pc:grpChg>
        <pc:grpChg chg="del">
          <ac:chgData name="Laat, S. de (Stijn)" userId="a4ba54c4-0c2f-4e52-ab06-8d132f278fdd" providerId="ADAL" clId="{1AB11BCE-77AC-439B-9758-8ECD498BF40C}" dt="2024-05-07T12:53:17.448" v="369" actId="478"/>
          <ac:grpSpMkLst>
            <pc:docMk/>
            <pc:sldMk cId="1654005649" sldId="311"/>
            <ac:grpSpMk id="5" creationId="{E80D244D-8929-CF85-5975-55E655C365A7}"/>
          </ac:grpSpMkLst>
        </pc:grpChg>
        <pc:grpChg chg="del mod topLvl">
          <ac:chgData name="Laat, S. de (Stijn)" userId="a4ba54c4-0c2f-4e52-ab06-8d132f278fdd" providerId="ADAL" clId="{1AB11BCE-77AC-439B-9758-8ECD498BF40C}" dt="2024-05-07T14:38:42.089" v="565" actId="165"/>
          <ac:grpSpMkLst>
            <pc:docMk/>
            <pc:sldMk cId="1654005649" sldId="311"/>
            <ac:grpSpMk id="6" creationId="{E0D5C911-BDBA-ADB6-72F6-DD89A977AA28}"/>
          </ac:grpSpMkLst>
        </pc:grpChg>
        <pc:grpChg chg="add mod">
          <ac:chgData name="Laat, S. de (Stijn)" userId="a4ba54c4-0c2f-4e52-ab06-8d132f278fdd" providerId="ADAL" clId="{1AB11BCE-77AC-439B-9758-8ECD498BF40C}" dt="2024-05-07T14:42:18.157" v="581" actId="164"/>
          <ac:grpSpMkLst>
            <pc:docMk/>
            <pc:sldMk cId="1654005649" sldId="311"/>
            <ac:grpSpMk id="46" creationId="{D555DC81-5F4E-EFC6-1100-E40091AC7EAD}"/>
          </ac:grpSpMkLst>
        </pc:grpChg>
        <pc:cxnChg chg="mod topLvl">
          <ac:chgData name="Laat, S. de (Stijn)" userId="a4ba54c4-0c2f-4e52-ab06-8d132f278fdd" providerId="ADAL" clId="{1AB11BCE-77AC-439B-9758-8ECD498BF40C}" dt="2024-05-07T14:42:18.157" v="581" actId="164"/>
          <ac:cxnSpMkLst>
            <pc:docMk/>
            <pc:sldMk cId="1654005649" sldId="311"/>
            <ac:cxnSpMk id="14" creationId="{7DCF78C6-AAFC-E061-4F52-D2B14467B013}"/>
          </ac:cxnSpMkLst>
        </pc:cxnChg>
        <pc:cxnChg chg="mod topLvl">
          <ac:chgData name="Laat, S. de (Stijn)" userId="a4ba54c4-0c2f-4e52-ab06-8d132f278fdd" providerId="ADAL" clId="{1AB11BCE-77AC-439B-9758-8ECD498BF40C}" dt="2024-05-07T14:42:18.157" v="581" actId="164"/>
          <ac:cxnSpMkLst>
            <pc:docMk/>
            <pc:sldMk cId="1654005649" sldId="311"/>
            <ac:cxnSpMk id="15" creationId="{B8A981BA-B370-2418-6A7E-93351BD188BF}"/>
          </ac:cxnSpMkLst>
        </pc:cxnChg>
        <pc:cxnChg chg="mod topLvl">
          <ac:chgData name="Laat, S. de (Stijn)" userId="a4ba54c4-0c2f-4e52-ab06-8d132f278fdd" providerId="ADAL" clId="{1AB11BCE-77AC-439B-9758-8ECD498BF40C}" dt="2024-05-07T14:42:18.157" v="581" actId="164"/>
          <ac:cxnSpMkLst>
            <pc:docMk/>
            <pc:sldMk cId="1654005649" sldId="311"/>
            <ac:cxnSpMk id="16" creationId="{1275CE87-4029-F665-37C5-FD65BC8AB61C}"/>
          </ac:cxnSpMkLst>
        </pc:cxnChg>
        <pc:cxnChg chg="mod topLvl">
          <ac:chgData name="Laat, S. de (Stijn)" userId="a4ba54c4-0c2f-4e52-ab06-8d132f278fdd" providerId="ADAL" clId="{1AB11BCE-77AC-439B-9758-8ECD498BF40C}" dt="2024-05-07T14:42:18.157" v="581" actId="164"/>
          <ac:cxnSpMkLst>
            <pc:docMk/>
            <pc:sldMk cId="1654005649" sldId="311"/>
            <ac:cxnSpMk id="17" creationId="{D0CC9A1F-F250-BB18-ED6F-BE1F106AA3C4}"/>
          </ac:cxnSpMkLst>
        </pc:cxnChg>
        <pc:cxnChg chg="mod">
          <ac:chgData name="Laat, S. de (Stijn)" userId="a4ba54c4-0c2f-4e52-ab06-8d132f278fdd" providerId="ADAL" clId="{1AB11BCE-77AC-439B-9758-8ECD498BF40C}" dt="2024-05-07T12:53:17.448" v="369" actId="478"/>
          <ac:cxnSpMkLst>
            <pc:docMk/>
            <pc:sldMk cId="1654005649" sldId="311"/>
            <ac:cxnSpMk id="25" creationId="{58A26FCB-24D8-7053-B4A7-436049BCA785}"/>
          </ac:cxnSpMkLst>
        </pc:cxnChg>
        <pc:cxnChg chg="mod">
          <ac:chgData name="Laat, S. de (Stijn)" userId="a4ba54c4-0c2f-4e52-ab06-8d132f278fdd" providerId="ADAL" clId="{1AB11BCE-77AC-439B-9758-8ECD498BF40C}" dt="2024-05-07T12:53:17.448" v="369" actId="478"/>
          <ac:cxnSpMkLst>
            <pc:docMk/>
            <pc:sldMk cId="1654005649" sldId="311"/>
            <ac:cxnSpMk id="27" creationId="{E17E9D70-AC10-23C2-A5D6-A197FD951549}"/>
          </ac:cxnSpMkLst>
        </pc:cxnChg>
        <pc:cxnChg chg="mod">
          <ac:chgData name="Laat, S. de (Stijn)" userId="a4ba54c4-0c2f-4e52-ab06-8d132f278fdd" providerId="ADAL" clId="{1AB11BCE-77AC-439B-9758-8ECD498BF40C}" dt="2024-05-07T12:53:17.448" v="369" actId="478"/>
          <ac:cxnSpMkLst>
            <pc:docMk/>
            <pc:sldMk cId="1654005649" sldId="311"/>
            <ac:cxnSpMk id="31" creationId="{2DD8CBF2-9D96-302B-7848-162991B9CE92}"/>
          </ac:cxnSpMkLst>
        </pc:cxnChg>
        <pc:cxnChg chg="mod topLvl">
          <ac:chgData name="Laat, S. de (Stijn)" userId="a4ba54c4-0c2f-4e52-ab06-8d132f278fdd" providerId="ADAL" clId="{1AB11BCE-77AC-439B-9758-8ECD498BF40C}" dt="2024-05-07T14:42:18.157" v="581" actId="164"/>
          <ac:cxnSpMkLst>
            <pc:docMk/>
            <pc:sldMk cId="1654005649" sldId="311"/>
            <ac:cxnSpMk id="33" creationId="{202B0518-82BE-08C1-C819-008302D663A6}"/>
          </ac:cxnSpMkLst>
        </pc:cxnChg>
        <pc:cxnChg chg="mod">
          <ac:chgData name="Laat, S. de (Stijn)" userId="a4ba54c4-0c2f-4e52-ab06-8d132f278fdd" providerId="ADAL" clId="{1AB11BCE-77AC-439B-9758-8ECD498BF40C}" dt="2024-05-07T12:53:17.448" v="369" actId="478"/>
          <ac:cxnSpMkLst>
            <pc:docMk/>
            <pc:sldMk cId="1654005649" sldId="311"/>
            <ac:cxnSpMk id="34" creationId="{33DFA3A3-B439-795E-D8E6-9446A1630729}"/>
          </ac:cxnSpMkLst>
        </pc:cxnChg>
        <pc:cxnChg chg="add mod">
          <ac:chgData name="Laat, S. de (Stijn)" userId="a4ba54c4-0c2f-4e52-ab06-8d132f278fdd" providerId="ADAL" clId="{1AB11BCE-77AC-439B-9758-8ECD498BF40C}" dt="2024-05-07T14:40:42.059" v="575" actId="14100"/>
          <ac:cxnSpMkLst>
            <pc:docMk/>
            <pc:sldMk cId="1654005649" sldId="311"/>
            <ac:cxnSpMk id="37" creationId="{EFA8EBAD-8B6D-6EE9-10C4-EBFF88C10F40}"/>
          </ac:cxnSpMkLst>
        </pc:cxnChg>
      </pc:sldChg>
      <pc:sldChg chg="addSp delSp modSp mod modTransition delAnim modAnim">
        <pc:chgData name="Laat, S. de (Stijn)" userId="a4ba54c4-0c2f-4e52-ab06-8d132f278fdd" providerId="ADAL" clId="{1AB11BCE-77AC-439B-9758-8ECD498BF40C}" dt="2024-05-30T09:41:29.407" v="3028"/>
        <pc:sldMkLst>
          <pc:docMk/>
          <pc:sldMk cId="855964957" sldId="312"/>
        </pc:sldMkLst>
        <pc:spChg chg="add mod">
          <ac:chgData name="Laat, S. de (Stijn)" userId="a4ba54c4-0c2f-4e52-ab06-8d132f278fdd" providerId="ADAL" clId="{1AB11BCE-77AC-439B-9758-8ECD498BF40C}" dt="2024-05-30T09:39:40.878" v="3016"/>
          <ac:spMkLst>
            <pc:docMk/>
            <pc:sldMk cId="855964957" sldId="312"/>
            <ac:spMk id="2" creationId="{15E898E2-2594-764A-C278-EC18F5395CED}"/>
          </ac:spMkLst>
        </pc:spChg>
        <pc:spChg chg="add mod">
          <ac:chgData name="Laat, S. de (Stijn)" userId="a4ba54c4-0c2f-4e52-ab06-8d132f278fdd" providerId="ADAL" clId="{1AB11BCE-77AC-439B-9758-8ECD498BF40C}" dt="2024-05-30T09:39:49.415" v="3018"/>
          <ac:spMkLst>
            <pc:docMk/>
            <pc:sldMk cId="855964957" sldId="312"/>
            <ac:spMk id="5" creationId="{5A3FA69E-61F9-AED9-256C-4253DCE8DFC3}"/>
          </ac:spMkLst>
        </pc:spChg>
        <pc:spChg chg="mod">
          <ac:chgData name="Laat, S. de (Stijn)" userId="a4ba54c4-0c2f-4e52-ab06-8d132f278fdd" providerId="ADAL" clId="{1AB11BCE-77AC-439B-9758-8ECD498BF40C}" dt="2024-05-07T12:53:23.854" v="372"/>
          <ac:spMkLst>
            <pc:docMk/>
            <pc:sldMk cId="855964957" sldId="312"/>
            <ac:spMk id="7" creationId="{9BCDA08E-0861-3ED8-5B4A-988385308AC7}"/>
          </ac:spMkLst>
        </pc:spChg>
        <pc:spChg chg="del">
          <ac:chgData name="Laat, S. de (Stijn)" userId="a4ba54c4-0c2f-4e52-ab06-8d132f278fdd" providerId="ADAL" clId="{1AB11BCE-77AC-439B-9758-8ECD498BF40C}" dt="2024-05-07T12:55:44.849" v="390" actId="478"/>
          <ac:spMkLst>
            <pc:docMk/>
            <pc:sldMk cId="855964957" sldId="312"/>
            <ac:spMk id="8" creationId="{BCD114E3-3E89-39EC-C4FE-5036A26F9154}"/>
          </ac:spMkLst>
        </pc:spChg>
        <pc:spChg chg="mod">
          <ac:chgData name="Laat, S. de (Stijn)" userId="a4ba54c4-0c2f-4e52-ab06-8d132f278fdd" providerId="ADAL" clId="{1AB11BCE-77AC-439B-9758-8ECD498BF40C}" dt="2024-05-07T12:53:23.854" v="372"/>
          <ac:spMkLst>
            <pc:docMk/>
            <pc:sldMk cId="855964957" sldId="312"/>
            <ac:spMk id="9" creationId="{F25D08F1-18C5-7BA6-3AD3-28D09F508B74}"/>
          </ac:spMkLst>
        </pc:spChg>
        <pc:spChg chg="mod">
          <ac:chgData name="Laat, S. de (Stijn)" userId="a4ba54c4-0c2f-4e52-ab06-8d132f278fdd" providerId="ADAL" clId="{1AB11BCE-77AC-439B-9758-8ECD498BF40C}" dt="2024-05-07T12:53:23.854" v="372"/>
          <ac:spMkLst>
            <pc:docMk/>
            <pc:sldMk cId="855964957" sldId="312"/>
            <ac:spMk id="10" creationId="{185FBD9C-57CE-9D60-D5B4-80BC50621DDB}"/>
          </ac:spMkLst>
        </pc:spChg>
        <pc:spChg chg="mod">
          <ac:chgData name="Laat, S. de (Stijn)" userId="a4ba54c4-0c2f-4e52-ab06-8d132f278fdd" providerId="ADAL" clId="{1AB11BCE-77AC-439B-9758-8ECD498BF40C}" dt="2024-05-07T12:53:23.854" v="372"/>
          <ac:spMkLst>
            <pc:docMk/>
            <pc:sldMk cId="855964957" sldId="312"/>
            <ac:spMk id="11" creationId="{CABA447F-4032-754D-B9B2-A5EF2B3BFB56}"/>
          </ac:spMkLst>
        </pc:spChg>
        <pc:spChg chg="mod">
          <ac:chgData name="Laat, S. de (Stijn)" userId="a4ba54c4-0c2f-4e52-ab06-8d132f278fdd" providerId="ADAL" clId="{1AB11BCE-77AC-439B-9758-8ECD498BF40C}" dt="2024-05-07T12:53:23.854" v="372"/>
          <ac:spMkLst>
            <pc:docMk/>
            <pc:sldMk cId="855964957" sldId="312"/>
            <ac:spMk id="12" creationId="{98B2521E-5AB2-DE68-BF82-B8021ABE7463}"/>
          </ac:spMkLst>
        </pc:spChg>
        <pc:spChg chg="mod">
          <ac:chgData name="Laat, S. de (Stijn)" userId="a4ba54c4-0c2f-4e52-ab06-8d132f278fdd" providerId="ADAL" clId="{1AB11BCE-77AC-439B-9758-8ECD498BF40C}" dt="2024-05-07T12:53:23.854" v="372"/>
          <ac:spMkLst>
            <pc:docMk/>
            <pc:sldMk cId="855964957" sldId="312"/>
            <ac:spMk id="13" creationId="{617B5C82-DBC5-88E6-0B46-BECCDD481953}"/>
          </ac:spMkLst>
        </pc:spChg>
        <pc:spChg chg="mod">
          <ac:chgData name="Laat, S. de (Stijn)" userId="a4ba54c4-0c2f-4e52-ab06-8d132f278fdd" providerId="ADAL" clId="{1AB11BCE-77AC-439B-9758-8ECD498BF40C}" dt="2024-05-07T12:53:23.854" v="372"/>
          <ac:spMkLst>
            <pc:docMk/>
            <pc:sldMk cId="855964957" sldId="312"/>
            <ac:spMk id="18" creationId="{B1C8A92A-03BF-A89E-A58D-EF40F2ACB080}"/>
          </ac:spMkLst>
        </pc:spChg>
        <pc:spChg chg="mod">
          <ac:chgData name="Laat, S. de (Stijn)" userId="a4ba54c4-0c2f-4e52-ab06-8d132f278fdd" providerId="ADAL" clId="{1AB11BCE-77AC-439B-9758-8ECD498BF40C}" dt="2024-05-07T12:53:23.854" v="372"/>
          <ac:spMkLst>
            <pc:docMk/>
            <pc:sldMk cId="855964957" sldId="312"/>
            <ac:spMk id="24" creationId="{5B5009EE-3EAD-C96A-A4F2-986032AA1631}"/>
          </ac:spMkLst>
        </pc:spChg>
        <pc:spChg chg="mod">
          <ac:chgData name="Laat, S. de (Stijn)" userId="a4ba54c4-0c2f-4e52-ab06-8d132f278fdd" providerId="ADAL" clId="{1AB11BCE-77AC-439B-9758-8ECD498BF40C}" dt="2024-05-07T12:53:23.854" v="372"/>
          <ac:spMkLst>
            <pc:docMk/>
            <pc:sldMk cId="855964957" sldId="312"/>
            <ac:spMk id="26" creationId="{DEA0E261-C010-929C-F48C-820638AD0374}"/>
          </ac:spMkLst>
        </pc:spChg>
        <pc:spChg chg="mod">
          <ac:chgData name="Laat, S. de (Stijn)" userId="a4ba54c4-0c2f-4e52-ab06-8d132f278fdd" providerId="ADAL" clId="{1AB11BCE-77AC-439B-9758-8ECD498BF40C}" dt="2024-05-07T12:53:23.854" v="372"/>
          <ac:spMkLst>
            <pc:docMk/>
            <pc:sldMk cId="855964957" sldId="312"/>
            <ac:spMk id="28" creationId="{21D3456A-3DEB-33DA-E4B7-387A8BE4067A}"/>
          </ac:spMkLst>
        </pc:spChg>
        <pc:spChg chg="mod">
          <ac:chgData name="Laat, S. de (Stijn)" userId="a4ba54c4-0c2f-4e52-ab06-8d132f278fdd" providerId="ADAL" clId="{1AB11BCE-77AC-439B-9758-8ECD498BF40C}" dt="2024-05-07T12:53:23.854" v="372"/>
          <ac:spMkLst>
            <pc:docMk/>
            <pc:sldMk cId="855964957" sldId="312"/>
            <ac:spMk id="29" creationId="{41C02910-4A4E-F597-E333-FE0379642967}"/>
          </ac:spMkLst>
        </pc:spChg>
        <pc:spChg chg="mod">
          <ac:chgData name="Laat, S. de (Stijn)" userId="a4ba54c4-0c2f-4e52-ab06-8d132f278fdd" providerId="ADAL" clId="{1AB11BCE-77AC-439B-9758-8ECD498BF40C}" dt="2024-05-07T12:53:23.854" v="372"/>
          <ac:spMkLst>
            <pc:docMk/>
            <pc:sldMk cId="855964957" sldId="312"/>
            <ac:spMk id="30" creationId="{829A787F-2858-2683-C6F1-268D1B055D02}"/>
          </ac:spMkLst>
        </pc:spChg>
        <pc:spChg chg="mod">
          <ac:chgData name="Laat, S. de (Stijn)" userId="a4ba54c4-0c2f-4e52-ab06-8d132f278fdd" providerId="ADAL" clId="{1AB11BCE-77AC-439B-9758-8ECD498BF40C}" dt="2024-05-07T12:53:23.854" v="372"/>
          <ac:spMkLst>
            <pc:docMk/>
            <pc:sldMk cId="855964957" sldId="312"/>
            <ac:spMk id="32" creationId="{8F1EFC6B-038A-9F2D-36E7-AA43485C9810}"/>
          </ac:spMkLst>
        </pc:spChg>
        <pc:spChg chg="mod">
          <ac:chgData name="Laat, S. de (Stijn)" userId="a4ba54c4-0c2f-4e52-ab06-8d132f278fdd" providerId="ADAL" clId="{1AB11BCE-77AC-439B-9758-8ECD498BF40C}" dt="2024-05-07T12:55:41.722" v="389" actId="207"/>
          <ac:spMkLst>
            <pc:docMk/>
            <pc:sldMk cId="855964957" sldId="312"/>
            <ac:spMk id="37" creationId="{BE1C5626-1DE7-8EDC-B57E-BEC2F7B381BB}"/>
          </ac:spMkLst>
        </pc:spChg>
        <pc:spChg chg="mod">
          <ac:chgData name="Laat, S. de (Stijn)" userId="a4ba54c4-0c2f-4e52-ab06-8d132f278fdd" providerId="ADAL" clId="{1AB11BCE-77AC-439B-9758-8ECD498BF40C}" dt="2024-05-07T12:55:15.754" v="385"/>
          <ac:spMkLst>
            <pc:docMk/>
            <pc:sldMk cId="855964957" sldId="312"/>
            <ac:spMk id="38" creationId="{FE071709-7E25-F1C2-FAB0-2460C52AD790}"/>
          </ac:spMkLst>
        </pc:spChg>
        <pc:spChg chg="mod">
          <ac:chgData name="Laat, S. de (Stijn)" userId="a4ba54c4-0c2f-4e52-ab06-8d132f278fdd" providerId="ADAL" clId="{1AB11BCE-77AC-439B-9758-8ECD498BF40C}" dt="2024-05-07T12:55:19.482" v="386" actId="207"/>
          <ac:spMkLst>
            <pc:docMk/>
            <pc:sldMk cId="855964957" sldId="312"/>
            <ac:spMk id="39" creationId="{FE63BA18-C0D4-42FD-6052-ED08DCFB6DBB}"/>
          </ac:spMkLst>
        </pc:spChg>
        <pc:spChg chg="mod">
          <ac:chgData name="Laat, S. de (Stijn)" userId="a4ba54c4-0c2f-4e52-ab06-8d132f278fdd" providerId="ADAL" clId="{1AB11BCE-77AC-439B-9758-8ECD498BF40C}" dt="2024-05-07T12:55:15.754" v="385"/>
          <ac:spMkLst>
            <pc:docMk/>
            <pc:sldMk cId="855964957" sldId="312"/>
            <ac:spMk id="40" creationId="{711CB4FB-DCFA-F97F-EE9F-C3B733CC6754}"/>
          </ac:spMkLst>
        </pc:spChg>
        <pc:spChg chg="mod">
          <ac:chgData name="Laat, S. de (Stijn)" userId="a4ba54c4-0c2f-4e52-ab06-8d132f278fdd" providerId="ADAL" clId="{1AB11BCE-77AC-439B-9758-8ECD498BF40C}" dt="2024-05-07T12:55:15.754" v="385"/>
          <ac:spMkLst>
            <pc:docMk/>
            <pc:sldMk cId="855964957" sldId="312"/>
            <ac:spMk id="41" creationId="{E1E949CC-9BFF-3085-A887-C33930ACB38E}"/>
          </ac:spMkLst>
        </pc:spChg>
        <pc:spChg chg="mod">
          <ac:chgData name="Laat, S. de (Stijn)" userId="a4ba54c4-0c2f-4e52-ab06-8d132f278fdd" providerId="ADAL" clId="{1AB11BCE-77AC-439B-9758-8ECD498BF40C}" dt="2024-05-07T12:55:15.754" v="385"/>
          <ac:spMkLst>
            <pc:docMk/>
            <pc:sldMk cId="855964957" sldId="312"/>
            <ac:spMk id="42" creationId="{F0B5897B-49B1-2B2C-FD04-1BCC313123A3}"/>
          </ac:spMkLst>
        </pc:spChg>
        <pc:spChg chg="mod">
          <ac:chgData name="Laat, S. de (Stijn)" userId="a4ba54c4-0c2f-4e52-ab06-8d132f278fdd" providerId="ADAL" clId="{1AB11BCE-77AC-439B-9758-8ECD498BF40C}" dt="2024-05-07T12:55:15.754" v="385"/>
          <ac:spMkLst>
            <pc:docMk/>
            <pc:sldMk cId="855964957" sldId="312"/>
            <ac:spMk id="47" creationId="{6E1FCE84-9C8A-0B2D-8161-A31049479D0D}"/>
          </ac:spMkLst>
        </pc:spChg>
        <pc:spChg chg="mod">
          <ac:chgData name="Laat, S. de (Stijn)" userId="a4ba54c4-0c2f-4e52-ab06-8d132f278fdd" providerId="ADAL" clId="{1AB11BCE-77AC-439B-9758-8ECD498BF40C}" dt="2024-05-07T12:55:15.754" v="385"/>
          <ac:spMkLst>
            <pc:docMk/>
            <pc:sldMk cId="855964957" sldId="312"/>
            <ac:spMk id="48" creationId="{67176BB6-3F16-867D-1EE8-660CB6C64077}"/>
          </ac:spMkLst>
        </pc:spChg>
        <pc:spChg chg="mod">
          <ac:chgData name="Laat, S. de (Stijn)" userId="a4ba54c4-0c2f-4e52-ab06-8d132f278fdd" providerId="ADAL" clId="{1AB11BCE-77AC-439B-9758-8ECD498BF40C}" dt="2024-05-07T12:55:15.754" v="385"/>
          <ac:spMkLst>
            <pc:docMk/>
            <pc:sldMk cId="855964957" sldId="312"/>
            <ac:spMk id="49" creationId="{58F2EB31-7194-4D48-4D75-C2BA9998AD73}"/>
          </ac:spMkLst>
        </pc:spChg>
        <pc:spChg chg="mod">
          <ac:chgData name="Laat, S. de (Stijn)" userId="a4ba54c4-0c2f-4e52-ab06-8d132f278fdd" providerId="ADAL" clId="{1AB11BCE-77AC-439B-9758-8ECD498BF40C}" dt="2024-05-07T12:55:27.749" v="387" actId="207"/>
          <ac:spMkLst>
            <pc:docMk/>
            <pc:sldMk cId="855964957" sldId="312"/>
            <ac:spMk id="52" creationId="{C102B28C-4B62-9C38-9AFA-6C5F8E5B2EDC}"/>
          </ac:spMkLst>
        </pc:spChg>
        <pc:spChg chg="mod">
          <ac:chgData name="Laat, S. de (Stijn)" userId="a4ba54c4-0c2f-4e52-ab06-8d132f278fdd" providerId="ADAL" clId="{1AB11BCE-77AC-439B-9758-8ECD498BF40C}" dt="2024-05-07T12:55:15.754" v="385"/>
          <ac:spMkLst>
            <pc:docMk/>
            <pc:sldMk cId="855964957" sldId="312"/>
            <ac:spMk id="53" creationId="{06A60337-F0B3-19B3-73C3-7DC7BE1BECCE}"/>
          </ac:spMkLst>
        </pc:spChg>
        <pc:spChg chg="mod">
          <ac:chgData name="Laat, S. de (Stijn)" userId="a4ba54c4-0c2f-4e52-ab06-8d132f278fdd" providerId="ADAL" clId="{1AB11BCE-77AC-439B-9758-8ECD498BF40C}" dt="2024-05-07T12:55:15.754" v="385"/>
          <ac:spMkLst>
            <pc:docMk/>
            <pc:sldMk cId="855964957" sldId="312"/>
            <ac:spMk id="54" creationId="{714DF51C-8100-4282-AE37-F996ABD317EB}"/>
          </ac:spMkLst>
        </pc:spChg>
        <pc:spChg chg="mod">
          <ac:chgData name="Laat, S. de (Stijn)" userId="a4ba54c4-0c2f-4e52-ab06-8d132f278fdd" providerId="ADAL" clId="{1AB11BCE-77AC-439B-9758-8ECD498BF40C}" dt="2024-05-07T12:55:37.022" v="388" actId="207"/>
          <ac:spMkLst>
            <pc:docMk/>
            <pc:sldMk cId="855964957" sldId="312"/>
            <ac:spMk id="55" creationId="{E60CCDDE-7F60-E7F0-FC60-D5B1909ACBC3}"/>
          </ac:spMkLst>
        </pc:spChg>
        <pc:spChg chg="add del mod">
          <ac:chgData name="Laat, S. de (Stijn)" userId="a4ba54c4-0c2f-4e52-ab06-8d132f278fdd" providerId="ADAL" clId="{1AB11BCE-77AC-439B-9758-8ECD498BF40C}" dt="2024-05-07T14:30:04.929" v="542" actId="478"/>
          <ac:spMkLst>
            <pc:docMk/>
            <pc:sldMk cId="855964957" sldId="312"/>
            <ac:spMk id="57" creationId="{C057E94E-CBDF-1132-BBE2-3827323F9951}"/>
          </ac:spMkLst>
        </pc:spChg>
        <pc:spChg chg="mod">
          <ac:chgData name="Laat, S. de (Stijn)" userId="a4ba54c4-0c2f-4e52-ab06-8d132f278fdd" providerId="ADAL" clId="{1AB11BCE-77AC-439B-9758-8ECD498BF40C}" dt="2024-05-07T12:58:33.566" v="418"/>
          <ac:spMkLst>
            <pc:docMk/>
            <pc:sldMk cId="855964957" sldId="312"/>
            <ac:spMk id="60" creationId="{C04BA291-52AB-F13F-3572-A238F9CC7E2E}"/>
          </ac:spMkLst>
        </pc:spChg>
        <pc:spChg chg="mod">
          <ac:chgData name="Laat, S. de (Stijn)" userId="a4ba54c4-0c2f-4e52-ab06-8d132f278fdd" providerId="ADAL" clId="{1AB11BCE-77AC-439B-9758-8ECD498BF40C}" dt="2024-05-07T12:58:33.566" v="418"/>
          <ac:spMkLst>
            <pc:docMk/>
            <pc:sldMk cId="855964957" sldId="312"/>
            <ac:spMk id="61" creationId="{D3A6C9BA-240B-21DB-D51D-6A3C8CFFF332}"/>
          </ac:spMkLst>
        </pc:spChg>
        <pc:spChg chg="mod">
          <ac:chgData name="Laat, S. de (Stijn)" userId="a4ba54c4-0c2f-4e52-ab06-8d132f278fdd" providerId="ADAL" clId="{1AB11BCE-77AC-439B-9758-8ECD498BF40C}" dt="2024-05-07T12:58:33.566" v="418"/>
          <ac:spMkLst>
            <pc:docMk/>
            <pc:sldMk cId="855964957" sldId="312"/>
            <ac:spMk id="62" creationId="{28BF8914-D046-1898-85FA-3A55DD19EB7C}"/>
          </ac:spMkLst>
        </pc:spChg>
        <pc:spChg chg="mod">
          <ac:chgData name="Laat, S. de (Stijn)" userId="a4ba54c4-0c2f-4e52-ab06-8d132f278fdd" providerId="ADAL" clId="{1AB11BCE-77AC-439B-9758-8ECD498BF40C}" dt="2024-05-07T12:58:33.566" v="418"/>
          <ac:spMkLst>
            <pc:docMk/>
            <pc:sldMk cId="855964957" sldId="312"/>
            <ac:spMk id="63" creationId="{2CC38AF6-AAE4-DAD5-127E-01554663BE47}"/>
          </ac:spMkLst>
        </pc:spChg>
        <pc:spChg chg="mod">
          <ac:chgData name="Laat, S. de (Stijn)" userId="a4ba54c4-0c2f-4e52-ab06-8d132f278fdd" providerId="ADAL" clId="{1AB11BCE-77AC-439B-9758-8ECD498BF40C}" dt="2024-05-07T12:58:33.566" v="418"/>
          <ac:spMkLst>
            <pc:docMk/>
            <pc:sldMk cId="855964957" sldId="312"/>
            <ac:spMk id="64" creationId="{F6D4C4F4-0E10-A652-9C67-CADC69C73E23}"/>
          </ac:spMkLst>
        </pc:spChg>
        <pc:spChg chg="mod">
          <ac:chgData name="Laat, S. de (Stijn)" userId="a4ba54c4-0c2f-4e52-ab06-8d132f278fdd" providerId="ADAL" clId="{1AB11BCE-77AC-439B-9758-8ECD498BF40C}" dt="2024-05-07T12:58:33.566" v="418"/>
          <ac:spMkLst>
            <pc:docMk/>
            <pc:sldMk cId="855964957" sldId="312"/>
            <ac:spMk id="65" creationId="{B9F284F9-EF97-D9F4-D14B-F3BAB41F5560}"/>
          </ac:spMkLst>
        </pc:spChg>
        <pc:spChg chg="mod">
          <ac:chgData name="Laat, S. de (Stijn)" userId="a4ba54c4-0c2f-4e52-ab06-8d132f278fdd" providerId="ADAL" clId="{1AB11BCE-77AC-439B-9758-8ECD498BF40C}" dt="2024-05-07T12:58:33.566" v="418"/>
          <ac:spMkLst>
            <pc:docMk/>
            <pc:sldMk cId="855964957" sldId="312"/>
            <ac:spMk id="70" creationId="{FD861DE9-EE3F-5CCB-E8E9-7A8239F0D1B2}"/>
          </ac:spMkLst>
        </pc:spChg>
        <pc:spChg chg="mod">
          <ac:chgData name="Laat, S. de (Stijn)" userId="a4ba54c4-0c2f-4e52-ab06-8d132f278fdd" providerId="ADAL" clId="{1AB11BCE-77AC-439B-9758-8ECD498BF40C}" dt="2024-05-07T12:58:33.566" v="418"/>
          <ac:spMkLst>
            <pc:docMk/>
            <pc:sldMk cId="855964957" sldId="312"/>
            <ac:spMk id="71" creationId="{0B4F04AE-ED96-17F3-464E-D53AC0361907}"/>
          </ac:spMkLst>
        </pc:spChg>
        <pc:spChg chg="mod">
          <ac:chgData name="Laat, S. de (Stijn)" userId="a4ba54c4-0c2f-4e52-ab06-8d132f278fdd" providerId="ADAL" clId="{1AB11BCE-77AC-439B-9758-8ECD498BF40C}" dt="2024-05-07T12:58:33.566" v="418"/>
          <ac:spMkLst>
            <pc:docMk/>
            <pc:sldMk cId="855964957" sldId="312"/>
            <ac:spMk id="72" creationId="{5477A018-7986-B30B-D711-7555CFC492DC}"/>
          </ac:spMkLst>
        </pc:spChg>
        <pc:spChg chg="mod">
          <ac:chgData name="Laat, S. de (Stijn)" userId="a4ba54c4-0c2f-4e52-ab06-8d132f278fdd" providerId="ADAL" clId="{1AB11BCE-77AC-439B-9758-8ECD498BF40C}" dt="2024-05-07T12:58:33.566" v="418"/>
          <ac:spMkLst>
            <pc:docMk/>
            <pc:sldMk cId="855964957" sldId="312"/>
            <ac:spMk id="73" creationId="{0C952F7E-715C-0075-E7A6-06A798EB1835}"/>
          </ac:spMkLst>
        </pc:spChg>
        <pc:spChg chg="mod">
          <ac:chgData name="Laat, S. de (Stijn)" userId="a4ba54c4-0c2f-4e52-ab06-8d132f278fdd" providerId="ADAL" clId="{1AB11BCE-77AC-439B-9758-8ECD498BF40C}" dt="2024-05-07T12:58:33.566" v="418"/>
          <ac:spMkLst>
            <pc:docMk/>
            <pc:sldMk cId="855964957" sldId="312"/>
            <ac:spMk id="74" creationId="{D3C6E9DA-23F1-3B33-38EE-78AEF98718A7}"/>
          </ac:spMkLst>
        </pc:spChg>
        <pc:spChg chg="mod">
          <ac:chgData name="Laat, S. de (Stijn)" userId="a4ba54c4-0c2f-4e52-ab06-8d132f278fdd" providerId="ADAL" clId="{1AB11BCE-77AC-439B-9758-8ECD498BF40C}" dt="2024-05-07T12:58:33.566" v="418"/>
          <ac:spMkLst>
            <pc:docMk/>
            <pc:sldMk cId="855964957" sldId="312"/>
            <ac:spMk id="75" creationId="{EC5DED17-0895-20FB-8471-F93C6772B68D}"/>
          </ac:spMkLst>
        </pc:spChg>
        <pc:spChg chg="mod">
          <ac:chgData name="Laat, S. de (Stijn)" userId="a4ba54c4-0c2f-4e52-ab06-8d132f278fdd" providerId="ADAL" clId="{1AB11BCE-77AC-439B-9758-8ECD498BF40C}" dt="2024-05-07T12:58:33.566" v="418"/>
          <ac:spMkLst>
            <pc:docMk/>
            <pc:sldMk cId="855964957" sldId="312"/>
            <ac:spMk id="76" creationId="{D6E6CCA1-A5E6-F9A9-873A-03DF8F3171EE}"/>
          </ac:spMkLst>
        </pc:spChg>
        <pc:spChg chg="mod">
          <ac:chgData name="Laat, S. de (Stijn)" userId="a4ba54c4-0c2f-4e52-ab06-8d132f278fdd" providerId="ADAL" clId="{1AB11BCE-77AC-439B-9758-8ECD498BF40C}" dt="2024-05-07T14:44:13.926" v="585"/>
          <ac:spMkLst>
            <pc:docMk/>
            <pc:sldMk cId="855964957" sldId="312"/>
            <ac:spMk id="79" creationId="{3A8BD28A-A1C4-D7E1-DB55-0D595433ED2A}"/>
          </ac:spMkLst>
        </pc:spChg>
        <pc:spChg chg="mod">
          <ac:chgData name="Laat, S. de (Stijn)" userId="a4ba54c4-0c2f-4e52-ab06-8d132f278fdd" providerId="ADAL" clId="{1AB11BCE-77AC-439B-9758-8ECD498BF40C}" dt="2024-05-07T14:53:09.073" v="637" actId="207"/>
          <ac:spMkLst>
            <pc:docMk/>
            <pc:sldMk cId="855964957" sldId="312"/>
            <ac:spMk id="80" creationId="{377967B5-6C66-BAD9-BC14-5B58ED28FA43}"/>
          </ac:spMkLst>
        </pc:spChg>
        <pc:spChg chg="mod">
          <ac:chgData name="Laat, S. de (Stijn)" userId="a4ba54c4-0c2f-4e52-ab06-8d132f278fdd" providerId="ADAL" clId="{1AB11BCE-77AC-439B-9758-8ECD498BF40C}" dt="2024-05-07T14:44:13.926" v="585"/>
          <ac:spMkLst>
            <pc:docMk/>
            <pc:sldMk cId="855964957" sldId="312"/>
            <ac:spMk id="81" creationId="{AF8BFF32-FEAE-32C5-6C48-0A773112E124}"/>
          </ac:spMkLst>
        </pc:spChg>
        <pc:spChg chg="mod">
          <ac:chgData name="Laat, S. de (Stijn)" userId="a4ba54c4-0c2f-4e52-ab06-8d132f278fdd" providerId="ADAL" clId="{1AB11BCE-77AC-439B-9758-8ECD498BF40C}" dt="2024-05-07T14:44:13.926" v="585"/>
          <ac:spMkLst>
            <pc:docMk/>
            <pc:sldMk cId="855964957" sldId="312"/>
            <ac:spMk id="82" creationId="{D0811C9E-F3B7-EBBE-E3B2-E400BDBB388E}"/>
          </ac:spMkLst>
        </pc:spChg>
        <pc:spChg chg="mod">
          <ac:chgData name="Laat, S. de (Stijn)" userId="a4ba54c4-0c2f-4e52-ab06-8d132f278fdd" providerId="ADAL" clId="{1AB11BCE-77AC-439B-9758-8ECD498BF40C}" dt="2024-05-07T14:44:13.926" v="585"/>
          <ac:spMkLst>
            <pc:docMk/>
            <pc:sldMk cId="855964957" sldId="312"/>
            <ac:spMk id="83" creationId="{88D9EDBF-7807-4BAD-4733-A1DF058F98C2}"/>
          </ac:spMkLst>
        </pc:spChg>
        <pc:spChg chg="mod">
          <ac:chgData name="Laat, S. de (Stijn)" userId="a4ba54c4-0c2f-4e52-ab06-8d132f278fdd" providerId="ADAL" clId="{1AB11BCE-77AC-439B-9758-8ECD498BF40C}" dt="2024-05-07T14:44:13.926" v="585"/>
          <ac:spMkLst>
            <pc:docMk/>
            <pc:sldMk cId="855964957" sldId="312"/>
            <ac:spMk id="88" creationId="{DB61915A-0D79-D97A-34C3-6200F488E408}"/>
          </ac:spMkLst>
        </pc:spChg>
        <pc:spChg chg="mod">
          <ac:chgData name="Laat, S. de (Stijn)" userId="a4ba54c4-0c2f-4e52-ab06-8d132f278fdd" providerId="ADAL" clId="{1AB11BCE-77AC-439B-9758-8ECD498BF40C}" dt="2024-05-07T14:44:13.926" v="585"/>
          <ac:spMkLst>
            <pc:docMk/>
            <pc:sldMk cId="855964957" sldId="312"/>
            <ac:spMk id="89" creationId="{5A48DDBB-6302-ECE5-A933-A12AB1BE2BAE}"/>
          </ac:spMkLst>
        </pc:spChg>
        <pc:spChg chg="del mod">
          <ac:chgData name="Laat, S. de (Stijn)" userId="a4ba54c4-0c2f-4e52-ab06-8d132f278fdd" providerId="ADAL" clId="{1AB11BCE-77AC-439B-9758-8ECD498BF40C}" dt="2024-05-30T09:39:47.506" v="3017" actId="478"/>
          <ac:spMkLst>
            <pc:docMk/>
            <pc:sldMk cId="855964957" sldId="312"/>
            <ac:spMk id="90" creationId="{A95FB8A6-4C69-018B-24AF-9F22358821B4}"/>
          </ac:spMkLst>
        </pc:spChg>
        <pc:spChg chg="mod">
          <ac:chgData name="Laat, S. de (Stijn)" userId="a4ba54c4-0c2f-4e52-ab06-8d132f278fdd" providerId="ADAL" clId="{1AB11BCE-77AC-439B-9758-8ECD498BF40C}" dt="2024-05-07T14:53:09.073" v="637" actId="207"/>
          <ac:spMkLst>
            <pc:docMk/>
            <pc:sldMk cId="855964957" sldId="312"/>
            <ac:spMk id="91" creationId="{FA22DC1A-0CB2-243C-4C82-E1BB9A856179}"/>
          </ac:spMkLst>
        </pc:spChg>
        <pc:spChg chg="mod">
          <ac:chgData name="Laat, S. de (Stijn)" userId="a4ba54c4-0c2f-4e52-ab06-8d132f278fdd" providerId="ADAL" clId="{1AB11BCE-77AC-439B-9758-8ECD498BF40C}" dt="2024-05-07T14:44:13.926" v="585"/>
          <ac:spMkLst>
            <pc:docMk/>
            <pc:sldMk cId="855964957" sldId="312"/>
            <ac:spMk id="92" creationId="{33A1FBC9-7421-1E88-8A8A-C6D029373F35}"/>
          </ac:spMkLst>
        </pc:spChg>
        <pc:spChg chg="mod">
          <ac:chgData name="Laat, S. de (Stijn)" userId="a4ba54c4-0c2f-4e52-ab06-8d132f278fdd" providerId="ADAL" clId="{1AB11BCE-77AC-439B-9758-8ECD498BF40C}" dt="2024-05-07T14:44:13.926" v="585"/>
          <ac:spMkLst>
            <pc:docMk/>
            <pc:sldMk cId="855964957" sldId="312"/>
            <ac:spMk id="93" creationId="{E5CC3ED4-3A82-5F06-0C45-B91E3E170BC4}"/>
          </ac:spMkLst>
        </pc:spChg>
        <pc:spChg chg="mod">
          <ac:chgData name="Laat, S. de (Stijn)" userId="a4ba54c4-0c2f-4e52-ab06-8d132f278fdd" providerId="ADAL" clId="{1AB11BCE-77AC-439B-9758-8ECD498BF40C}" dt="2024-05-07T14:52:45.077" v="634" actId="207"/>
          <ac:spMkLst>
            <pc:docMk/>
            <pc:sldMk cId="855964957" sldId="312"/>
            <ac:spMk id="94" creationId="{CB9373AA-ABE3-C21D-1A7C-02C487F5A5E0}"/>
          </ac:spMkLst>
        </pc:spChg>
        <pc:spChg chg="mod">
          <ac:chgData name="Laat, S. de (Stijn)" userId="a4ba54c4-0c2f-4e52-ab06-8d132f278fdd" providerId="ADAL" clId="{1AB11BCE-77AC-439B-9758-8ECD498BF40C}" dt="2024-05-07T14:53:17.823" v="638" actId="207"/>
          <ac:spMkLst>
            <pc:docMk/>
            <pc:sldMk cId="855964957" sldId="312"/>
            <ac:spMk id="96" creationId="{B25ABFFB-513B-D1CD-02F9-735485E2942A}"/>
          </ac:spMkLst>
        </pc:spChg>
        <pc:grpChg chg="add del mod">
          <ac:chgData name="Laat, S. de (Stijn)" userId="a4ba54c4-0c2f-4e52-ab06-8d132f278fdd" providerId="ADAL" clId="{1AB11BCE-77AC-439B-9758-8ECD498BF40C}" dt="2024-05-07T12:55:15.165" v="384" actId="478"/>
          <ac:grpSpMkLst>
            <pc:docMk/>
            <pc:sldMk cId="855964957" sldId="312"/>
            <ac:grpSpMk id="2" creationId="{5C8C507C-DEAD-5FBA-B0BB-FD9429629837}"/>
          </ac:grpSpMkLst>
        </pc:grpChg>
        <pc:grpChg chg="del">
          <ac:chgData name="Laat, S. de (Stijn)" userId="a4ba54c4-0c2f-4e52-ab06-8d132f278fdd" providerId="ADAL" clId="{1AB11BCE-77AC-439B-9758-8ECD498BF40C}" dt="2024-05-07T12:53:23.276" v="371" actId="478"/>
          <ac:grpSpMkLst>
            <pc:docMk/>
            <pc:sldMk cId="855964957" sldId="312"/>
            <ac:grpSpMk id="5" creationId="{E80D244D-8929-CF85-5975-55E655C365A7}"/>
          </ac:grpSpMkLst>
        </pc:grpChg>
        <pc:grpChg chg="mod">
          <ac:chgData name="Laat, S. de (Stijn)" userId="a4ba54c4-0c2f-4e52-ab06-8d132f278fdd" providerId="ADAL" clId="{1AB11BCE-77AC-439B-9758-8ECD498BF40C}" dt="2024-05-07T12:53:23.854" v="372"/>
          <ac:grpSpMkLst>
            <pc:docMk/>
            <pc:sldMk cId="855964957" sldId="312"/>
            <ac:grpSpMk id="6" creationId="{8160CDE0-A7E7-2230-6827-6E33A2551806}"/>
          </ac:grpSpMkLst>
        </pc:grpChg>
        <pc:grpChg chg="add del mod">
          <ac:chgData name="Laat, S. de (Stijn)" userId="a4ba54c4-0c2f-4e52-ab06-8d132f278fdd" providerId="ADAL" clId="{1AB11BCE-77AC-439B-9758-8ECD498BF40C}" dt="2024-05-07T14:44:13.205" v="584" actId="478"/>
          <ac:grpSpMkLst>
            <pc:docMk/>
            <pc:sldMk cId="855964957" sldId="312"/>
            <ac:grpSpMk id="35" creationId="{BCF9AB66-9578-D3AE-CFB2-0A9CE5E65C73}"/>
          </ac:grpSpMkLst>
        </pc:grpChg>
        <pc:grpChg chg="mod">
          <ac:chgData name="Laat, S. de (Stijn)" userId="a4ba54c4-0c2f-4e52-ab06-8d132f278fdd" providerId="ADAL" clId="{1AB11BCE-77AC-439B-9758-8ECD498BF40C}" dt="2024-05-07T12:55:15.754" v="385"/>
          <ac:grpSpMkLst>
            <pc:docMk/>
            <pc:sldMk cId="855964957" sldId="312"/>
            <ac:grpSpMk id="36" creationId="{B8E41F94-5C2C-797E-C0FF-D69876AE1C44}"/>
          </ac:grpSpMkLst>
        </pc:grpChg>
        <pc:grpChg chg="add mod">
          <ac:chgData name="Laat, S. de (Stijn)" userId="a4ba54c4-0c2f-4e52-ab06-8d132f278fdd" providerId="ADAL" clId="{1AB11BCE-77AC-439B-9758-8ECD498BF40C}" dt="2024-05-07T12:58:33.566" v="418"/>
          <ac:grpSpMkLst>
            <pc:docMk/>
            <pc:sldMk cId="855964957" sldId="312"/>
            <ac:grpSpMk id="58" creationId="{928D401E-1C38-FBE2-03C5-01FC8D71B3FA}"/>
          </ac:grpSpMkLst>
        </pc:grpChg>
        <pc:grpChg chg="mod">
          <ac:chgData name="Laat, S. de (Stijn)" userId="a4ba54c4-0c2f-4e52-ab06-8d132f278fdd" providerId="ADAL" clId="{1AB11BCE-77AC-439B-9758-8ECD498BF40C}" dt="2024-05-07T12:58:33.566" v="418"/>
          <ac:grpSpMkLst>
            <pc:docMk/>
            <pc:sldMk cId="855964957" sldId="312"/>
            <ac:grpSpMk id="59" creationId="{2DCFF271-ADB2-71AC-E32C-AC71E8D9A032}"/>
          </ac:grpSpMkLst>
        </pc:grpChg>
        <pc:grpChg chg="add mod">
          <ac:chgData name="Laat, S. de (Stijn)" userId="a4ba54c4-0c2f-4e52-ab06-8d132f278fdd" providerId="ADAL" clId="{1AB11BCE-77AC-439B-9758-8ECD498BF40C}" dt="2024-05-07T14:44:13.926" v="585"/>
          <ac:grpSpMkLst>
            <pc:docMk/>
            <pc:sldMk cId="855964957" sldId="312"/>
            <ac:grpSpMk id="78" creationId="{01E914EB-0748-A3D7-5E19-F2A4F90540B1}"/>
          </ac:grpSpMkLst>
        </pc:grpChg>
        <pc:cxnChg chg="mod">
          <ac:chgData name="Laat, S. de (Stijn)" userId="a4ba54c4-0c2f-4e52-ab06-8d132f278fdd" providerId="ADAL" clId="{1AB11BCE-77AC-439B-9758-8ECD498BF40C}" dt="2024-05-07T12:55:15.165" v="384" actId="478"/>
          <ac:cxnSpMkLst>
            <pc:docMk/>
            <pc:sldMk cId="855964957" sldId="312"/>
            <ac:cxnSpMk id="14" creationId="{3E2C78B2-B6C8-BE91-5307-8FB103F89EC3}"/>
          </ac:cxnSpMkLst>
        </pc:cxnChg>
        <pc:cxnChg chg="mod">
          <ac:chgData name="Laat, S. de (Stijn)" userId="a4ba54c4-0c2f-4e52-ab06-8d132f278fdd" providerId="ADAL" clId="{1AB11BCE-77AC-439B-9758-8ECD498BF40C}" dt="2024-05-07T12:55:15.165" v="384" actId="478"/>
          <ac:cxnSpMkLst>
            <pc:docMk/>
            <pc:sldMk cId="855964957" sldId="312"/>
            <ac:cxnSpMk id="15" creationId="{291FBB7A-60FD-036B-C6DB-637964437A00}"/>
          </ac:cxnSpMkLst>
        </pc:cxnChg>
        <pc:cxnChg chg="mod">
          <ac:chgData name="Laat, S. de (Stijn)" userId="a4ba54c4-0c2f-4e52-ab06-8d132f278fdd" providerId="ADAL" clId="{1AB11BCE-77AC-439B-9758-8ECD498BF40C}" dt="2024-05-07T12:55:15.165" v="384" actId="478"/>
          <ac:cxnSpMkLst>
            <pc:docMk/>
            <pc:sldMk cId="855964957" sldId="312"/>
            <ac:cxnSpMk id="16" creationId="{56E9C2F1-B7B9-84C5-0431-79001FE7CF58}"/>
          </ac:cxnSpMkLst>
        </pc:cxnChg>
        <pc:cxnChg chg="mod">
          <ac:chgData name="Laat, S. de (Stijn)" userId="a4ba54c4-0c2f-4e52-ab06-8d132f278fdd" providerId="ADAL" clId="{1AB11BCE-77AC-439B-9758-8ECD498BF40C}" dt="2024-05-07T12:55:15.165" v="384" actId="478"/>
          <ac:cxnSpMkLst>
            <pc:docMk/>
            <pc:sldMk cId="855964957" sldId="312"/>
            <ac:cxnSpMk id="17" creationId="{479A15D1-83DD-F1A2-EEB3-CB3762734780}"/>
          </ac:cxnSpMkLst>
        </pc:cxnChg>
        <pc:cxnChg chg="mod">
          <ac:chgData name="Laat, S. de (Stijn)" userId="a4ba54c4-0c2f-4e52-ab06-8d132f278fdd" providerId="ADAL" clId="{1AB11BCE-77AC-439B-9758-8ECD498BF40C}" dt="2024-05-07T12:53:23.276" v="371" actId="478"/>
          <ac:cxnSpMkLst>
            <pc:docMk/>
            <pc:sldMk cId="855964957" sldId="312"/>
            <ac:cxnSpMk id="25" creationId="{58A26FCB-24D8-7053-B4A7-436049BCA785}"/>
          </ac:cxnSpMkLst>
        </pc:cxnChg>
        <pc:cxnChg chg="mod">
          <ac:chgData name="Laat, S. de (Stijn)" userId="a4ba54c4-0c2f-4e52-ab06-8d132f278fdd" providerId="ADAL" clId="{1AB11BCE-77AC-439B-9758-8ECD498BF40C}" dt="2024-05-07T12:53:23.276" v="371" actId="478"/>
          <ac:cxnSpMkLst>
            <pc:docMk/>
            <pc:sldMk cId="855964957" sldId="312"/>
            <ac:cxnSpMk id="27" creationId="{E17E9D70-AC10-23C2-A5D6-A197FD951549}"/>
          </ac:cxnSpMkLst>
        </pc:cxnChg>
        <pc:cxnChg chg="mod">
          <ac:chgData name="Laat, S. de (Stijn)" userId="a4ba54c4-0c2f-4e52-ab06-8d132f278fdd" providerId="ADAL" clId="{1AB11BCE-77AC-439B-9758-8ECD498BF40C}" dt="2024-05-07T12:53:23.276" v="371" actId="478"/>
          <ac:cxnSpMkLst>
            <pc:docMk/>
            <pc:sldMk cId="855964957" sldId="312"/>
            <ac:cxnSpMk id="31" creationId="{2DD8CBF2-9D96-302B-7848-162991B9CE92}"/>
          </ac:cxnSpMkLst>
        </pc:cxnChg>
        <pc:cxnChg chg="mod">
          <ac:chgData name="Laat, S. de (Stijn)" userId="a4ba54c4-0c2f-4e52-ab06-8d132f278fdd" providerId="ADAL" clId="{1AB11BCE-77AC-439B-9758-8ECD498BF40C}" dt="2024-05-07T12:55:15.165" v="384" actId="478"/>
          <ac:cxnSpMkLst>
            <pc:docMk/>
            <pc:sldMk cId="855964957" sldId="312"/>
            <ac:cxnSpMk id="33" creationId="{2E236AF0-A16C-4A3A-CDA4-BC7F593D03A5}"/>
          </ac:cxnSpMkLst>
        </pc:cxnChg>
        <pc:cxnChg chg="mod">
          <ac:chgData name="Laat, S. de (Stijn)" userId="a4ba54c4-0c2f-4e52-ab06-8d132f278fdd" providerId="ADAL" clId="{1AB11BCE-77AC-439B-9758-8ECD498BF40C}" dt="2024-05-07T12:53:23.276" v="371" actId="478"/>
          <ac:cxnSpMkLst>
            <pc:docMk/>
            <pc:sldMk cId="855964957" sldId="312"/>
            <ac:cxnSpMk id="34" creationId="{33DFA3A3-B439-795E-D8E6-9446A1630729}"/>
          </ac:cxnSpMkLst>
        </pc:cxnChg>
        <pc:cxnChg chg="mod">
          <ac:chgData name="Laat, S. de (Stijn)" userId="a4ba54c4-0c2f-4e52-ab06-8d132f278fdd" providerId="ADAL" clId="{1AB11BCE-77AC-439B-9758-8ECD498BF40C}" dt="2024-05-07T14:44:13.205" v="584" actId="478"/>
          <ac:cxnSpMkLst>
            <pc:docMk/>
            <pc:sldMk cId="855964957" sldId="312"/>
            <ac:cxnSpMk id="43" creationId="{FAB926F3-0458-7DE8-ACEA-5C1BE4C7BA1E}"/>
          </ac:cxnSpMkLst>
        </pc:cxnChg>
        <pc:cxnChg chg="mod">
          <ac:chgData name="Laat, S. de (Stijn)" userId="a4ba54c4-0c2f-4e52-ab06-8d132f278fdd" providerId="ADAL" clId="{1AB11BCE-77AC-439B-9758-8ECD498BF40C}" dt="2024-05-07T14:44:13.205" v="584" actId="478"/>
          <ac:cxnSpMkLst>
            <pc:docMk/>
            <pc:sldMk cId="855964957" sldId="312"/>
            <ac:cxnSpMk id="44" creationId="{7CFC09DD-EB9A-B8BC-1774-EB092960C849}"/>
          </ac:cxnSpMkLst>
        </pc:cxnChg>
        <pc:cxnChg chg="mod">
          <ac:chgData name="Laat, S. de (Stijn)" userId="a4ba54c4-0c2f-4e52-ab06-8d132f278fdd" providerId="ADAL" clId="{1AB11BCE-77AC-439B-9758-8ECD498BF40C}" dt="2024-05-07T14:44:13.205" v="584" actId="478"/>
          <ac:cxnSpMkLst>
            <pc:docMk/>
            <pc:sldMk cId="855964957" sldId="312"/>
            <ac:cxnSpMk id="45" creationId="{49745CB3-39B6-C8C3-1F64-AFF0BA567E06}"/>
          </ac:cxnSpMkLst>
        </pc:cxnChg>
        <pc:cxnChg chg="mod">
          <ac:chgData name="Laat, S. de (Stijn)" userId="a4ba54c4-0c2f-4e52-ab06-8d132f278fdd" providerId="ADAL" clId="{1AB11BCE-77AC-439B-9758-8ECD498BF40C}" dt="2024-05-07T14:44:13.205" v="584" actId="478"/>
          <ac:cxnSpMkLst>
            <pc:docMk/>
            <pc:sldMk cId="855964957" sldId="312"/>
            <ac:cxnSpMk id="46" creationId="{C838C214-4C4E-D3E2-D8CC-248DF071D196}"/>
          </ac:cxnSpMkLst>
        </pc:cxnChg>
        <pc:cxnChg chg="mod">
          <ac:chgData name="Laat, S. de (Stijn)" userId="a4ba54c4-0c2f-4e52-ab06-8d132f278fdd" providerId="ADAL" clId="{1AB11BCE-77AC-439B-9758-8ECD498BF40C}" dt="2024-05-07T14:44:13.205" v="584" actId="478"/>
          <ac:cxnSpMkLst>
            <pc:docMk/>
            <pc:sldMk cId="855964957" sldId="312"/>
            <ac:cxnSpMk id="56" creationId="{D350A6E5-9935-1D35-8FFB-1516AFCE2935}"/>
          </ac:cxnSpMkLst>
        </pc:cxnChg>
        <pc:cxnChg chg="mod">
          <ac:chgData name="Laat, S. de (Stijn)" userId="a4ba54c4-0c2f-4e52-ab06-8d132f278fdd" providerId="ADAL" clId="{1AB11BCE-77AC-439B-9758-8ECD498BF40C}" dt="2024-05-07T12:58:33.566" v="418"/>
          <ac:cxnSpMkLst>
            <pc:docMk/>
            <pc:sldMk cId="855964957" sldId="312"/>
            <ac:cxnSpMk id="66" creationId="{9B08C39D-82BD-9C59-A695-56416BE89D34}"/>
          </ac:cxnSpMkLst>
        </pc:cxnChg>
        <pc:cxnChg chg="mod">
          <ac:chgData name="Laat, S. de (Stijn)" userId="a4ba54c4-0c2f-4e52-ab06-8d132f278fdd" providerId="ADAL" clId="{1AB11BCE-77AC-439B-9758-8ECD498BF40C}" dt="2024-05-07T12:58:33.566" v="418"/>
          <ac:cxnSpMkLst>
            <pc:docMk/>
            <pc:sldMk cId="855964957" sldId="312"/>
            <ac:cxnSpMk id="67" creationId="{4666CC78-D545-CA04-B24E-C0EA03C5E59F}"/>
          </ac:cxnSpMkLst>
        </pc:cxnChg>
        <pc:cxnChg chg="mod">
          <ac:chgData name="Laat, S. de (Stijn)" userId="a4ba54c4-0c2f-4e52-ab06-8d132f278fdd" providerId="ADAL" clId="{1AB11BCE-77AC-439B-9758-8ECD498BF40C}" dt="2024-05-07T12:58:33.566" v="418"/>
          <ac:cxnSpMkLst>
            <pc:docMk/>
            <pc:sldMk cId="855964957" sldId="312"/>
            <ac:cxnSpMk id="68" creationId="{14A36EB6-F090-1D36-D910-9E0F85BEA85C}"/>
          </ac:cxnSpMkLst>
        </pc:cxnChg>
        <pc:cxnChg chg="mod">
          <ac:chgData name="Laat, S. de (Stijn)" userId="a4ba54c4-0c2f-4e52-ab06-8d132f278fdd" providerId="ADAL" clId="{1AB11BCE-77AC-439B-9758-8ECD498BF40C}" dt="2024-05-07T12:58:33.566" v="418"/>
          <ac:cxnSpMkLst>
            <pc:docMk/>
            <pc:sldMk cId="855964957" sldId="312"/>
            <ac:cxnSpMk id="69" creationId="{A212311E-3EFA-9517-8231-1B3E8C11BD1A}"/>
          </ac:cxnSpMkLst>
        </pc:cxnChg>
        <pc:cxnChg chg="mod">
          <ac:chgData name="Laat, S. de (Stijn)" userId="a4ba54c4-0c2f-4e52-ab06-8d132f278fdd" providerId="ADAL" clId="{1AB11BCE-77AC-439B-9758-8ECD498BF40C}" dt="2024-05-07T12:58:33.566" v="418"/>
          <ac:cxnSpMkLst>
            <pc:docMk/>
            <pc:sldMk cId="855964957" sldId="312"/>
            <ac:cxnSpMk id="77" creationId="{6E6209E9-99DC-C581-1F7C-DEA6B7BD78C9}"/>
          </ac:cxnSpMkLst>
        </pc:cxnChg>
        <pc:cxnChg chg="mod">
          <ac:chgData name="Laat, S. de (Stijn)" userId="a4ba54c4-0c2f-4e52-ab06-8d132f278fdd" providerId="ADAL" clId="{1AB11BCE-77AC-439B-9758-8ECD498BF40C}" dt="2024-05-07T14:44:13.926" v="585"/>
          <ac:cxnSpMkLst>
            <pc:docMk/>
            <pc:sldMk cId="855964957" sldId="312"/>
            <ac:cxnSpMk id="84" creationId="{9FF74772-6A3C-476D-FA53-6E74E7817AF9}"/>
          </ac:cxnSpMkLst>
        </pc:cxnChg>
        <pc:cxnChg chg="mod">
          <ac:chgData name="Laat, S. de (Stijn)" userId="a4ba54c4-0c2f-4e52-ab06-8d132f278fdd" providerId="ADAL" clId="{1AB11BCE-77AC-439B-9758-8ECD498BF40C}" dt="2024-05-07T14:44:13.926" v="585"/>
          <ac:cxnSpMkLst>
            <pc:docMk/>
            <pc:sldMk cId="855964957" sldId="312"/>
            <ac:cxnSpMk id="85" creationId="{F24A95D6-FD39-204E-418B-FDC4B6280CD9}"/>
          </ac:cxnSpMkLst>
        </pc:cxnChg>
        <pc:cxnChg chg="mod">
          <ac:chgData name="Laat, S. de (Stijn)" userId="a4ba54c4-0c2f-4e52-ab06-8d132f278fdd" providerId="ADAL" clId="{1AB11BCE-77AC-439B-9758-8ECD498BF40C}" dt="2024-05-07T14:44:13.926" v="585"/>
          <ac:cxnSpMkLst>
            <pc:docMk/>
            <pc:sldMk cId="855964957" sldId="312"/>
            <ac:cxnSpMk id="86" creationId="{6A9F45F5-6370-529B-49B4-6CAA21B8CA89}"/>
          </ac:cxnSpMkLst>
        </pc:cxnChg>
        <pc:cxnChg chg="mod">
          <ac:chgData name="Laat, S. de (Stijn)" userId="a4ba54c4-0c2f-4e52-ab06-8d132f278fdd" providerId="ADAL" clId="{1AB11BCE-77AC-439B-9758-8ECD498BF40C}" dt="2024-05-07T14:44:13.926" v="585"/>
          <ac:cxnSpMkLst>
            <pc:docMk/>
            <pc:sldMk cId="855964957" sldId="312"/>
            <ac:cxnSpMk id="87" creationId="{4C022048-9839-3112-56BB-4F089B5DB70B}"/>
          </ac:cxnSpMkLst>
        </pc:cxnChg>
        <pc:cxnChg chg="mod">
          <ac:chgData name="Laat, S. de (Stijn)" userId="a4ba54c4-0c2f-4e52-ab06-8d132f278fdd" providerId="ADAL" clId="{1AB11BCE-77AC-439B-9758-8ECD498BF40C}" dt="2024-05-07T14:44:13.926" v="585"/>
          <ac:cxnSpMkLst>
            <pc:docMk/>
            <pc:sldMk cId="855964957" sldId="312"/>
            <ac:cxnSpMk id="95" creationId="{EDD03509-BB20-B9DF-EAD4-F857CA8217D7}"/>
          </ac:cxnSpMkLst>
        </pc:cxnChg>
        <pc:cxnChg chg="add mod">
          <ac:chgData name="Laat, S. de (Stijn)" userId="a4ba54c4-0c2f-4e52-ab06-8d132f278fdd" providerId="ADAL" clId="{1AB11BCE-77AC-439B-9758-8ECD498BF40C}" dt="2024-05-07T14:44:13.926" v="585"/>
          <ac:cxnSpMkLst>
            <pc:docMk/>
            <pc:sldMk cId="855964957" sldId="312"/>
            <ac:cxnSpMk id="97" creationId="{03CD9FCB-10BA-4024-7ADD-194103719621}"/>
          </ac:cxnSpMkLst>
        </pc:cxnChg>
        <pc:cxnChg chg="add del mod">
          <ac:chgData name="Laat, S. de (Stijn)" userId="a4ba54c4-0c2f-4e52-ab06-8d132f278fdd" providerId="ADAL" clId="{1AB11BCE-77AC-439B-9758-8ECD498BF40C}" dt="2024-05-07T14:46:29.038" v="602" actId="478"/>
          <ac:cxnSpMkLst>
            <pc:docMk/>
            <pc:sldMk cId="855964957" sldId="312"/>
            <ac:cxnSpMk id="98" creationId="{329B9C4A-5F41-E101-55D2-2E288B5D2818}"/>
          </ac:cxnSpMkLst>
        </pc:cxnChg>
        <pc:cxnChg chg="add mod">
          <ac:chgData name="Laat, S. de (Stijn)" userId="a4ba54c4-0c2f-4e52-ab06-8d132f278fdd" providerId="ADAL" clId="{1AB11BCE-77AC-439B-9758-8ECD498BF40C}" dt="2024-05-07T14:46:43.904" v="605" actId="14100"/>
          <ac:cxnSpMkLst>
            <pc:docMk/>
            <pc:sldMk cId="855964957" sldId="312"/>
            <ac:cxnSpMk id="101" creationId="{71217427-C4F4-8FE2-29F2-04D41A32E4A1}"/>
          </ac:cxnSpMkLst>
        </pc:cxnChg>
      </pc:sldChg>
      <pc:sldChg chg="mod modShow">
        <pc:chgData name="Laat, S. de (Stijn)" userId="a4ba54c4-0c2f-4e52-ab06-8d132f278fdd" providerId="ADAL" clId="{1AB11BCE-77AC-439B-9758-8ECD498BF40C}" dt="2024-05-30T09:53:12.264" v="4099" actId="729"/>
        <pc:sldMkLst>
          <pc:docMk/>
          <pc:sldMk cId="688889627" sldId="314"/>
        </pc:sldMkLst>
      </pc:sldChg>
      <pc:sldChg chg="addSp delSp modSp mod modAnim">
        <pc:chgData name="Laat, S. de (Stijn)" userId="a4ba54c4-0c2f-4e52-ab06-8d132f278fdd" providerId="ADAL" clId="{1AB11BCE-77AC-439B-9758-8ECD498BF40C}" dt="2024-05-30T13:39:32.411" v="5520"/>
        <pc:sldMkLst>
          <pc:docMk/>
          <pc:sldMk cId="38772248" sldId="315"/>
        </pc:sldMkLst>
        <pc:spChg chg="mod">
          <ac:chgData name="Laat, S. de (Stijn)" userId="a4ba54c4-0c2f-4e52-ab06-8d132f278fdd" providerId="ADAL" clId="{1AB11BCE-77AC-439B-9758-8ECD498BF40C}" dt="2024-05-07T12:53:29.398" v="374"/>
          <ac:spMkLst>
            <pc:docMk/>
            <pc:sldMk cId="38772248" sldId="315"/>
            <ac:spMk id="7" creationId="{F08B19E9-95B1-365C-E07F-2C3B6B2058DC}"/>
          </ac:spMkLst>
        </pc:spChg>
        <pc:spChg chg="del">
          <ac:chgData name="Laat, S. de (Stijn)" userId="a4ba54c4-0c2f-4e52-ab06-8d132f278fdd" providerId="ADAL" clId="{1AB11BCE-77AC-439B-9758-8ECD498BF40C}" dt="2024-05-07T12:56:04.699" v="394" actId="478"/>
          <ac:spMkLst>
            <pc:docMk/>
            <pc:sldMk cId="38772248" sldId="315"/>
            <ac:spMk id="8" creationId="{BCD114E3-3E89-39EC-C4FE-5036A26F9154}"/>
          </ac:spMkLst>
        </pc:spChg>
        <pc:spChg chg="mod">
          <ac:chgData name="Laat, S. de (Stijn)" userId="a4ba54c4-0c2f-4e52-ab06-8d132f278fdd" providerId="ADAL" clId="{1AB11BCE-77AC-439B-9758-8ECD498BF40C}" dt="2024-05-07T12:53:29.398" v="374"/>
          <ac:spMkLst>
            <pc:docMk/>
            <pc:sldMk cId="38772248" sldId="315"/>
            <ac:spMk id="9" creationId="{B8734E93-3E7D-BEB5-981D-B559E4CDF988}"/>
          </ac:spMkLst>
        </pc:spChg>
        <pc:spChg chg="mod">
          <ac:chgData name="Laat, S. de (Stijn)" userId="a4ba54c4-0c2f-4e52-ab06-8d132f278fdd" providerId="ADAL" clId="{1AB11BCE-77AC-439B-9758-8ECD498BF40C}" dt="2024-05-07T12:53:29.398" v="374"/>
          <ac:spMkLst>
            <pc:docMk/>
            <pc:sldMk cId="38772248" sldId="315"/>
            <ac:spMk id="10" creationId="{8D586D27-13B1-2A2B-43C6-F28C90B0427E}"/>
          </ac:spMkLst>
        </pc:spChg>
        <pc:spChg chg="mod">
          <ac:chgData name="Laat, S. de (Stijn)" userId="a4ba54c4-0c2f-4e52-ab06-8d132f278fdd" providerId="ADAL" clId="{1AB11BCE-77AC-439B-9758-8ECD498BF40C}" dt="2024-05-07T12:53:29.398" v="374"/>
          <ac:spMkLst>
            <pc:docMk/>
            <pc:sldMk cId="38772248" sldId="315"/>
            <ac:spMk id="11" creationId="{C3931B3C-3C4F-094D-F040-6F8F0A483256}"/>
          </ac:spMkLst>
        </pc:spChg>
        <pc:spChg chg="mod">
          <ac:chgData name="Laat, S. de (Stijn)" userId="a4ba54c4-0c2f-4e52-ab06-8d132f278fdd" providerId="ADAL" clId="{1AB11BCE-77AC-439B-9758-8ECD498BF40C}" dt="2024-05-07T12:53:29.398" v="374"/>
          <ac:spMkLst>
            <pc:docMk/>
            <pc:sldMk cId="38772248" sldId="315"/>
            <ac:spMk id="12" creationId="{A470478B-7400-1BDE-4FBC-A12037D53C93}"/>
          </ac:spMkLst>
        </pc:spChg>
        <pc:spChg chg="mod">
          <ac:chgData name="Laat, S. de (Stijn)" userId="a4ba54c4-0c2f-4e52-ab06-8d132f278fdd" providerId="ADAL" clId="{1AB11BCE-77AC-439B-9758-8ECD498BF40C}" dt="2024-05-07T12:53:29.398" v="374"/>
          <ac:spMkLst>
            <pc:docMk/>
            <pc:sldMk cId="38772248" sldId="315"/>
            <ac:spMk id="13" creationId="{A7804A03-790D-695D-6C29-9EC731410B37}"/>
          </ac:spMkLst>
        </pc:spChg>
        <pc:spChg chg="mod">
          <ac:chgData name="Laat, S. de (Stijn)" userId="a4ba54c4-0c2f-4e52-ab06-8d132f278fdd" providerId="ADAL" clId="{1AB11BCE-77AC-439B-9758-8ECD498BF40C}" dt="2024-05-07T12:53:29.398" v="374"/>
          <ac:spMkLst>
            <pc:docMk/>
            <pc:sldMk cId="38772248" sldId="315"/>
            <ac:spMk id="18" creationId="{999F2FDE-B8EE-7D8A-5F5E-350F5C73E5BF}"/>
          </ac:spMkLst>
        </pc:spChg>
        <pc:spChg chg="mod">
          <ac:chgData name="Laat, S. de (Stijn)" userId="a4ba54c4-0c2f-4e52-ab06-8d132f278fdd" providerId="ADAL" clId="{1AB11BCE-77AC-439B-9758-8ECD498BF40C}" dt="2024-05-07T12:53:29.398" v="374"/>
          <ac:spMkLst>
            <pc:docMk/>
            <pc:sldMk cId="38772248" sldId="315"/>
            <ac:spMk id="24" creationId="{A79828DF-E477-8C55-100B-308B48EA6016}"/>
          </ac:spMkLst>
        </pc:spChg>
        <pc:spChg chg="mod">
          <ac:chgData name="Laat, S. de (Stijn)" userId="a4ba54c4-0c2f-4e52-ab06-8d132f278fdd" providerId="ADAL" clId="{1AB11BCE-77AC-439B-9758-8ECD498BF40C}" dt="2024-05-07T12:53:29.398" v="374"/>
          <ac:spMkLst>
            <pc:docMk/>
            <pc:sldMk cId="38772248" sldId="315"/>
            <ac:spMk id="26" creationId="{6A5D7ADD-67A2-6EC2-CFA6-E6B46CC04940}"/>
          </ac:spMkLst>
        </pc:spChg>
        <pc:spChg chg="mod">
          <ac:chgData name="Laat, S. de (Stijn)" userId="a4ba54c4-0c2f-4e52-ab06-8d132f278fdd" providerId="ADAL" clId="{1AB11BCE-77AC-439B-9758-8ECD498BF40C}" dt="2024-05-07T12:53:29.398" v="374"/>
          <ac:spMkLst>
            <pc:docMk/>
            <pc:sldMk cId="38772248" sldId="315"/>
            <ac:spMk id="28" creationId="{5F9266DA-B1C3-29DE-EA44-F25594074F86}"/>
          </ac:spMkLst>
        </pc:spChg>
        <pc:spChg chg="mod">
          <ac:chgData name="Laat, S. de (Stijn)" userId="a4ba54c4-0c2f-4e52-ab06-8d132f278fdd" providerId="ADAL" clId="{1AB11BCE-77AC-439B-9758-8ECD498BF40C}" dt="2024-05-07T12:53:29.398" v="374"/>
          <ac:spMkLst>
            <pc:docMk/>
            <pc:sldMk cId="38772248" sldId="315"/>
            <ac:spMk id="29" creationId="{BF7A6FCE-F456-85A7-B4FE-FB49318F4426}"/>
          </ac:spMkLst>
        </pc:spChg>
        <pc:spChg chg="mod">
          <ac:chgData name="Laat, S. de (Stijn)" userId="a4ba54c4-0c2f-4e52-ab06-8d132f278fdd" providerId="ADAL" clId="{1AB11BCE-77AC-439B-9758-8ECD498BF40C}" dt="2024-05-07T12:53:29.398" v="374"/>
          <ac:spMkLst>
            <pc:docMk/>
            <pc:sldMk cId="38772248" sldId="315"/>
            <ac:spMk id="30" creationId="{F8EE567B-0F96-7862-7DAE-B8A4D25BBCB7}"/>
          </ac:spMkLst>
        </pc:spChg>
        <pc:spChg chg="mod">
          <ac:chgData name="Laat, S. de (Stijn)" userId="a4ba54c4-0c2f-4e52-ab06-8d132f278fdd" providerId="ADAL" clId="{1AB11BCE-77AC-439B-9758-8ECD498BF40C}" dt="2024-05-07T12:53:29.398" v="374"/>
          <ac:spMkLst>
            <pc:docMk/>
            <pc:sldMk cId="38772248" sldId="315"/>
            <ac:spMk id="32" creationId="{7C23AEF2-1296-3C8C-F6DA-3B93ADE7509D}"/>
          </ac:spMkLst>
        </pc:spChg>
        <pc:spChg chg="add del mod">
          <ac:chgData name="Laat, S. de (Stijn)" userId="a4ba54c4-0c2f-4e52-ab06-8d132f278fdd" providerId="ADAL" clId="{1AB11BCE-77AC-439B-9758-8ECD498BF40C}" dt="2024-05-07T14:31:52.786" v="549" actId="478"/>
          <ac:spMkLst>
            <pc:docMk/>
            <pc:sldMk cId="38772248" sldId="315"/>
            <ac:spMk id="35" creationId="{D34D457F-1672-F367-E573-C5E10EFAB0DA}"/>
          </ac:spMkLst>
        </pc:spChg>
        <pc:spChg chg="mod">
          <ac:chgData name="Laat, S. de (Stijn)" userId="a4ba54c4-0c2f-4e52-ab06-8d132f278fdd" providerId="ADAL" clId="{1AB11BCE-77AC-439B-9758-8ECD498BF40C}" dt="2024-05-07T12:57:58.705" v="412"/>
          <ac:spMkLst>
            <pc:docMk/>
            <pc:sldMk cId="38772248" sldId="315"/>
            <ac:spMk id="38" creationId="{ABFBDD92-7061-9F10-DD92-D47DDD9302EF}"/>
          </ac:spMkLst>
        </pc:spChg>
        <pc:spChg chg="mod">
          <ac:chgData name="Laat, S. de (Stijn)" userId="a4ba54c4-0c2f-4e52-ab06-8d132f278fdd" providerId="ADAL" clId="{1AB11BCE-77AC-439B-9758-8ECD498BF40C}" dt="2024-05-07T12:57:58.705" v="412"/>
          <ac:spMkLst>
            <pc:docMk/>
            <pc:sldMk cId="38772248" sldId="315"/>
            <ac:spMk id="39" creationId="{3856433A-6CDD-2872-5888-31771BF90185}"/>
          </ac:spMkLst>
        </pc:spChg>
        <pc:spChg chg="mod">
          <ac:chgData name="Laat, S. de (Stijn)" userId="a4ba54c4-0c2f-4e52-ab06-8d132f278fdd" providerId="ADAL" clId="{1AB11BCE-77AC-439B-9758-8ECD498BF40C}" dt="2024-05-07T12:57:58.705" v="412"/>
          <ac:spMkLst>
            <pc:docMk/>
            <pc:sldMk cId="38772248" sldId="315"/>
            <ac:spMk id="40" creationId="{77745B44-0761-F3C3-C67A-FE37AC959A0C}"/>
          </ac:spMkLst>
        </pc:spChg>
        <pc:spChg chg="mod">
          <ac:chgData name="Laat, S. de (Stijn)" userId="a4ba54c4-0c2f-4e52-ab06-8d132f278fdd" providerId="ADAL" clId="{1AB11BCE-77AC-439B-9758-8ECD498BF40C}" dt="2024-05-07T12:58:02.469" v="413" actId="207"/>
          <ac:spMkLst>
            <pc:docMk/>
            <pc:sldMk cId="38772248" sldId="315"/>
            <ac:spMk id="41" creationId="{407E5C0D-F388-69AD-AFF4-64074AEF1FD9}"/>
          </ac:spMkLst>
        </pc:spChg>
        <pc:spChg chg="mod">
          <ac:chgData name="Laat, S. de (Stijn)" userId="a4ba54c4-0c2f-4e52-ab06-8d132f278fdd" providerId="ADAL" clId="{1AB11BCE-77AC-439B-9758-8ECD498BF40C}" dt="2024-05-07T12:58:10.191" v="415" actId="207"/>
          <ac:spMkLst>
            <pc:docMk/>
            <pc:sldMk cId="38772248" sldId="315"/>
            <ac:spMk id="42" creationId="{68A3D7CF-5DCF-2346-CE7A-7ACBFB3E89C4}"/>
          </ac:spMkLst>
        </pc:spChg>
        <pc:spChg chg="mod">
          <ac:chgData name="Laat, S. de (Stijn)" userId="a4ba54c4-0c2f-4e52-ab06-8d132f278fdd" providerId="ADAL" clId="{1AB11BCE-77AC-439B-9758-8ECD498BF40C}" dt="2024-05-07T12:58:11.918" v="416" actId="207"/>
          <ac:spMkLst>
            <pc:docMk/>
            <pc:sldMk cId="38772248" sldId="315"/>
            <ac:spMk id="43" creationId="{3F7B73F0-C8AB-ABEB-27AD-8C27C77F239F}"/>
          </ac:spMkLst>
        </pc:spChg>
        <pc:spChg chg="mod">
          <ac:chgData name="Laat, S. de (Stijn)" userId="a4ba54c4-0c2f-4e52-ab06-8d132f278fdd" providerId="ADAL" clId="{1AB11BCE-77AC-439B-9758-8ECD498BF40C}" dt="2024-05-07T12:57:58.705" v="412"/>
          <ac:spMkLst>
            <pc:docMk/>
            <pc:sldMk cId="38772248" sldId="315"/>
            <ac:spMk id="48" creationId="{FCCF1311-1D0C-7759-EE76-FC68C6F58432}"/>
          </ac:spMkLst>
        </pc:spChg>
        <pc:spChg chg="mod">
          <ac:chgData name="Laat, S. de (Stijn)" userId="a4ba54c4-0c2f-4e52-ab06-8d132f278fdd" providerId="ADAL" clId="{1AB11BCE-77AC-439B-9758-8ECD498BF40C}" dt="2024-05-07T12:57:58.705" v="412"/>
          <ac:spMkLst>
            <pc:docMk/>
            <pc:sldMk cId="38772248" sldId="315"/>
            <ac:spMk id="49" creationId="{0F0CF028-3C55-4F9D-427F-DDF702338E05}"/>
          </ac:spMkLst>
        </pc:spChg>
        <pc:spChg chg="mod">
          <ac:chgData name="Laat, S. de (Stijn)" userId="a4ba54c4-0c2f-4e52-ab06-8d132f278fdd" providerId="ADAL" clId="{1AB11BCE-77AC-439B-9758-8ECD498BF40C}" dt="2024-05-07T12:57:58.705" v="412"/>
          <ac:spMkLst>
            <pc:docMk/>
            <pc:sldMk cId="38772248" sldId="315"/>
            <ac:spMk id="52" creationId="{A071ECD9-388F-7B4C-348A-644411C47566}"/>
          </ac:spMkLst>
        </pc:spChg>
        <pc:spChg chg="mod">
          <ac:chgData name="Laat, S. de (Stijn)" userId="a4ba54c4-0c2f-4e52-ab06-8d132f278fdd" providerId="ADAL" clId="{1AB11BCE-77AC-439B-9758-8ECD498BF40C}" dt="2024-05-07T12:57:58.705" v="412"/>
          <ac:spMkLst>
            <pc:docMk/>
            <pc:sldMk cId="38772248" sldId="315"/>
            <ac:spMk id="53" creationId="{80661DC1-348D-2466-27DF-DCDCAB4E02FC}"/>
          </ac:spMkLst>
        </pc:spChg>
        <pc:spChg chg="mod">
          <ac:chgData name="Laat, S. de (Stijn)" userId="a4ba54c4-0c2f-4e52-ab06-8d132f278fdd" providerId="ADAL" clId="{1AB11BCE-77AC-439B-9758-8ECD498BF40C}" dt="2024-05-07T12:58:05.786" v="414" actId="207"/>
          <ac:spMkLst>
            <pc:docMk/>
            <pc:sldMk cId="38772248" sldId="315"/>
            <ac:spMk id="54" creationId="{5812540F-CBF6-A256-35EF-1D0735514AF9}"/>
          </ac:spMkLst>
        </pc:spChg>
        <pc:spChg chg="mod">
          <ac:chgData name="Laat, S. de (Stijn)" userId="a4ba54c4-0c2f-4e52-ab06-8d132f278fdd" providerId="ADAL" clId="{1AB11BCE-77AC-439B-9758-8ECD498BF40C}" dt="2024-05-07T12:58:15.949" v="417" actId="207"/>
          <ac:spMkLst>
            <pc:docMk/>
            <pc:sldMk cId="38772248" sldId="315"/>
            <ac:spMk id="55" creationId="{BAA9069D-ADE1-010B-C44A-179A896123C0}"/>
          </ac:spMkLst>
        </pc:spChg>
        <pc:spChg chg="mod">
          <ac:chgData name="Laat, S. de (Stijn)" userId="a4ba54c4-0c2f-4e52-ab06-8d132f278fdd" providerId="ADAL" clId="{1AB11BCE-77AC-439B-9758-8ECD498BF40C}" dt="2024-05-07T12:57:58.705" v="412"/>
          <ac:spMkLst>
            <pc:docMk/>
            <pc:sldMk cId="38772248" sldId="315"/>
            <ac:spMk id="56" creationId="{5A3FF931-7AB0-62DD-E678-A71432CB6F47}"/>
          </ac:spMkLst>
        </pc:spChg>
        <pc:spChg chg="mod">
          <ac:chgData name="Laat, S. de (Stijn)" userId="a4ba54c4-0c2f-4e52-ab06-8d132f278fdd" providerId="ADAL" clId="{1AB11BCE-77AC-439B-9758-8ECD498BF40C}" dt="2024-05-07T14:47:03.732" v="608"/>
          <ac:spMkLst>
            <pc:docMk/>
            <pc:sldMk cId="38772248" sldId="315"/>
            <ac:spMk id="59" creationId="{1716298C-48A6-B08E-4B81-BCE4C1E20366}"/>
          </ac:spMkLst>
        </pc:spChg>
        <pc:spChg chg="mod">
          <ac:chgData name="Laat, S. de (Stijn)" userId="a4ba54c4-0c2f-4e52-ab06-8d132f278fdd" providerId="ADAL" clId="{1AB11BCE-77AC-439B-9758-8ECD498BF40C}" dt="2024-05-07T14:53:53.807" v="643" actId="207"/>
          <ac:spMkLst>
            <pc:docMk/>
            <pc:sldMk cId="38772248" sldId="315"/>
            <ac:spMk id="60" creationId="{CF224D82-A3CB-2779-4F8B-75978556A537}"/>
          </ac:spMkLst>
        </pc:spChg>
        <pc:spChg chg="mod">
          <ac:chgData name="Laat, S. de (Stijn)" userId="a4ba54c4-0c2f-4e52-ab06-8d132f278fdd" providerId="ADAL" clId="{1AB11BCE-77AC-439B-9758-8ECD498BF40C}" dt="2024-05-07T14:47:03.732" v="608"/>
          <ac:spMkLst>
            <pc:docMk/>
            <pc:sldMk cId="38772248" sldId="315"/>
            <ac:spMk id="61" creationId="{6B2DABCD-8F75-4F6C-2ECF-FA37C37C5939}"/>
          </ac:spMkLst>
        </pc:spChg>
        <pc:spChg chg="mod">
          <ac:chgData name="Laat, S. de (Stijn)" userId="a4ba54c4-0c2f-4e52-ab06-8d132f278fdd" providerId="ADAL" clId="{1AB11BCE-77AC-439B-9758-8ECD498BF40C}" dt="2024-05-07T14:54:12.390" v="646" actId="207"/>
          <ac:spMkLst>
            <pc:docMk/>
            <pc:sldMk cId="38772248" sldId="315"/>
            <ac:spMk id="62" creationId="{E100C695-D6AE-FB54-52E6-363B8E0FA299}"/>
          </ac:spMkLst>
        </pc:spChg>
        <pc:spChg chg="mod">
          <ac:chgData name="Laat, S. de (Stijn)" userId="a4ba54c4-0c2f-4e52-ab06-8d132f278fdd" providerId="ADAL" clId="{1AB11BCE-77AC-439B-9758-8ECD498BF40C}" dt="2024-05-07T14:54:12.390" v="646" actId="207"/>
          <ac:spMkLst>
            <pc:docMk/>
            <pc:sldMk cId="38772248" sldId="315"/>
            <ac:spMk id="63" creationId="{D3D5DA71-FBEA-5098-AC2D-A6979874537F}"/>
          </ac:spMkLst>
        </pc:spChg>
        <pc:spChg chg="mod">
          <ac:chgData name="Laat, S. de (Stijn)" userId="a4ba54c4-0c2f-4e52-ab06-8d132f278fdd" providerId="ADAL" clId="{1AB11BCE-77AC-439B-9758-8ECD498BF40C}" dt="2024-05-07T14:47:03.732" v="608"/>
          <ac:spMkLst>
            <pc:docMk/>
            <pc:sldMk cId="38772248" sldId="315"/>
            <ac:spMk id="68" creationId="{9837FA72-13A5-5875-1B1A-5A2F21B0C255}"/>
          </ac:spMkLst>
        </pc:spChg>
        <pc:spChg chg="mod">
          <ac:chgData name="Laat, S. de (Stijn)" userId="a4ba54c4-0c2f-4e52-ab06-8d132f278fdd" providerId="ADAL" clId="{1AB11BCE-77AC-439B-9758-8ECD498BF40C}" dt="2024-05-07T14:47:03.732" v="608"/>
          <ac:spMkLst>
            <pc:docMk/>
            <pc:sldMk cId="38772248" sldId="315"/>
            <ac:spMk id="69" creationId="{358EF19B-EE79-DFDA-5FDD-28B70B021E49}"/>
          </ac:spMkLst>
        </pc:spChg>
        <pc:spChg chg="mod">
          <ac:chgData name="Laat, S. de (Stijn)" userId="a4ba54c4-0c2f-4e52-ab06-8d132f278fdd" providerId="ADAL" clId="{1AB11BCE-77AC-439B-9758-8ECD498BF40C}" dt="2024-05-07T14:54:03.969" v="645" actId="1076"/>
          <ac:spMkLst>
            <pc:docMk/>
            <pc:sldMk cId="38772248" sldId="315"/>
            <ac:spMk id="70" creationId="{FD8196B6-794D-4109-0DFA-1A717CE2ACB0}"/>
          </ac:spMkLst>
        </pc:spChg>
        <pc:spChg chg="mod">
          <ac:chgData name="Laat, S. de (Stijn)" userId="a4ba54c4-0c2f-4e52-ab06-8d132f278fdd" providerId="ADAL" clId="{1AB11BCE-77AC-439B-9758-8ECD498BF40C}" dt="2024-05-07T14:54:00.234" v="644" actId="1076"/>
          <ac:spMkLst>
            <pc:docMk/>
            <pc:sldMk cId="38772248" sldId="315"/>
            <ac:spMk id="71" creationId="{4F860384-4981-3C56-A89B-231C59B52D0D}"/>
          </ac:spMkLst>
        </pc:spChg>
        <pc:spChg chg="mod">
          <ac:chgData name="Laat, S. de (Stijn)" userId="a4ba54c4-0c2f-4e52-ab06-8d132f278fdd" providerId="ADAL" clId="{1AB11BCE-77AC-439B-9758-8ECD498BF40C}" dt="2024-05-07T14:47:03.732" v="608"/>
          <ac:spMkLst>
            <pc:docMk/>
            <pc:sldMk cId="38772248" sldId="315"/>
            <ac:spMk id="72" creationId="{CA49F6E8-CD92-1524-8B94-8CDD484AFE84}"/>
          </ac:spMkLst>
        </pc:spChg>
        <pc:spChg chg="mod">
          <ac:chgData name="Laat, S. de (Stijn)" userId="a4ba54c4-0c2f-4e52-ab06-8d132f278fdd" providerId="ADAL" clId="{1AB11BCE-77AC-439B-9758-8ECD498BF40C}" dt="2024-05-07T14:54:12.390" v="646" actId="207"/>
          <ac:spMkLst>
            <pc:docMk/>
            <pc:sldMk cId="38772248" sldId="315"/>
            <ac:spMk id="73" creationId="{E554FAA5-FEC1-B2A0-B3F7-B0449C033C40}"/>
          </ac:spMkLst>
        </pc:spChg>
        <pc:spChg chg="mod">
          <ac:chgData name="Laat, S. de (Stijn)" userId="a4ba54c4-0c2f-4e52-ab06-8d132f278fdd" providerId="ADAL" clId="{1AB11BCE-77AC-439B-9758-8ECD498BF40C}" dt="2024-05-07T14:47:03.732" v="608"/>
          <ac:spMkLst>
            <pc:docMk/>
            <pc:sldMk cId="38772248" sldId="315"/>
            <ac:spMk id="74" creationId="{790B57DE-F184-C573-BA9F-357AFD6B8E7C}"/>
          </ac:spMkLst>
        </pc:spChg>
        <pc:spChg chg="mod">
          <ac:chgData name="Laat, S. de (Stijn)" userId="a4ba54c4-0c2f-4e52-ab06-8d132f278fdd" providerId="ADAL" clId="{1AB11BCE-77AC-439B-9758-8ECD498BF40C}" dt="2024-05-07T14:47:03.732" v="608"/>
          <ac:spMkLst>
            <pc:docMk/>
            <pc:sldMk cId="38772248" sldId="315"/>
            <ac:spMk id="76" creationId="{80406B10-C45F-4887-F83E-B73747601BA9}"/>
          </ac:spMkLst>
        </pc:spChg>
        <pc:spChg chg="add mod">
          <ac:chgData name="Laat, S. de (Stijn)" userId="a4ba54c4-0c2f-4e52-ab06-8d132f278fdd" providerId="ADAL" clId="{1AB11BCE-77AC-439B-9758-8ECD498BF40C}" dt="2024-05-07T14:54:45.773" v="648"/>
          <ac:spMkLst>
            <pc:docMk/>
            <pc:sldMk cId="38772248" sldId="315"/>
            <ac:spMk id="80" creationId="{49D5BC21-60A6-4A14-C4BB-DEBD1345C080}"/>
          </ac:spMkLst>
        </pc:spChg>
        <pc:spChg chg="mod">
          <ac:chgData name="Laat, S. de (Stijn)" userId="a4ba54c4-0c2f-4e52-ab06-8d132f278fdd" providerId="ADAL" clId="{1AB11BCE-77AC-439B-9758-8ECD498BF40C}" dt="2024-05-07T14:54:45.773" v="648"/>
          <ac:spMkLst>
            <pc:docMk/>
            <pc:sldMk cId="38772248" sldId="315"/>
            <ac:spMk id="82" creationId="{3BE7BB65-9B1B-9D2D-8DDC-5113733DF783}"/>
          </ac:spMkLst>
        </pc:spChg>
        <pc:spChg chg="mod">
          <ac:chgData name="Laat, S. de (Stijn)" userId="a4ba54c4-0c2f-4e52-ab06-8d132f278fdd" providerId="ADAL" clId="{1AB11BCE-77AC-439B-9758-8ECD498BF40C}" dt="2024-05-07T14:54:45.773" v="648"/>
          <ac:spMkLst>
            <pc:docMk/>
            <pc:sldMk cId="38772248" sldId="315"/>
            <ac:spMk id="83" creationId="{EB82AB93-9E97-E438-CCEE-1395C382A2DB}"/>
          </ac:spMkLst>
        </pc:spChg>
        <pc:spChg chg="mod">
          <ac:chgData name="Laat, S. de (Stijn)" userId="a4ba54c4-0c2f-4e52-ab06-8d132f278fdd" providerId="ADAL" clId="{1AB11BCE-77AC-439B-9758-8ECD498BF40C}" dt="2024-05-30T12:58:49.187" v="4775" actId="207"/>
          <ac:spMkLst>
            <pc:docMk/>
            <pc:sldMk cId="38772248" sldId="315"/>
            <ac:spMk id="84" creationId="{DA0D021A-3004-F827-AE41-8064ABF1B7DD}"/>
          </ac:spMkLst>
        </pc:spChg>
        <pc:spChg chg="mod">
          <ac:chgData name="Laat, S. de (Stijn)" userId="a4ba54c4-0c2f-4e52-ab06-8d132f278fdd" providerId="ADAL" clId="{1AB11BCE-77AC-439B-9758-8ECD498BF40C}" dt="2024-05-30T12:58:57.197" v="4777" actId="207"/>
          <ac:spMkLst>
            <pc:docMk/>
            <pc:sldMk cId="38772248" sldId="315"/>
            <ac:spMk id="85" creationId="{CB1BE78D-EE4B-ECDC-9A2C-15482AA12D22}"/>
          </ac:spMkLst>
        </pc:spChg>
        <pc:spChg chg="mod">
          <ac:chgData name="Laat, S. de (Stijn)" userId="a4ba54c4-0c2f-4e52-ab06-8d132f278fdd" providerId="ADAL" clId="{1AB11BCE-77AC-439B-9758-8ECD498BF40C}" dt="2024-05-30T12:58:59.369" v="4778" actId="207"/>
          <ac:spMkLst>
            <pc:docMk/>
            <pc:sldMk cId="38772248" sldId="315"/>
            <ac:spMk id="86" creationId="{B79717F0-616A-CE39-BE1A-29C132B478B4}"/>
          </ac:spMkLst>
        </pc:spChg>
        <pc:spChg chg="mod">
          <ac:chgData name="Laat, S. de (Stijn)" userId="a4ba54c4-0c2f-4e52-ab06-8d132f278fdd" providerId="ADAL" clId="{1AB11BCE-77AC-439B-9758-8ECD498BF40C}" dt="2024-05-07T14:54:45.773" v="648"/>
          <ac:spMkLst>
            <pc:docMk/>
            <pc:sldMk cId="38772248" sldId="315"/>
            <ac:spMk id="91" creationId="{45853B84-A57B-33D9-AFF8-5F9F2142FDE6}"/>
          </ac:spMkLst>
        </pc:spChg>
        <pc:spChg chg="mod">
          <ac:chgData name="Laat, S. de (Stijn)" userId="a4ba54c4-0c2f-4e52-ab06-8d132f278fdd" providerId="ADAL" clId="{1AB11BCE-77AC-439B-9758-8ECD498BF40C}" dt="2024-05-07T14:54:45.773" v="648"/>
          <ac:spMkLst>
            <pc:docMk/>
            <pc:sldMk cId="38772248" sldId="315"/>
            <ac:spMk id="92" creationId="{FB005DF9-D2F0-DDFF-B23C-3BD3B67FEC84}"/>
          </ac:spMkLst>
        </pc:spChg>
        <pc:spChg chg="mod">
          <ac:chgData name="Laat, S. de (Stijn)" userId="a4ba54c4-0c2f-4e52-ab06-8d132f278fdd" providerId="ADAL" clId="{1AB11BCE-77AC-439B-9758-8ECD498BF40C}" dt="2024-05-07T14:54:45.773" v="648"/>
          <ac:spMkLst>
            <pc:docMk/>
            <pc:sldMk cId="38772248" sldId="315"/>
            <ac:spMk id="93" creationId="{C242ECBB-5583-BE39-22BF-75E9012B768D}"/>
          </ac:spMkLst>
        </pc:spChg>
        <pc:spChg chg="mod">
          <ac:chgData name="Laat, S. de (Stijn)" userId="a4ba54c4-0c2f-4e52-ab06-8d132f278fdd" providerId="ADAL" clId="{1AB11BCE-77AC-439B-9758-8ECD498BF40C}" dt="2024-05-07T14:54:45.773" v="648"/>
          <ac:spMkLst>
            <pc:docMk/>
            <pc:sldMk cId="38772248" sldId="315"/>
            <ac:spMk id="94" creationId="{3A7FE547-CF24-4762-507E-A657917A296A}"/>
          </ac:spMkLst>
        </pc:spChg>
        <pc:spChg chg="mod">
          <ac:chgData name="Laat, S. de (Stijn)" userId="a4ba54c4-0c2f-4e52-ab06-8d132f278fdd" providerId="ADAL" clId="{1AB11BCE-77AC-439B-9758-8ECD498BF40C}" dt="2024-05-30T12:58:52.217" v="4776" actId="207"/>
          <ac:spMkLst>
            <pc:docMk/>
            <pc:sldMk cId="38772248" sldId="315"/>
            <ac:spMk id="95" creationId="{FC8E9E51-FE6A-A045-5371-38C242321B59}"/>
          </ac:spMkLst>
        </pc:spChg>
        <pc:spChg chg="mod">
          <ac:chgData name="Laat, S. de (Stijn)" userId="a4ba54c4-0c2f-4e52-ab06-8d132f278fdd" providerId="ADAL" clId="{1AB11BCE-77AC-439B-9758-8ECD498BF40C}" dt="2024-05-30T12:59:01.597" v="4779" actId="207"/>
          <ac:spMkLst>
            <pc:docMk/>
            <pc:sldMk cId="38772248" sldId="315"/>
            <ac:spMk id="96" creationId="{C12EA97E-1AA0-11D8-4DC6-8A60869CF83B}"/>
          </ac:spMkLst>
        </pc:spChg>
        <pc:spChg chg="mod">
          <ac:chgData name="Laat, S. de (Stijn)" userId="a4ba54c4-0c2f-4e52-ab06-8d132f278fdd" providerId="ADAL" clId="{1AB11BCE-77AC-439B-9758-8ECD498BF40C}" dt="2024-05-07T14:54:45.773" v="648"/>
          <ac:spMkLst>
            <pc:docMk/>
            <pc:sldMk cId="38772248" sldId="315"/>
            <ac:spMk id="97" creationId="{A4417E63-2F15-2469-E682-594E40E6B706}"/>
          </ac:spMkLst>
        </pc:spChg>
        <pc:spChg chg="mod">
          <ac:chgData name="Laat, S. de (Stijn)" userId="a4ba54c4-0c2f-4e52-ab06-8d132f278fdd" providerId="ADAL" clId="{1AB11BCE-77AC-439B-9758-8ECD498BF40C}" dt="2024-05-07T14:54:45.773" v="648"/>
          <ac:spMkLst>
            <pc:docMk/>
            <pc:sldMk cId="38772248" sldId="315"/>
            <ac:spMk id="99" creationId="{0700C30E-A9DD-3CE5-276C-63C82397D6EE}"/>
          </ac:spMkLst>
        </pc:spChg>
        <pc:grpChg chg="add del mod">
          <ac:chgData name="Laat, S. de (Stijn)" userId="a4ba54c4-0c2f-4e52-ab06-8d132f278fdd" providerId="ADAL" clId="{1AB11BCE-77AC-439B-9758-8ECD498BF40C}" dt="2024-05-07T12:57:52.178" v="411" actId="478"/>
          <ac:grpSpMkLst>
            <pc:docMk/>
            <pc:sldMk cId="38772248" sldId="315"/>
            <ac:grpSpMk id="2" creationId="{DC15CB13-A62A-8AE4-2069-383AEE9EB651}"/>
          </ac:grpSpMkLst>
        </pc:grpChg>
        <pc:grpChg chg="del">
          <ac:chgData name="Laat, S. de (Stijn)" userId="a4ba54c4-0c2f-4e52-ab06-8d132f278fdd" providerId="ADAL" clId="{1AB11BCE-77AC-439B-9758-8ECD498BF40C}" dt="2024-05-07T12:53:28.815" v="373" actId="478"/>
          <ac:grpSpMkLst>
            <pc:docMk/>
            <pc:sldMk cId="38772248" sldId="315"/>
            <ac:grpSpMk id="5" creationId="{E80D244D-8929-CF85-5975-55E655C365A7}"/>
          </ac:grpSpMkLst>
        </pc:grpChg>
        <pc:grpChg chg="mod">
          <ac:chgData name="Laat, S. de (Stijn)" userId="a4ba54c4-0c2f-4e52-ab06-8d132f278fdd" providerId="ADAL" clId="{1AB11BCE-77AC-439B-9758-8ECD498BF40C}" dt="2024-05-07T12:53:29.398" v="374"/>
          <ac:grpSpMkLst>
            <pc:docMk/>
            <pc:sldMk cId="38772248" sldId="315"/>
            <ac:grpSpMk id="6" creationId="{C0511838-B94A-94D0-24BE-A72EFC2D0B90}"/>
          </ac:grpSpMkLst>
        </pc:grpChg>
        <pc:grpChg chg="add del mod">
          <ac:chgData name="Laat, S. de (Stijn)" userId="a4ba54c4-0c2f-4e52-ab06-8d132f278fdd" providerId="ADAL" clId="{1AB11BCE-77AC-439B-9758-8ECD498BF40C}" dt="2024-05-07T14:47:03.111" v="607" actId="478"/>
          <ac:grpSpMkLst>
            <pc:docMk/>
            <pc:sldMk cId="38772248" sldId="315"/>
            <ac:grpSpMk id="36" creationId="{7A6FB8D3-812D-EAAC-23E1-0E124E738790}"/>
          </ac:grpSpMkLst>
        </pc:grpChg>
        <pc:grpChg chg="mod">
          <ac:chgData name="Laat, S. de (Stijn)" userId="a4ba54c4-0c2f-4e52-ab06-8d132f278fdd" providerId="ADAL" clId="{1AB11BCE-77AC-439B-9758-8ECD498BF40C}" dt="2024-05-07T12:57:58.705" v="412"/>
          <ac:grpSpMkLst>
            <pc:docMk/>
            <pc:sldMk cId="38772248" sldId="315"/>
            <ac:grpSpMk id="37" creationId="{87A50188-2154-22A6-39B4-2F13D287C481}"/>
          </ac:grpSpMkLst>
        </pc:grpChg>
        <pc:grpChg chg="add del mod">
          <ac:chgData name="Laat, S. de (Stijn)" userId="a4ba54c4-0c2f-4e52-ab06-8d132f278fdd" providerId="ADAL" clId="{1AB11BCE-77AC-439B-9758-8ECD498BF40C}" dt="2024-05-07T14:54:44.806" v="647" actId="478"/>
          <ac:grpSpMkLst>
            <pc:docMk/>
            <pc:sldMk cId="38772248" sldId="315"/>
            <ac:grpSpMk id="58" creationId="{C902870C-8878-EABD-DC35-69C0D742DFCC}"/>
          </ac:grpSpMkLst>
        </pc:grpChg>
        <pc:grpChg chg="add mod">
          <ac:chgData name="Laat, S. de (Stijn)" userId="a4ba54c4-0c2f-4e52-ab06-8d132f278fdd" providerId="ADAL" clId="{1AB11BCE-77AC-439B-9758-8ECD498BF40C}" dt="2024-05-07T14:54:45.773" v="648"/>
          <ac:grpSpMkLst>
            <pc:docMk/>
            <pc:sldMk cId="38772248" sldId="315"/>
            <ac:grpSpMk id="81" creationId="{0C55491A-EA12-D79E-04FB-3CF63F22AD07}"/>
          </ac:grpSpMkLst>
        </pc:grpChg>
        <pc:cxnChg chg="mod">
          <ac:chgData name="Laat, S. de (Stijn)" userId="a4ba54c4-0c2f-4e52-ab06-8d132f278fdd" providerId="ADAL" clId="{1AB11BCE-77AC-439B-9758-8ECD498BF40C}" dt="2024-05-07T12:57:52.178" v="411" actId="478"/>
          <ac:cxnSpMkLst>
            <pc:docMk/>
            <pc:sldMk cId="38772248" sldId="315"/>
            <ac:cxnSpMk id="14" creationId="{EF35BFCC-C97D-6170-C7BA-C6BBCCD3913C}"/>
          </ac:cxnSpMkLst>
        </pc:cxnChg>
        <pc:cxnChg chg="mod">
          <ac:chgData name="Laat, S. de (Stijn)" userId="a4ba54c4-0c2f-4e52-ab06-8d132f278fdd" providerId="ADAL" clId="{1AB11BCE-77AC-439B-9758-8ECD498BF40C}" dt="2024-05-07T12:57:52.178" v="411" actId="478"/>
          <ac:cxnSpMkLst>
            <pc:docMk/>
            <pc:sldMk cId="38772248" sldId="315"/>
            <ac:cxnSpMk id="15" creationId="{934C3FA9-CF53-8B50-814F-C2BE714472ED}"/>
          </ac:cxnSpMkLst>
        </pc:cxnChg>
        <pc:cxnChg chg="mod">
          <ac:chgData name="Laat, S. de (Stijn)" userId="a4ba54c4-0c2f-4e52-ab06-8d132f278fdd" providerId="ADAL" clId="{1AB11BCE-77AC-439B-9758-8ECD498BF40C}" dt="2024-05-07T12:57:52.178" v="411" actId="478"/>
          <ac:cxnSpMkLst>
            <pc:docMk/>
            <pc:sldMk cId="38772248" sldId="315"/>
            <ac:cxnSpMk id="16" creationId="{16A85F24-A918-B28C-99DB-05B34F6D7B4E}"/>
          </ac:cxnSpMkLst>
        </pc:cxnChg>
        <pc:cxnChg chg="mod">
          <ac:chgData name="Laat, S. de (Stijn)" userId="a4ba54c4-0c2f-4e52-ab06-8d132f278fdd" providerId="ADAL" clId="{1AB11BCE-77AC-439B-9758-8ECD498BF40C}" dt="2024-05-07T12:57:52.178" v="411" actId="478"/>
          <ac:cxnSpMkLst>
            <pc:docMk/>
            <pc:sldMk cId="38772248" sldId="315"/>
            <ac:cxnSpMk id="17" creationId="{75EFD53C-B7FD-C9C0-49A9-5E5E6D264A4C}"/>
          </ac:cxnSpMkLst>
        </pc:cxnChg>
        <pc:cxnChg chg="mod">
          <ac:chgData name="Laat, S. de (Stijn)" userId="a4ba54c4-0c2f-4e52-ab06-8d132f278fdd" providerId="ADAL" clId="{1AB11BCE-77AC-439B-9758-8ECD498BF40C}" dt="2024-05-07T12:53:28.815" v="373" actId="478"/>
          <ac:cxnSpMkLst>
            <pc:docMk/>
            <pc:sldMk cId="38772248" sldId="315"/>
            <ac:cxnSpMk id="25" creationId="{58A26FCB-24D8-7053-B4A7-436049BCA785}"/>
          </ac:cxnSpMkLst>
        </pc:cxnChg>
        <pc:cxnChg chg="mod">
          <ac:chgData name="Laat, S. de (Stijn)" userId="a4ba54c4-0c2f-4e52-ab06-8d132f278fdd" providerId="ADAL" clId="{1AB11BCE-77AC-439B-9758-8ECD498BF40C}" dt="2024-05-07T12:53:28.815" v="373" actId="478"/>
          <ac:cxnSpMkLst>
            <pc:docMk/>
            <pc:sldMk cId="38772248" sldId="315"/>
            <ac:cxnSpMk id="27" creationId="{E17E9D70-AC10-23C2-A5D6-A197FD951549}"/>
          </ac:cxnSpMkLst>
        </pc:cxnChg>
        <pc:cxnChg chg="mod">
          <ac:chgData name="Laat, S. de (Stijn)" userId="a4ba54c4-0c2f-4e52-ab06-8d132f278fdd" providerId="ADAL" clId="{1AB11BCE-77AC-439B-9758-8ECD498BF40C}" dt="2024-05-07T12:53:28.815" v="373" actId="478"/>
          <ac:cxnSpMkLst>
            <pc:docMk/>
            <pc:sldMk cId="38772248" sldId="315"/>
            <ac:cxnSpMk id="31" creationId="{2DD8CBF2-9D96-302B-7848-162991B9CE92}"/>
          </ac:cxnSpMkLst>
        </pc:cxnChg>
        <pc:cxnChg chg="mod">
          <ac:chgData name="Laat, S. de (Stijn)" userId="a4ba54c4-0c2f-4e52-ab06-8d132f278fdd" providerId="ADAL" clId="{1AB11BCE-77AC-439B-9758-8ECD498BF40C}" dt="2024-05-07T12:57:52.178" v="411" actId="478"/>
          <ac:cxnSpMkLst>
            <pc:docMk/>
            <pc:sldMk cId="38772248" sldId="315"/>
            <ac:cxnSpMk id="33" creationId="{71654797-19DE-F6A9-31E6-5F207481EB8D}"/>
          </ac:cxnSpMkLst>
        </pc:cxnChg>
        <pc:cxnChg chg="mod">
          <ac:chgData name="Laat, S. de (Stijn)" userId="a4ba54c4-0c2f-4e52-ab06-8d132f278fdd" providerId="ADAL" clId="{1AB11BCE-77AC-439B-9758-8ECD498BF40C}" dt="2024-05-07T12:53:28.815" v="373" actId="478"/>
          <ac:cxnSpMkLst>
            <pc:docMk/>
            <pc:sldMk cId="38772248" sldId="315"/>
            <ac:cxnSpMk id="34" creationId="{33DFA3A3-B439-795E-D8E6-9446A1630729}"/>
          </ac:cxnSpMkLst>
        </pc:cxnChg>
        <pc:cxnChg chg="mod">
          <ac:chgData name="Laat, S. de (Stijn)" userId="a4ba54c4-0c2f-4e52-ab06-8d132f278fdd" providerId="ADAL" clId="{1AB11BCE-77AC-439B-9758-8ECD498BF40C}" dt="2024-05-07T14:47:03.111" v="607" actId="478"/>
          <ac:cxnSpMkLst>
            <pc:docMk/>
            <pc:sldMk cId="38772248" sldId="315"/>
            <ac:cxnSpMk id="44" creationId="{CB4E32C4-05CB-FC28-068D-47BB2ADFE844}"/>
          </ac:cxnSpMkLst>
        </pc:cxnChg>
        <pc:cxnChg chg="mod">
          <ac:chgData name="Laat, S. de (Stijn)" userId="a4ba54c4-0c2f-4e52-ab06-8d132f278fdd" providerId="ADAL" clId="{1AB11BCE-77AC-439B-9758-8ECD498BF40C}" dt="2024-05-07T14:47:03.111" v="607" actId="478"/>
          <ac:cxnSpMkLst>
            <pc:docMk/>
            <pc:sldMk cId="38772248" sldId="315"/>
            <ac:cxnSpMk id="45" creationId="{C052B52F-C2EF-B8AB-2C15-1BF9C0D4BA64}"/>
          </ac:cxnSpMkLst>
        </pc:cxnChg>
        <pc:cxnChg chg="mod">
          <ac:chgData name="Laat, S. de (Stijn)" userId="a4ba54c4-0c2f-4e52-ab06-8d132f278fdd" providerId="ADAL" clId="{1AB11BCE-77AC-439B-9758-8ECD498BF40C}" dt="2024-05-07T14:47:03.111" v="607" actId="478"/>
          <ac:cxnSpMkLst>
            <pc:docMk/>
            <pc:sldMk cId="38772248" sldId="315"/>
            <ac:cxnSpMk id="46" creationId="{AE98942E-2829-38C9-9B54-5691EFA7AC79}"/>
          </ac:cxnSpMkLst>
        </pc:cxnChg>
        <pc:cxnChg chg="mod">
          <ac:chgData name="Laat, S. de (Stijn)" userId="a4ba54c4-0c2f-4e52-ab06-8d132f278fdd" providerId="ADAL" clId="{1AB11BCE-77AC-439B-9758-8ECD498BF40C}" dt="2024-05-07T14:47:03.111" v="607" actId="478"/>
          <ac:cxnSpMkLst>
            <pc:docMk/>
            <pc:sldMk cId="38772248" sldId="315"/>
            <ac:cxnSpMk id="47" creationId="{2895DDD5-B089-B113-754A-99B9E8E588AA}"/>
          </ac:cxnSpMkLst>
        </pc:cxnChg>
        <pc:cxnChg chg="mod">
          <ac:chgData name="Laat, S. de (Stijn)" userId="a4ba54c4-0c2f-4e52-ab06-8d132f278fdd" providerId="ADAL" clId="{1AB11BCE-77AC-439B-9758-8ECD498BF40C}" dt="2024-05-07T14:47:03.111" v="607" actId="478"/>
          <ac:cxnSpMkLst>
            <pc:docMk/>
            <pc:sldMk cId="38772248" sldId="315"/>
            <ac:cxnSpMk id="57" creationId="{E92F25FB-F098-3F45-7CD9-C09C678A74F8}"/>
          </ac:cxnSpMkLst>
        </pc:cxnChg>
        <pc:cxnChg chg="mod">
          <ac:chgData name="Laat, S. de (Stijn)" userId="a4ba54c4-0c2f-4e52-ab06-8d132f278fdd" providerId="ADAL" clId="{1AB11BCE-77AC-439B-9758-8ECD498BF40C}" dt="2024-05-07T14:54:44.806" v="647" actId="478"/>
          <ac:cxnSpMkLst>
            <pc:docMk/>
            <pc:sldMk cId="38772248" sldId="315"/>
            <ac:cxnSpMk id="64" creationId="{D2B6390A-D238-465F-8A23-E32BFF34193C}"/>
          </ac:cxnSpMkLst>
        </pc:cxnChg>
        <pc:cxnChg chg="mod">
          <ac:chgData name="Laat, S. de (Stijn)" userId="a4ba54c4-0c2f-4e52-ab06-8d132f278fdd" providerId="ADAL" clId="{1AB11BCE-77AC-439B-9758-8ECD498BF40C}" dt="2024-05-07T14:54:44.806" v="647" actId="478"/>
          <ac:cxnSpMkLst>
            <pc:docMk/>
            <pc:sldMk cId="38772248" sldId="315"/>
            <ac:cxnSpMk id="65" creationId="{74386845-405A-0832-8746-F7764E17F7ED}"/>
          </ac:cxnSpMkLst>
        </pc:cxnChg>
        <pc:cxnChg chg="mod">
          <ac:chgData name="Laat, S. de (Stijn)" userId="a4ba54c4-0c2f-4e52-ab06-8d132f278fdd" providerId="ADAL" clId="{1AB11BCE-77AC-439B-9758-8ECD498BF40C}" dt="2024-05-07T14:54:44.806" v="647" actId="478"/>
          <ac:cxnSpMkLst>
            <pc:docMk/>
            <pc:sldMk cId="38772248" sldId="315"/>
            <ac:cxnSpMk id="66" creationId="{8FDF8E9A-35B5-F0F6-AECB-FE78710BA45C}"/>
          </ac:cxnSpMkLst>
        </pc:cxnChg>
        <pc:cxnChg chg="mod">
          <ac:chgData name="Laat, S. de (Stijn)" userId="a4ba54c4-0c2f-4e52-ab06-8d132f278fdd" providerId="ADAL" clId="{1AB11BCE-77AC-439B-9758-8ECD498BF40C}" dt="2024-05-07T14:54:44.806" v="647" actId="478"/>
          <ac:cxnSpMkLst>
            <pc:docMk/>
            <pc:sldMk cId="38772248" sldId="315"/>
            <ac:cxnSpMk id="67" creationId="{F0C9B385-7533-05C6-45A0-7B6523E11458}"/>
          </ac:cxnSpMkLst>
        </pc:cxnChg>
        <pc:cxnChg chg="mod">
          <ac:chgData name="Laat, S. de (Stijn)" userId="a4ba54c4-0c2f-4e52-ab06-8d132f278fdd" providerId="ADAL" clId="{1AB11BCE-77AC-439B-9758-8ECD498BF40C}" dt="2024-05-07T14:54:44.806" v="647" actId="478"/>
          <ac:cxnSpMkLst>
            <pc:docMk/>
            <pc:sldMk cId="38772248" sldId="315"/>
            <ac:cxnSpMk id="75" creationId="{26EEBA76-9AC3-E32E-4CCF-6781070BBE7F}"/>
          </ac:cxnSpMkLst>
        </pc:cxnChg>
        <pc:cxnChg chg="add del mod">
          <ac:chgData name="Laat, S. de (Stijn)" userId="a4ba54c4-0c2f-4e52-ab06-8d132f278fdd" providerId="ADAL" clId="{1AB11BCE-77AC-439B-9758-8ECD498BF40C}" dt="2024-05-07T14:54:44.806" v="647" actId="478"/>
          <ac:cxnSpMkLst>
            <pc:docMk/>
            <pc:sldMk cId="38772248" sldId="315"/>
            <ac:cxnSpMk id="77" creationId="{664C46D9-C25D-7B5A-7516-5DFCB7E7D23E}"/>
          </ac:cxnSpMkLst>
        </pc:cxnChg>
        <pc:cxnChg chg="add del mod">
          <ac:chgData name="Laat, S. de (Stijn)" userId="a4ba54c4-0c2f-4e52-ab06-8d132f278fdd" providerId="ADAL" clId="{1AB11BCE-77AC-439B-9758-8ECD498BF40C}" dt="2024-05-07T14:54:44.806" v="647" actId="478"/>
          <ac:cxnSpMkLst>
            <pc:docMk/>
            <pc:sldMk cId="38772248" sldId="315"/>
            <ac:cxnSpMk id="78" creationId="{1424606F-931E-3813-3830-B94476BB46F4}"/>
          </ac:cxnSpMkLst>
        </pc:cxnChg>
        <pc:cxnChg chg="add del mod">
          <ac:chgData name="Laat, S. de (Stijn)" userId="a4ba54c4-0c2f-4e52-ab06-8d132f278fdd" providerId="ADAL" clId="{1AB11BCE-77AC-439B-9758-8ECD498BF40C}" dt="2024-05-07T14:54:44.806" v="647" actId="478"/>
          <ac:cxnSpMkLst>
            <pc:docMk/>
            <pc:sldMk cId="38772248" sldId="315"/>
            <ac:cxnSpMk id="79" creationId="{1817B9A7-B1C4-2366-4766-FE344B746329}"/>
          </ac:cxnSpMkLst>
        </pc:cxnChg>
        <pc:cxnChg chg="mod">
          <ac:chgData name="Laat, S. de (Stijn)" userId="a4ba54c4-0c2f-4e52-ab06-8d132f278fdd" providerId="ADAL" clId="{1AB11BCE-77AC-439B-9758-8ECD498BF40C}" dt="2024-05-07T14:54:45.773" v="648"/>
          <ac:cxnSpMkLst>
            <pc:docMk/>
            <pc:sldMk cId="38772248" sldId="315"/>
            <ac:cxnSpMk id="87" creationId="{37A4A84A-405C-3302-237E-95A294065E4B}"/>
          </ac:cxnSpMkLst>
        </pc:cxnChg>
        <pc:cxnChg chg="mod">
          <ac:chgData name="Laat, S. de (Stijn)" userId="a4ba54c4-0c2f-4e52-ab06-8d132f278fdd" providerId="ADAL" clId="{1AB11BCE-77AC-439B-9758-8ECD498BF40C}" dt="2024-05-07T14:54:45.773" v="648"/>
          <ac:cxnSpMkLst>
            <pc:docMk/>
            <pc:sldMk cId="38772248" sldId="315"/>
            <ac:cxnSpMk id="88" creationId="{0B20C006-F6EA-45ED-B6F7-BF815849DB0C}"/>
          </ac:cxnSpMkLst>
        </pc:cxnChg>
        <pc:cxnChg chg="mod">
          <ac:chgData name="Laat, S. de (Stijn)" userId="a4ba54c4-0c2f-4e52-ab06-8d132f278fdd" providerId="ADAL" clId="{1AB11BCE-77AC-439B-9758-8ECD498BF40C}" dt="2024-05-07T14:54:45.773" v="648"/>
          <ac:cxnSpMkLst>
            <pc:docMk/>
            <pc:sldMk cId="38772248" sldId="315"/>
            <ac:cxnSpMk id="89" creationId="{3CB933E4-7546-6873-64CC-303C2322CABE}"/>
          </ac:cxnSpMkLst>
        </pc:cxnChg>
        <pc:cxnChg chg="mod">
          <ac:chgData name="Laat, S. de (Stijn)" userId="a4ba54c4-0c2f-4e52-ab06-8d132f278fdd" providerId="ADAL" clId="{1AB11BCE-77AC-439B-9758-8ECD498BF40C}" dt="2024-05-07T14:54:45.773" v="648"/>
          <ac:cxnSpMkLst>
            <pc:docMk/>
            <pc:sldMk cId="38772248" sldId="315"/>
            <ac:cxnSpMk id="90" creationId="{74FEE868-FB61-B61E-4DD2-CD9C5BA08C7D}"/>
          </ac:cxnSpMkLst>
        </pc:cxnChg>
        <pc:cxnChg chg="mod">
          <ac:chgData name="Laat, S. de (Stijn)" userId="a4ba54c4-0c2f-4e52-ab06-8d132f278fdd" providerId="ADAL" clId="{1AB11BCE-77AC-439B-9758-8ECD498BF40C}" dt="2024-05-07T14:54:45.773" v="648"/>
          <ac:cxnSpMkLst>
            <pc:docMk/>
            <pc:sldMk cId="38772248" sldId="315"/>
            <ac:cxnSpMk id="98" creationId="{0CE3DFA0-5176-8C8F-C381-012B39CD0097}"/>
          </ac:cxnSpMkLst>
        </pc:cxnChg>
        <pc:cxnChg chg="add mod">
          <ac:chgData name="Laat, S. de (Stijn)" userId="a4ba54c4-0c2f-4e52-ab06-8d132f278fdd" providerId="ADAL" clId="{1AB11BCE-77AC-439B-9758-8ECD498BF40C}" dt="2024-05-07T14:54:45.773" v="648"/>
          <ac:cxnSpMkLst>
            <pc:docMk/>
            <pc:sldMk cId="38772248" sldId="315"/>
            <ac:cxnSpMk id="100" creationId="{29A7D031-59DC-8655-A69F-275FD0205719}"/>
          </ac:cxnSpMkLst>
        </pc:cxnChg>
        <pc:cxnChg chg="add mod">
          <ac:chgData name="Laat, S. de (Stijn)" userId="a4ba54c4-0c2f-4e52-ab06-8d132f278fdd" providerId="ADAL" clId="{1AB11BCE-77AC-439B-9758-8ECD498BF40C}" dt="2024-05-07T14:54:45.773" v="648"/>
          <ac:cxnSpMkLst>
            <pc:docMk/>
            <pc:sldMk cId="38772248" sldId="315"/>
            <ac:cxnSpMk id="101" creationId="{4EB36FA1-2698-375E-EE06-C6559073F15A}"/>
          </ac:cxnSpMkLst>
        </pc:cxnChg>
        <pc:cxnChg chg="add mod">
          <ac:chgData name="Laat, S. de (Stijn)" userId="a4ba54c4-0c2f-4e52-ab06-8d132f278fdd" providerId="ADAL" clId="{1AB11BCE-77AC-439B-9758-8ECD498BF40C}" dt="2024-05-07T14:54:45.773" v="648"/>
          <ac:cxnSpMkLst>
            <pc:docMk/>
            <pc:sldMk cId="38772248" sldId="315"/>
            <ac:cxnSpMk id="102" creationId="{9525D0B5-09EC-6202-7A61-8B4B703E407C}"/>
          </ac:cxnSpMkLst>
        </pc:cxnChg>
      </pc:sldChg>
      <pc:sldChg chg="addSp modSp mod modNotes modNotesTx">
        <pc:chgData name="Laat, S. de (Stijn)" userId="a4ba54c4-0c2f-4e52-ab06-8d132f278fdd" providerId="ADAL" clId="{1AB11BCE-77AC-439B-9758-8ECD498BF40C}" dt="2024-06-20T11:39:42.132" v="6322" actId="20577"/>
        <pc:sldMkLst>
          <pc:docMk/>
          <pc:sldMk cId="514171715" sldId="316"/>
        </pc:sldMkLst>
        <pc:spChg chg="mod">
          <ac:chgData name="Laat, S. de (Stijn)" userId="a4ba54c4-0c2f-4e52-ab06-8d132f278fdd" providerId="ADAL" clId="{1AB11BCE-77AC-439B-9758-8ECD498BF40C}" dt="2024-06-20T11:39:42.132" v="6322" actId="20577"/>
          <ac:spMkLst>
            <pc:docMk/>
            <pc:sldMk cId="514171715" sldId="316"/>
            <ac:spMk id="2" creationId="{81C72E2A-F0F0-349C-CB62-016D013A1051}"/>
          </ac:spMkLst>
        </pc:spChg>
        <pc:spChg chg="mod">
          <ac:chgData name="Laat, S. de (Stijn)" userId="a4ba54c4-0c2f-4e52-ab06-8d132f278fdd" providerId="ADAL" clId="{1AB11BCE-77AC-439B-9758-8ECD498BF40C}" dt="2024-05-30T12:54:50.630" v="4634" actId="20577"/>
          <ac:spMkLst>
            <pc:docMk/>
            <pc:sldMk cId="514171715" sldId="316"/>
            <ac:spMk id="3" creationId="{08C6CA37-DDF5-B116-AE38-BC442DEA05B3}"/>
          </ac:spMkLst>
        </pc:spChg>
        <pc:spChg chg="add mod">
          <ac:chgData name="Laat, S. de (Stijn)" userId="a4ba54c4-0c2f-4e52-ab06-8d132f278fdd" providerId="ADAL" clId="{1AB11BCE-77AC-439B-9758-8ECD498BF40C}" dt="2024-05-30T13:31:54.908" v="5454"/>
          <ac:spMkLst>
            <pc:docMk/>
            <pc:sldMk cId="514171715" sldId="316"/>
            <ac:spMk id="5" creationId="{82C7B4AD-C424-7871-20C8-0CAE76E8567E}"/>
          </ac:spMkLst>
        </pc:spChg>
      </pc:sldChg>
      <pc:sldChg chg="addSp modSp mod modNotesTx">
        <pc:chgData name="Laat, S. de (Stijn)" userId="a4ba54c4-0c2f-4e52-ab06-8d132f278fdd" providerId="ADAL" clId="{1AB11BCE-77AC-439B-9758-8ECD498BF40C}" dt="2024-05-30T13:53:41.360" v="5695" actId="20577"/>
        <pc:sldMkLst>
          <pc:docMk/>
          <pc:sldMk cId="2133875306" sldId="317"/>
        </pc:sldMkLst>
        <pc:spChg chg="add mod">
          <ac:chgData name="Laat, S. de (Stijn)" userId="a4ba54c4-0c2f-4e52-ab06-8d132f278fdd" providerId="ADAL" clId="{1AB11BCE-77AC-439B-9758-8ECD498BF40C}" dt="2024-05-30T13:32:21.182" v="5467" actId="14100"/>
          <ac:spMkLst>
            <pc:docMk/>
            <pc:sldMk cId="2133875306" sldId="317"/>
            <ac:spMk id="5" creationId="{71060CD7-B1DD-AB6C-5B7D-D1EE3878F4E8}"/>
          </ac:spMkLst>
        </pc:spChg>
        <pc:spChg chg="add mod">
          <ac:chgData name="Laat, S. de (Stijn)" userId="a4ba54c4-0c2f-4e52-ab06-8d132f278fdd" providerId="ADAL" clId="{1AB11BCE-77AC-439B-9758-8ECD498BF40C}" dt="2024-05-30T13:32:45.133" v="5478" actId="1076"/>
          <ac:spMkLst>
            <pc:docMk/>
            <pc:sldMk cId="2133875306" sldId="317"/>
            <ac:spMk id="6" creationId="{BF52B612-C5B9-FA37-0951-90ED217DD5A3}"/>
          </ac:spMkLst>
        </pc:spChg>
        <pc:spChg chg="mod">
          <ac:chgData name="Laat, S. de (Stijn)" userId="a4ba54c4-0c2f-4e52-ab06-8d132f278fdd" providerId="ADAL" clId="{1AB11BCE-77AC-439B-9758-8ECD498BF40C}" dt="2024-05-30T13:47:19.842" v="5577" actId="403"/>
          <ac:spMkLst>
            <pc:docMk/>
            <pc:sldMk cId="2133875306" sldId="317"/>
            <ac:spMk id="13" creationId="{65DD0011-2AA2-BB76-6D1F-5FFA456004DF}"/>
          </ac:spMkLst>
        </pc:spChg>
      </pc:sldChg>
      <pc:sldChg chg="addSp modSp">
        <pc:chgData name="Laat, S. de (Stijn)" userId="a4ba54c4-0c2f-4e52-ab06-8d132f278fdd" providerId="ADAL" clId="{1AB11BCE-77AC-439B-9758-8ECD498BF40C}" dt="2024-05-30T13:32:52.515" v="5479"/>
        <pc:sldMkLst>
          <pc:docMk/>
          <pc:sldMk cId="1551971742" sldId="318"/>
        </pc:sldMkLst>
        <pc:spChg chg="add mod">
          <ac:chgData name="Laat, S. de (Stijn)" userId="a4ba54c4-0c2f-4e52-ab06-8d132f278fdd" providerId="ADAL" clId="{1AB11BCE-77AC-439B-9758-8ECD498BF40C}" dt="2024-05-30T13:32:52.515" v="5479"/>
          <ac:spMkLst>
            <pc:docMk/>
            <pc:sldMk cId="1551971742" sldId="318"/>
            <ac:spMk id="5" creationId="{7C843474-1DFE-B3A6-91CD-9F7F6D47B1A2}"/>
          </ac:spMkLst>
        </pc:spChg>
        <pc:spChg chg="add mod">
          <ac:chgData name="Laat, S. de (Stijn)" userId="a4ba54c4-0c2f-4e52-ab06-8d132f278fdd" providerId="ADAL" clId="{1AB11BCE-77AC-439B-9758-8ECD498BF40C}" dt="2024-05-30T13:32:52.515" v="5479"/>
          <ac:spMkLst>
            <pc:docMk/>
            <pc:sldMk cId="1551971742" sldId="318"/>
            <ac:spMk id="6" creationId="{F33B9D93-69F5-1B3C-8F73-F5B7B3F944A3}"/>
          </ac:spMkLst>
        </pc:spChg>
      </pc:sldChg>
      <pc:sldChg chg="addSp delSp modSp mod modTransition modAnim modNotes modNotesTx">
        <pc:chgData name="Laat, S. de (Stijn)" userId="a4ba54c4-0c2f-4e52-ab06-8d132f278fdd" providerId="ADAL" clId="{1AB11BCE-77AC-439B-9758-8ECD498BF40C}" dt="2024-05-30T13:36:08.260" v="5501"/>
        <pc:sldMkLst>
          <pc:docMk/>
          <pc:sldMk cId="4268317966" sldId="319"/>
        </pc:sldMkLst>
        <pc:spChg chg="mod">
          <ac:chgData name="Laat, S. de (Stijn)" userId="a4ba54c4-0c2f-4e52-ab06-8d132f278fdd" providerId="ADAL" clId="{1AB11BCE-77AC-439B-9758-8ECD498BF40C}" dt="2024-05-23T13:16:01.602" v="1449" actId="20577"/>
          <ac:spMkLst>
            <pc:docMk/>
            <pc:sldMk cId="4268317966" sldId="319"/>
            <ac:spMk id="2" creationId="{2389C7E7-C6D6-C76B-7B0F-0A4B9B4D8707}"/>
          </ac:spMkLst>
        </pc:spChg>
        <pc:spChg chg="add mod">
          <ac:chgData name="Laat, S. de (Stijn)" userId="a4ba54c4-0c2f-4e52-ab06-8d132f278fdd" providerId="ADAL" clId="{1AB11BCE-77AC-439B-9758-8ECD498BF40C}" dt="2024-05-30T13:30:52.331" v="5411"/>
          <ac:spMkLst>
            <pc:docMk/>
            <pc:sldMk cId="4268317966" sldId="319"/>
            <ac:spMk id="5" creationId="{CAE2FB8D-13F0-8521-D10A-67800D0FF392}"/>
          </ac:spMkLst>
        </pc:spChg>
        <pc:spChg chg="add mod">
          <ac:chgData name="Laat, S. de (Stijn)" userId="a4ba54c4-0c2f-4e52-ab06-8d132f278fdd" providerId="ADAL" clId="{1AB11BCE-77AC-439B-9758-8ECD498BF40C}" dt="2024-05-07T12:52:07.614" v="364"/>
          <ac:spMkLst>
            <pc:docMk/>
            <pc:sldMk cId="4268317966" sldId="319"/>
            <ac:spMk id="8" creationId="{083D28B7-31B2-E50F-49BE-E3BA2404D188}"/>
          </ac:spMkLst>
        </pc:spChg>
        <pc:picChg chg="del mod">
          <ac:chgData name="Laat, S. de (Stijn)" userId="a4ba54c4-0c2f-4e52-ab06-8d132f278fdd" providerId="ADAL" clId="{1AB11BCE-77AC-439B-9758-8ECD498BF40C}" dt="2024-05-23T13:06:48.727" v="1405" actId="478"/>
          <ac:picMkLst>
            <pc:docMk/>
            <pc:sldMk cId="4268317966" sldId="319"/>
            <ac:picMk id="5" creationId="{A82AAE8D-DC2C-2ABC-0537-DF6399D6C3B4}"/>
          </ac:picMkLst>
        </pc:picChg>
        <pc:picChg chg="mod">
          <ac:chgData name="Laat, S. de (Stijn)" userId="a4ba54c4-0c2f-4e52-ab06-8d132f278fdd" providerId="ADAL" clId="{1AB11BCE-77AC-439B-9758-8ECD498BF40C}" dt="2024-05-23T13:07:48.245" v="1426" actId="1035"/>
          <ac:picMkLst>
            <pc:docMk/>
            <pc:sldMk cId="4268317966" sldId="319"/>
            <ac:picMk id="6" creationId="{718B4261-3889-0D8D-C524-C4CF4E32408E}"/>
          </ac:picMkLst>
        </pc:picChg>
        <pc:picChg chg="mod">
          <ac:chgData name="Laat, S. de (Stijn)" userId="a4ba54c4-0c2f-4e52-ab06-8d132f278fdd" providerId="ADAL" clId="{1AB11BCE-77AC-439B-9758-8ECD498BF40C}" dt="2024-05-23T12:52:48.867" v="1327" actId="1076"/>
          <ac:picMkLst>
            <pc:docMk/>
            <pc:sldMk cId="4268317966" sldId="319"/>
            <ac:picMk id="7" creationId="{4459DDA7-E753-A4AF-7925-720D5626D144}"/>
          </ac:picMkLst>
        </pc:picChg>
        <pc:picChg chg="add del mod">
          <ac:chgData name="Laat, S. de (Stijn)" userId="a4ba54c4-0c2f-4e52-ab06-8d132f278fdd" providerId="ADAL" clId="{1AB11BCE-77AC-439B-9758-8ECD498BF40C}" dt="2024-05-23T12:47:20.356" v="1218" actId="21"/>
          <ac:picMkLst>
            <pc:docMk/>
            <pc:sldMk cId="4268317966" sldId="319"/>
            <ac:picMk id="9" creationId="{4AAB162F-3412-A35D-E796-7297AF10EB41}"/>
          </ac:picMkLst>
        </pc:picChg>
        <pc:picChg chg="add mod">
          <ac:chgData name="Laat, S. de (Stijn)" userId="a4ba54c4-0c2f-4e52-ab06-8d132f278fdd" providerId="ADAL" clId="{1AB11BCE-77AC-439B-9758-8ECD498BF40C}" dt="2024-05-23T13:06:49.310" v="1406"/>
          <ac:picMkLst>
            <pc:docMk/>
            <pc:sldMk cId="4268317966" sldId="319"/>
            <ac:picMk id="10" creationId="{7339A280-E16D-A4FD-5B06-DFF6E78A7AD2}"/>
          </ac:picMkLst>
        </pc:picChg>
      </pc:sldChg>
      <pc:sldChg chg="addSp modSp mod modAnim modNotesTx">
        <pc:chgData name="Laat, S. de (Stijn)" userId="a4ba54c4-0c2f-4e52-ab06-8d132f278fdd" providerId="ADAL" clId="{1AB11BCE-77AC-439B-9758-8ECD498BF40C}" dt="2024-05-30T13:31:00.286" v="5415"/>
        <pc:sldMkLst>
          <pc:docMk/>
          <pc:sldMk cId="382836913" sldId="320"/>
        </pc:sldMkLst>
        <pc:spChg chg="mod">
          <ac:chgData name="Laat, S. de (Stijn)" userId="a4ba54c4-0c2f-4e52-ab06-8d132f278fdd" providerId="ADAL" clId="{1AB11BCE-77AC-439B-9758-8ECD498BF40C}" dt="2024-05-30T09:30:16.724" v="2673" actId="121"/>
          <ac:spMkLst>
            <pc:docMk/>
            <pc:sldMk cId="382836913" sldId="320"/>
            <ac:spMk id="2" creationId="{2389C7E7-C6D6-C76B-7B0F-0A4B9B4D8707}"/>
          </ac:spMkLst>
        </pc:spChg>
        <pc:spChg chg="add mod">
          <ac:chgData name="Laat, S. de (Stijn)" userId="a4ba54c4-0c2f-4e52-ab06-8d132f278fdd" providerId="ADAL" clId="{1AB11BCE-77AC-439B-9758-8ECD498BF40C}" dt="2024-05-30T13:31:00.286" v="5415"/>
          <ac:spMkLst>
            <pc:docMk/>
            <pc:sldMk cId="382836913" sldId="320"/>
            <ac:spMk id="5" creationId="{A353DAA3-2097-3753-786E-6B022BB1E701}"/>
          </ac:spMkLst>
        </pc:spChg>
      </pc:sldChg>
      <pc:sldChg chg="addSp modSp">
        <pc:chgData name="Laat, S. de (Stijn)" userId="a4ba54c4-0c2f-4e52-ab06-8d132f278fdd" providerId="ADAL" clId="{1AB11BCE-77AC-439B-9758-8ECD498BF40C}" dt="2024-05-30T13:30:58.718" v="5414"/>
        <pc:sldMkLst>
          <pc:docMk/>
          <pc:sldMk cId="401866102" sldId="321"/>
        </pc:sldMkLst>
        <pc:spChg chg="add mod">
          <ac:chgData name="Laat, S. de (Stijn)" userId="a4ba54c4-0c2f-4e52-ab06-8d132f278fdd" providerId="ADAL" clId="{1AB11BCE-77AC-439B-9758-8ECD498BF40C}" dt="2024-05-30T13:30:58.718" v="5414"/>
          <ac:spMkLst>
            <pc:docMk/>
            <pc:sldMk cId="401866102" sldId="321"/>
            <ac:spMk id="5" creationId="{A32317E1-C16C-BDC1-87BB-2FFE8EBC2DB7}"/>
          </ac:spMkLst>
        </pc:spChg>
      </pc:sldChg>
      <pc:sldChg chg="addSp modSp mod">
        <pc:chgData name="Laat, S. de (Stijn)" userId="a4ba54c4-0c2f-4e52-ab06-8d132f278fdd" providerId="ADAL" clId="{1AB11BCE-77AC-439B-9758-8ECD498BF40C}" dt="2024-05-30T13:37:35.550" v="5515" actId="20577"/>
        <pc:sldMkLst>
          <pc:docMk/>
          <pc:sldMk cId="2557583011" sldId="322"/>
        </pc:sldMkLst>
        <pc:spChg chg="mod">
          <ac:chgData name="Laat, S. de (Stijn)" userId="a4ba54c4-0c2f-4e52-ab06-8d132f278fdd" providerId="ADAL" clId="{1AB11BCE-77AC-439B-9758-8ECD498BF40C}" dt="2024-05-30T13:37:35.550" v="5515" actId="20577"/>
          <ac:spMkLst>
            <pc:docMk/>
            <pc:sldMk cId="2557583011" sldId="322"/>
            <ac:spMk id="2" creationId="{2389C7E7-C6D6-C76B-7B0F-0A4B9B4D8707}"/>
          </ac:spMkLst>
        </pc:spChg>
        <pc:spChg chg="add mod">
          <ac:chgData name="Laat, S. de (Stijn)" userId="a4ba54c4-0c2f-4e52-ab06-8d132f278fdd" providerId="ADAL" clId="{1AB11BCE-77AC-439B-9758-8ECD498BF40C}" dt="2024-05-30T13:31:03.055" v="5417"/>
          <ac:spMkLst>
            <pc:docMk/>
            <pc:sldMk cId="2557583011" sldId="322"/>
            <ac:spMk id="5" creationId="{5C8CFD11-5EB3-1EF4-3A0F-F9B4DCA283BD}"/>
          </ac:spMkLst>
        </pc:spChg>
      </pc:sldChg>
      <pc:sldChg chg="addSp delSp modSp mod modNotesTx">
        <pc:chgData name="Laat, S. de (Stijn)" userId="a4ba54c4-0c2f-4e52-ab06-8d132f278fdd" providerId="ADAL" clId="{1AB11BCE-77AC-439B-9758-8ECD498BF40C}" dt="2024-06-18T09:02:28.629" v="6291" actId="1038"/>
        <pc:sldMkLst>
          <pc:docMk/>
          <pc:sldMk cId="2229202587" sldId="323"/>
        </pc:sldMkLst>
        <pc:spChg chg="mod">
          <ac:chgData name="Laat, S. de (Stijn)" userId="a4ba54c4-0c2f-4e52-ab06-8d132f278fdd" providerId="ADAL" clId="{1AB11BCE-77AC-439B-9758-8ECD498BF40C}" dt="2024-06-18T09:02:11.155" v="6273" actId="20577"/>
          <ac:spMkLst>
            <pc:docMk/>
            <pc:sldMk cId="2229202587" sldId="323"/>
            <ac:spMk id="2" creationId="{81C72E2A-F0F0-349C-CB62-016D013A1051}"/>
          </ac:spMkLst>
        </pc:spChg>
        <pc:spChg chg="mod">
          <ac:chgData name="Laat, S. de (Stijn)" userId="a4ba54c4-0c2f-4e52-ab06-8d132f278fdd" providerId="ADAL" clId="{1AB11BCE-77AC-439B-9758-8ECD498BF40C}" dt="2024-05-30T12:48:33.970" v="4518" actId="20577"/>
          <ac:spMkLst>
            <pc:docMk/>
            <pc:sldMk cId="2229202587" sldId="323"/>
            <ac:spMk id="3" creationId="{08C6CA37-DDF5-B116-AE38-BC442DEA05B3}"/>
          </ac:spMkLst>
        </pc:spChg>
        <pc:spChg chg="add mod">
          <ac:chgData name="Laat, S. de (Stijn)" userId="a4ba54c4-0c2f-4e52-ab06-8d132f278fdd" providerId="ADAL" clId="{1AB11BCE-77AC-439B-9758-8ECD498BF40C}" dt="2024-05-30T13:31:57.482" v="5455"/>
          <ac:spMkLst>
            <pc:docMk/>
            <pc:sldMk cId="2229202587" sldId="323"/>
            <ac:spMk id="11" creationId="{234ED1C5-090A-7667-00E1-81084429F4EB}"/>
          </ac:spMkLst>
        </pc:spChg>
        <pc:picChg chg="add mod modCrop">
          <ac:chgData name="Laat, S. de (Stijn)" userId="a4ba54c4-0c2f-4e52-ab06-8d132f278fdd" providerId="ADAL" clId="{1AB11BCE-77AC-439B-9758-8ECD498BF40C}" dt="2024-06-18T09:02:28.629" v="6291" actId="1038"/>
          <ac:picMkLst>
            <pc:docMk/>
            <pc:sldMk cId="2229202587" sldId="323"/>
            <ac:picMk id="6" creationId="{C53196B6-FB8B-C45B-E648-94B8F88A76B2}"/>
          </ac:picMkLst>
        </pc:picChg>
        <pc:picChg chg="add del mod">
          <ac:chgData name="Laat, S. de (Stijn)" userId="a4ba54c4-0c2f-4e52-ab06-8d132f278fdd" providerId="ADAL" clId="{1AB11BCE-77AC-439B-9758-8ECD498BF40C}" dt="2024-06-18T09:01:05.845" v="6236" actId="478"/>
          <ac:picMkLst>
            <pc:docMk/>
            <pc:sldMk cId="2229202587" sldId="323"/>
            <ac:picMk id="7" creationId="{13A929D2-8F4E-8ADF-3A2E-47F8216468F2}"/>
          </ac:picMkLst>
        </pc:picChg>
        <pc:picChg chg="add del mod ord">
          <ac:chgData name="Laat, S. de (Stijn)" userId="a4ba54c4-0c2f-4e52-ab06-8d132f278fdd" providerId="ADAL" clId="{1AB11BCE-77AC-439B-9758-8ECD498BF40C}" dt="2024-05-30T13:08:54.487" v="4916" actId="478"/>
          <ac:picMkLst>
            <pc:docMk/>
            <pc:sldMk cId="2229202587" sldId="323"/>
            <ac:picMk id="8" creationId="{07158898-43FA-5D35-BDDD-77755E90132E}"/>
          </ac:picMkLst>
        </pc:picChg>
        <pc:picChg chg="add del mod">
          <ac:chgData name="Laat, S. de (Stijn)" userId="a4ba54c4-0c2f-4e52-ab06-8d132f278fdd" providerId="ADAL" clId="{1AB11BCE-77AC-439B-9758-8ECD498BF40C}" dt="2024-06-18T08:57:24.743" v="6217" actId="478"/>
          <ac:picMkLst>
            <pc:docMk/>
            <pc:sldMk cId="2229202587" sldId="323"/>
            <ac:picMk id="8" creationId="{80330DBA-448F-A6FD-E44A-2CC77170A920}"/>
          </ac:picMkLst>
        </pc:picChg>
        <pc:picChg chg="add del mod">
          <ac:chgData name="Laat, S. de (Stijn)" userId="a4ba54c4-0c2f-4e52-ab06-8d132f278fdd" providerId="ADAL" clId="{1AB11BCE-77AC-439B-9758-8ECD498BF40C}" dt="2024-05-30T13:08:53.559" v="4915" actId="478"/>
          <ac:picMkLst>
            <pc:docMk/>
            <pc:sldMk cId="2229202587" sldId="323"/>
            <ac:picMk id="10" creationId="{7C1A232E-2037-4159-CE60-175EA20564BB}"/>
          </ac:picMkLst>
        </pc:picChg>
      </pc:sldChg>
      <pc:sldChg chg="addSp modSp mod modTransition modAnim modNotesTx">
        <pc:chgData name="Laat, S. de (Stijn)" userId="a4ba54c4-0c2f-4e52-ab06-8d132f278fdd" providerId="ADAL" clId="{1AB11BCE-77AC-439B-9758-8ECD498BF40C}" dt="2024-05-30T13:37:49.484" v="5519"/>
        <pc:sldMkLst>
          <pc:docMk/>
          <pc:sldMk cId="2580346800" sldId="324"/>
        </pc:sldMkLst>
        <pc:spChg chg="mod">
          <ac:chgData name="Laat, S. de (Stijn)" userId="a4ba54c4-0c2f-4e52-ab06-8d132f278fdd" providerId="ADAL" clId="{1AB11BCE-77AC-439B-9758-8ECD498BF40C}" dt="2024-05-07T14:27:54.234" v="538" actId="20577"/>
          <ac:spMkLst>
            <pc:docMk/>
            <pc:sldMk cId="2580346800" sldId="324"/>
            <ac:spMk id="2" creationId="{D7FA2C4E-F923-05E4-6923-2EF992CE5E1F}"/>
          </ac:spMkLst>
        </pc:spChg>
        <pc:spChg chg="add mod">
          <ac:chgData name="Laat, S. de (Stijn)" userId="a4ba54c4-0c2f-4e52-ab06-8d132f278fdd" providerId="ADAL" clId="{1AB11BCE-77AC-439B-9758-8ECD498BF40C}" dt="2024-05-30T13:31:04.465" v="5418"/>
          <ac:spMkLst>
            <pc:docMk/>
            <pc:sldMk cId="2580346800" sldId="324"/>
            <ac:spMk id="5" creationId="{2BFC1065-D471-7600-1FC3-3179DBC393D2}"/>
          </ac:spMkLst>
        </pc:spChg>
      </pc:sldChg>
      <pc:sldChg chg="addSp modSp mod">
        <pc:chgData name="Laat, S. de (Stijn)" userId="a4ba54c4-0c2f-4e52-ab06-8d132f278fdd" providerId="ADAL" clId="{1AB11BCE-77AC-439B-9758-8ECD498BF40C}" dt="2024-05-30T13:31:05.799" v="5419"/>
        <pc:sldMkLst>
          <pc:docMk/>
          <pc:sldMk cId="3302035109" sldId="325"/>
        </pc:sldMkLst>
        <pc:spChg chg="mod">
          <ac:chgData name="Laat, S. de (Stijn)" userId="a4ba54c4-0c2f-4e52-ab06-8d132f278fdd" providerId="ADAL" clId="{1AB11BCE-77AC-439B-9758-8ECD498BF40C}" dt="2024-05-30T09:35:49.926" v="2832" actId="20577"/>
          <ac:spMkLst>
            <pc:docMk/>
            <pc:sldMk cId="3302035109" sldId="325"/>
            <ac:spMk id="2" creationId="{D7FA2C4E-F923-05E4-6923-2EF992CE5E1F}"/>
          </ac:spMkLst>
        </pc:spChg>
        <pc:spChg chg="add mod">
          <ac:chgData name="Laat, S. de (Stijn)" userId="a4ba54c4-0c2f-4e52-ab06-8d132f278fdd" providerId="ADAL" clId="{1AB11BCE-77AC-439B-9758-8ECD498BF40C}" dt="2024-05-30T13:31:05.799" v="5419"/>
          <ac:spMkLst>
            <pc:docMk/>
            <pc:sldMk cId="3302035109" sldId="325"/>
            <ac:spMk id="5" creationId="{360F44BE-9770-4C9D-B697-E94E726B5472}"/>
          </ac:spMkLst>
        </pc:spChg>
      </pc:sldChg>
      <pc:sldChg chg="addSp delSp modSp add mod modAnim modNotesTx">
        <pc:chgData name="Laat, S. de (Stijn)" userId="a4ba54c4-0c2f-4e52-ab06-8d132f278fdd" providerId="ADAL" clId="{1AB11BCE-77AC-439B-9758-8ECD498BF40C}" dt="2024-05-30T09:54:15.122" v="4134" actId="113"/>
        <pc:sldMkLst>
          <pc:docMk/>
          <pc:sldMk cId="1064976176" sldId="326"/>
        </pc:sldMkLst>
        <pc:spChg chg="mod">
          <ac:chgData name="Laat, S. de (Stijn)" userId="a4ba54c4-0c2f-4e52-ab06-8d132f278fdd" providerId="ADAL" clId="{1AB11BCE-77AC-439B-9758-8ECD498BF40C}" dt="2024-05-07T14:45:28.224" v="592"/>
          <ac:spMkLst>
            <pc:docMk/>
            <pc:sldMk cId="1064976176" sldId="326"/>
            <ac:spMk id="5" creationId="{61C8660D-AE44-753E-8D10-1548C3969874}"/>
          </ac:spMkLst>
        </pc:spChg>
        <pc:spChg chg="mod">
          <ac:chgData name="Laat, S. de (Stijn)" userId="a4ba54c4-0c2f-4e52-ab06-8d132f278fdd" providerId="ADAL" clId="{1AB11BCE-77AC-439B-9758-8ECD498BF40C}" dt="2024-05-07T14:53:43.581" v="642" actId="207"/>
          <ac:spMkLst>
            <pc:docMk/>
            <pc:sldMk cId="1064976176" sldId="326"/>
            <ac:spMk id="6" creationId="{D1FABFD5-50D5-AE4D-9462-C8D4F0B91E2C}"/>
          </ac:spMkLst>
        </pc:spChg>
        <pc:spChg chg="mod">
          <ac:chgData name="Laat, S. de (Stijn)" userId="a4ba54c4-0c2f-4e52-ab06-8d132f278fdd" providerId="ADAL" clId="{1AB11BCE-77AC-439B-9758-8ECD498BF40C}" dt="2024-05-07T14:53:26.740" v="639" actId="207"/>
          <ac:spMkLst>
            <pc:docMk/>
            <pc:sldMk cId="1064976176" sldId="326"/>
            <ac:spMk id="7" creationId="{A7A063CA-6F4A-B7B7-41CE-51580886E175}"/>
          </ac:spMkLst>
        </pc:spChg>
        <pc:spChg chg="mod">
          <ac:chgData name="Laat, S. de (Stijn)" userId="a4ba54c4-0c2f-4e52-ab06-8d132f278fdd" providerId="ADAL" clId="{1AB11BCE-77AC-439B-9758-8ECD498BF40C}" dt="2024-05-07T14:45:28.224" v="592"/>
          <ac:spMkLst>
            <pc:docMk/>
            <pc:sldMk cId="1064976176" sldId="326"/>
            <ac:spMk id="8" creationId="{10260909-CE6C-69EC-BAA6-E30961294142}"/>
          </ac:spMkLst>
        </pc:spChg>
        <pc:spChg chg="mod">
          <ac:chgData name="Laat, S. de (Stijn)" userId="a4ba54c4-0c2f-4e52-ab06-8d132f278fdd" providerId="ADAL" clId="{1AB11BCE-77AC-439B-9758-8ECD498BF40C}" dt="2024-05-07T14:45:28.224" v="592"/>
          <ac:spMkLst>
            <pc:docMk/>
            <pc:sldMk cId="1064976176" sldId="326"/>
            <ac:spMk id="9" creationId="{6F7C88D1-EA3E-BCFF-58FB-21CB8CAC4958}"/>
          </ac:spMkLst>
        </pc:spChg>
        <pc:spChg chg="mod">
          <ac:chgData name="Laat, S. de (Stijn)" userId="a4ba54c4-0c2f-4e52-ab06-8d132f278fdd" providerId="ADAL" clId="{1AB11BCE-77AC-439B-9758-8ECD498BF40C}" dt="2024-05-07T14:45:28.224" v="592"/>
          <ac:spMkLst>
            <pc:docMk/>
            <pc:sldMk cId="1064976176" sldId="326"/>
            <ac:spMk id="14" creationId="{4DAF14AE-E932-B7C8-4448-EB2EF5313291}"/>
          </ac:spMkLst>
        </pc:spChg>
        <pc:spChg chg="mod">
          <ac:chgData name="Laat, S. de (Stijn)" userId="a4ba54c4-0c2f-4e52-ab06-8d132f278fdd" providerId="ADAL" clId="{1AB11BCE-77AC-439B-9758-8ECD498BF40C}" dt="2024-05-07T14:45:28.224" v="592"/>
          <ac:spMkLst>
            <pc:docMk/>
            <pc:sldMk cId="1064976176" sldId="326"/>
            <ac:spMk id="15" creationId="{402DC356-03F9-7983-14F8-9D9CD6C9751B}"/>
          </ac:spMkLst>
        </pc:spChg>
        <pc:spChg chg="mod">
          <ac:chgData name="Laat, S. de (Stijn)" userId="a4ba54c4-0c2f-4e52-ab06-8d132f278fdd" providerId="ADAL" clId="{1AB11BCE-77AC-439B-9758-8ECD498BF40C}" dt="2024-05-07T14:53:37.321" v="641" actId="1076"/>
          <ac:spMkLst>
            <pc:docMk/>
            <pc:sldMk cId="1064976176" sldId="326"/>
            <ac:spMk id="16" creationId="{702A51AB-20C3-AB48-74DD-B2FFDA400E9C}"/>
          </ac:spMkLst>
        </pc:spChg>
        <pc:spChg chg="mod">
          <ac:chgData name="Laat, S. de (Stijn)" userId="a4ba54c4-0c2f-4e52-ab06-8d132f278fdd" providerId="ADAL" clId="{1AB11BCE-77AC-439B-9758-8ECD498BF40C}" dt="2024-05-07T14:53:43.581" v="642" actId="207"/>
          <ac:spMkLst>
            <pc:docMk/>
            <pc:sldMk cId="1064976176" sldId="326"/>
            <ac:spMk id="17" creationId="{5DFF6FFA-6B8E-E399-B63C-7B7F08F8DA8A}"/>
          </ac:spMkLst>
        </pc:spChg>
        <pc:spChg chg="mod">
          <ac:chgData name="Laat, S. de (Stijn)" userId="a4ba54c4-0c2f-4e52-ab06-8d132f278fdd" providerId="ADAL" clId="{1AB11BCE-77AC-439B-9758-8ECD498BF40C}" dt="2024-05-07T14:53:26.740" v="639" actId="207"/>
          <ac:spMkLst>
            <pc:docMk/>
            <pc:sldMk cId="1064976176" sldId="326"/>
            <ac:spMk id="18" creationId="{3D159DD2-ED8F-81A7-E2A1-5AC14185090D}"/>
          </ac:spMkLst>
        </pc:spChg>
        <pc:spChg chg="mod">
          <ac:chgData name="Laat, S. de (Stijn)" userId="a4ba54c4-0c2f-4e52-ab06-8d132f278fdd" providerId="ADAL" clId="{1AB11BCE-77AC-439B-9758-8ECD498BF40C}" dt="2024-05-07T14:45:28.224" v="592"/>
          <ac:spMkLst>
            <pc:docMk/>
            <pc:sldMk cId="1064976176" sldId="326"/>
            <ac:spMk id="19" creationId="{A827BD4A-AAD7-6F79-67EE-B631850BDA23}"/>
          </ac:spMkLst>
        </pc:spChg>
        <pc:spChg chg="mod">
          <ac:chgData name="Laat, S. de (Stijn)" userId="a4ba54c4-0c2f-4e52-ab06-8d132f278fdd" providerId="ADAL" clId="{1AB11BCE-77AC-439B-9758-8ECD498BF40C}" dt="2024-05-07T14:45:28.224" v="592"/>
          <ac:spMkLst>
            <pc:docMk/>
            <pc:sldMk cId="1064976176" sldId="326"/>
            <ac:spMk id="20" creationId="{E3E3A691-92CD-1B32-C641-91B90B96C6F0}"/>
          </ac:spMkLst>
        </pc:spChg>
        <pc:spChg chg="mod">
          <ac:chgData name="Laat, S. de (Stijn)" userId="a4ba54c4-0c2f-4e52-ab06-8d132f278fdd" providerId="ADAL" clId="{1AB11BCE-77AC-439B-9758-8ECD498BF40C}" dt="2024-05-07T14:45:28.224" v="592"/>
          <ac:spMkLst>
            <pc:docMk/>
            <pc:sldMk cId="1064976176" sldId="326"/>
            <ac:spMk id="22" creationId="{4F5E9B30-A7EE-62ED-59D5-C7279629AC45}"/>
          </ac:spMkLst>
        </pc:spChg>
        <pc:spChg chg="mod">
          <ac:chgData name="Laat, S. de (Stijn)" userId="a4ba54c4-0c2f-4e52-ab06-8d132f278fdd" providerId="ADAL" clId="{1AB11BCE-77AC-439B-9758-8ECD498BF40C}" dt="2024-05-07T12:57:12.432" v="406" actId="207"/>
          <ac:spMkLst>
            <pc:docMk/>
            <pc:sldMk cId="1064976176" sldId="326"/>
            <ac:spMk id="37" creationId="{7B0464DD-3CDB-F783-8DFD-2645BB5D0067}"/>
          </ac:spMkLst>
        </pc:spChg>
        <pc:spChg chg="mod">
          <ac:chgData name="Laat, S. de (Stijn)" userId="a4ba54c4-0c2f-4e52-ab06-8d132f278fdd" providerId="ADAL" clId="{1AB11BCE-77AC-439B-9758-8ECD498BF40C}" dt="2024-05-07T12:57:16.116" v="407" actId="207"/>
          <ac:spMkLst>
            <pc:docMk/>
            <pc:sldMk cId="1064976176" sldId="326"/>
            <ac:spMk id="40" creationId="{DD1B8534-F200-F119-6C49-CF9308916096}"/>
          </ac:spMkLst>
        </pc:spChg>
        <pc:spChg chg="mod">
          <ac:chgData name="Laat, S. de (Stijn)" userId="a4ba54c4-0c2f-4e52-ab06-8d132f278fdd" providerId="ADAL" clId="{1AB11BCE-77AC-439B-9758-8ECD498BF40C}" dt="2024-05-07T12:57:19.615" v="408" actId="207"/>
          <ac:spMkLst>
            <pc:docMk/>
            <pc:sldMk cId="1064976176" sldId="326"/>
            <ac:spMk id="53" creationId="{B687EE6B-7CD2-E7CD-7278-D05008821DF2}"/>
          </ac:spMkLst>
        </pc:spChg>
        <pc:spChg chg="mod">
          <ac:chgData name="Laat, S. de (Stijn)" userId="a4ba54c4-0c2f-4e52-ab06-8d132f278fdd" providerId="ADAL" clId="{1AB11BCE-77AC-439B-9758-8ECD498BF40C}" dt="2024-05-07T12:57:08.266" v="405" actId="207"/>
          <ac:spMkLst>
            <pc:docMk/>
            <pc:sldMk cId="1064976176" sldId="326"/>
            <ac:spMk id="55" creationId="{90039147-DC22-9C18-0BC5-61D4B5566F15}"/>
          </ac:spMkLst>
        </pc:spChg>
        <pc:spChg chg="del mod">
          <ac:chgData name="Laat, S. de (Stijn)" userId="a4ba54c4-0c2f-4e52-ab06-8d132f278fdd" providerId="ADAL" clId="{1AB11BCE-77AC-439B-9758-8ECD498BF40C}" dt="2024-05-07T14:31:25.143" v="546" actId="478"/>
          <ac:spMkLst>
            <pc:docMk/>
            <pc:sldMk cId="1064976176" sldId="326"/>
            <ac:spMk id="57" creationId="{BF68AD8C-60EA-55BD-3DB1-2C3ACA8B6095}"/>
          </ac:spMkLst>
        </pc:spChg>
        <pc:spChg chg="add mod ord">
          <ac:chgData name="Laat, S. de (Stijn)" userId="a4ba54c4-0c2f-4e52-ab06-8d132f278fdd" providerId="ADAL" clId="{1AB11BCE-77AC-439B-9758-8ECD498BF40C}" dt="2024-05-07T14:50:55.190" v="626" actId="167"/>
          <ac:spMkLst>
            <pc:docMk/>
            <pc:sldMk cId="1064976176" sldId="326"/>
            <ac:spMk id="59" creationId="{136759A2-4CAD-365B-7963-6BBC56235F99}"/>
          </ac:spMkLst>
        </pc:spChg>
        <pc:grpChg chg="add mod">
          <ac:chgData name="Laat, S. de (Stijn)" userId="a4ba54c4-0c2f-4e52-ab06-8d132f278fdd" providerId="ADAL" clId="{1AB11BCE-77AC-439B-9758-8ECD498BF40C}" dt="2024-05-07T14:45:28.224" v="592"/>
          <ac:grpSpMkLst>
            <pc:docMk/>
            <pc:sldMk cId="1064976176" sldId="326"/>
            <ac:grpSpMk id="2" creationId="{7CC22D7C-2206-BDCF-FDD5-13BA03808125}"/>
          </ac:grpSpMkLst>
        </pc:grpChg>
        <pc:grpChg chg="del mod">
          <ac:chgData name="Laat, S. de (Stijn)" userId="a4ba54c4-0c2f-4e52-ab06-8d132f278fdd" providerId="ADAL" clId="{1AB11BCE-77AC-439B-9758-8ECD498BF40C}" dt="2024-05-07T14:45:27.666" v="591" actId="478"/>
          <ac:grpSpMkLst>
            <pc:docMk/>
            <pc:sldMk cId="1064976176" sldId="326"/>
            <ac:grpSpMk id="35" creationId="{D02E5DD1-80FC-C950-A071-EDFE32F58F8B}"/>
          </ac:grpSpMkLst>
        </pc:grpChg>
        <pc:cxnChg chg="mod">
          <ac:chgData name="Laat, S. de (Stijn)" userId="a4ba54c4-0c2f-4e52-ab06-8d132f278fdd" providerId="ADAL" clId="{1AB11BCE-77AC-439B-9758-8ECD498BF40C}" dt="2024-05-07T14:45:28.224" v="592"/>
          <ac:cxnSpMkLst>
            <pc:docMk/>
            <pc:sldMk cId="1064976176" sldId="326"/>
            <ac:cxnSpMk id="10" creationId="{304FE2F6-F3F4-FB76-BAC6-C2C7F85A68EA}"/>
          </ac:cxnSpMkLst>
        </pc:cxnChg>
        <pc:cxnChg chg="mod">
          <ac:chgData name="Laat, S. de (Stijn)" userId="a4ba54c4-0c2f-4e52-ab06-8d132f278fdd" providerId="ADAL" clId="{1AB11BCE-77AC-439B-9758-8ECD498BF40C}" dt="2024-05-07T14:45:28.224" v="592"/>
          <ac:cxnSpMkLst>
            <pc:docMk/>
            <pc:sldMk cId="1064976176" sldId="326"/>
            <ac:cxnSpMk id="11" creationId="{F9207B3E-D424-18EE-7CFF-F34687901A34}"/>
          </ac:cxnSpMkLst>
        </pc:cxnChg>
        <pc:cxnChg chg="mod">
          <ac:chgData name="Laat, S. de (Stijn)" userId="a4ba54c4-0c2f-4e52-ab06-8d132f278fdd" providerId="ADAL" clId="{1AB11BCE-77AC-439B-9758-8ECD498BF40C}" dt="2024-05-07T14:45:28.224" v="592"/>
          <ac:cxnSpMkLst>
            <pc:docMk/>
            <pc:sldMk cId="1064976176" sldId="326"/>
            <ac:cxnSpMk id="12" creationId="{AF3BF000-D804-8360-2577-3AFD56AB945F}"/>
          </ac:cxnSpMkLst>
        </pc:cxnChg>
        <pc:cxnChg chg="mod">
          <ac:chgData name="Laat, S. de (Stijn)" userId="a4ba54c4-0c2f-4e52-ab06-8d132f278fdd" providerId="ADAL" clId="{1AB11BCE-77AC-439B-9758-8ECD498BF40C}" dt="2024-05-07T14:45:28.224" v="592"/>
          <ac:cxnSpMkLst>
            <pc:docMk/>
            <pc:sldMk cId="1064976176" sldId="326"/>
            <ac:cxnSpMk id="13" creationId="{25140661-824B-36FF-F016-5ADAD60894C5}"/>
          </ac:cxnSpMkLst>
        </pc:cxnChg>
        <pc:cxnChg chg="mod">
          <ac:chgData name="Laat, S. de (Stijn)" userId="a4ba54c4-0c2f-4e52-ab06-8d132f278fdd" providerId="ADAL" clId="{1AB11BCE-77AC-439B-9758-8ECD498BF40C}" dt="2024-05-07T14:45:28.224" v="592"/>
          <ac:cxnSpMkLst>
            <pc:docMk/>
            <pc:sldMk cId="1064976176" sldId="326"/>
            <ac:cxnSpMk id="21" creationId="{9C643DE8-B748-2D18-E375-852ADDB53BE7}"/>
          </ac:cxnSpMkLst>
        </pc:cxnChg>
        <pc:cxnChg chg="add mod">
          <ac:chgData name="Laat, S. de (Stijn)" userId="a4ba54c4-0c2f-4e52-ab06-8d132f278fdd" providerId="ADAL" clId="{1AB11BCE-77AC-439B-9758-8ECD498BF40C}" dt="2024-05-07T14:45:28.224" v="592"/>
          <ac:cxnSpMkLst>
            <pc:docMk/>
            <pc:sldMk cId="1064976176" sldId="326"/>
            <ac:cxnSpMk id="23" creationId="{C8F5D526-2013-BD40-C6E9-17B1D85A582C}"/>
          </ac:cxnSpMkLst>
        </pc:cxnChg>
        <pc:cxnChg chg="add mod">
          <ac:chgData name="Laat, S. de (Stijn)" userId="a4ba54c4-0c2f-4e52-ab06-8d132f278fdd" providerId="ADAL" clId="{1AB11BCE-77AC-439B-9758-8ECD498BF40C}" dt="2024-05-07T14:46:21.309" v="601" actId="14100"/>
          <ac:cxnSpMkLst>
            <pc:docMk/>
            <pc:sldMk cId="1064976176" sldId="326"/>
            <ac:cxnSpMk id="24" creationId="{7444A9A5-E8EC-20D1-7C84-BEEE6ED5C41C}"/>
          </ac:cxnSpMkLst>
        </pc:cxnChg>
        <pc:cxnChg chg="add mod">
          <ac:chgData name="Laat, S. de (Stijn)" userId="a4ba54c4-0c2f-4e52-ab06-8d132f278fdd" providerId="ADAL" clId="{1AB11BCE-77AC-439B-9758-8ECD498BF40C}" dt="2024-05-07T14:50:32.963" v="625" actId="1035"/>
          <ac:cxnSpMkLst>
            <pc:docMk/>
            <pc:sldMk cId="1064976176" sldId="326"/>
            <ac:cxnSpMk id="25" creationId="{142B3EF3-8198-8958-0C0E-FFB2569301F7}"/>
          </ac:cxnSpMkLst>
        </pc:cxnChg>
        <pc:cxnChg chg="mod">
          <ac:chgData name="Laat, S. de (Stijn)" userId="a4ba54c4-0c2f-4e52-ab06-8d132f278fdd" providerId="ADAL" clId="{1AB11BCE-77AC-439B-9758-8ECD498BF40C}" dt="2024-05-07T14:45:27.666" v="591" actId="478"/>
          <ac:cxnSpMkLst>
            <pc:docMk/>
            <pc:sldMk cId="1064976176" sldId="326"/>
            <ac:cxnSpMk id="43" creationId="{F3F12474-7015-9BDC-0022-DD29F2F2FECB}"/>
          </ac:cxnSpMkLst>
        </pc:cxnChg>
        <pc:cxnChg chg="mod">
          <ac:chgData name="Laat, S. de (Stijn)" userId="a4ba54c4-0c2f-4e52-ab06-8d132f278fdd" providerId="ADAL" clId="{1AB11BCE-77AC-439B-9758-8ECD498BF40C}" dt="2024-05-07T14:45:27.666" v="591" actId="478"/>
          <ac:cxnSpMkLst>
            <pc:docMk/>
            <pc:sldMk cId="1064976176" sldId="326"/>
            <ac:cxnSpMk id="44" creationId="{F807D0B1-A0E8-153A-4C29-810260E4066D}"/>
          </ac:cxnSpMkLst>
        </pc:cxnChg>
        <pc:cxnChg chg="mod">
          <ac:chgData name="Laat, S. de (Stijn)" userId="a4ba54c4-0c2f-4e52-ab06-8d132f278fdd" providerId="ADAL" clId="{1AB11BCE-77AC-439B-9758-8ECD498BF40C}" dt="2024-05-07T14:45:27.666" v="591" actId="478"/>
          <ac:cxnSpMkLst>
            <pc:docMk/>
            <pc:sldMk cId="1064976176" sldId="326"/>
            <ac:cxnSpMk id="45" creationId="{EC712B12-3B0C-7377-7A81-D12C2B2E6D89}"/>
          </ac:cxnSpMkLst>
        </pc:cxnChg>
        <pc:cxnChg chg="mod">
          <ac:chgData name="Laat, S. de (Stijn)" userId="a4ba54c4-0c2f-4e52-ab06-8d132f278fdd" providerId="ADAL" clId="{1AB11BCE-77AC-439B-9758-8ECD498BF40C}" dt="2024-05-07T14:45:27.666" v="591" actId="478"/>
          <ac:cxnSpMkLst>
            <pc:docMk/>
            <pc:sldMk cId="1064976176" sldId="326"/>
            <ac:cxnSpMk id="46" creationId="{4432C3E8-C7E6-5003-505A-CA1D369DD835}"/>
          </ac:cxnSpMkLst>
        </pc:cxnChg>
        <pc:cxnChg chg="mod">
          <ac:chgData name="Laat, S. de (Stijn)" userId="a4ba54c4-0c2f-4e52-ab06-8d132f278fdd" providerId="ADAL" clId="{1AB11BCE-77AC-439B-9758-8ECD498BF40C}" dt="2024-05-07T14:45:27.666" v="591" actId="478"/>
          <ac:cxnSpMkLst>
            <pc:docMk/>
            <pc:sldMk cId="1064976176" sldId="326"/>
            <ac:cxnSpMk id="56" creationId="{EF91EC4D-89FF-0E74-4001-CFCBFBF62007}"/>
          </ac:cxnSpMkLst>
        </pc:cxnChg>
      </pc:sldChg>
      <pc:sldChg chg="addSp delSp modSp add mod modNotesTx">
        <pc:chgData name="Laat, S. de (Stijn)" userId="a4ba54c4-0c2f-4e52-ab06-8d132f278fdd" providerId="ADAL" clId="{1AB11BCE-77AC-439B-9758-8ECD498BF40C}" dt="2024-05-30T13:31:36.999" v="5437" actId="20577"/>
        <pc:sldMkLst>
          <pc:docMk/>
          <pc:sldMk cId="137140369" sldId="327"/>
        </pc:sldMkLst>
        <pc:spChg chg="add mod">
          <ac:chgData name="Laat, S. de (Stijn)" userId="a4ba54c4-0c2f-4e52-ab06-8d132f278fdd" providerId="ADAL" clId="{1AB11BCE-77AC-439B-9758-8ECD498BF40C}" dt="2024-05-30T09:52:14.723" v="4097" actId="20577"/>
          <ac:spMkLst>
            <pc:docMk/>
            <pc:sldMk cId="137140369" sldId="327"/>
            <ac:spMk id="2" creationId="{EF7DE595-D93B-59FF-C400-B3F2C4C3C7C0}"/>
          </ac:spMkLst>
        </pc:spChg>
        <pc:spChg chg="mod">
          <ac:chgData name="Laat, S. de (Stijn)" userId="a4ba54c4-0c2f-4e52-ab06-8d132f278fdd" providerId="ADAL" clId="{1AB11BCE-77AC-439B-9758-8ECD498BF40C}" dt="2024-05-07T12:58:51.232" v="432" actId="20577"/>
          <ac:spMkLst>
            <pc:docMk/>
            <pc:sldMk cId="137140369" sldId="327"/>
            <ac:spMk id="3" creationId="{EDB0DA25-2AB7-83F6-D1DA-01526C5E106C}"/>
          </ac:spMkLst>
        </pc:spChg>
        <pc:spChg chg="add mod">
          <ac:chgData name="Laat, S. de (Stijn)" userId="a4ba54c4-0c2f-4e52-ab06-8d132f278fdd" providerId="ADAL" clId="{1AB11BCE-77AC-439B-9758-8ECD498BF40C}" dt="2024-05-30T13:31:36.999" v="5437" actId="20577"/>
          <ac:spMkLst>
            <pc:docMk/>
            <pc:sldMk cId="137140369" sldId="327"/>
            <ac:spMk id="5" creationId="{38862D98-E936-946C-BBAA-79AB1F512DCE}"/>
          </ac:spMkLst>
        </pc:spChg>
        <pc:spChg chg="del">
          <ac:chgData name="Laat, S. de (Stijn)" userId="a4ba54c4-0c2f-4e52-ab06-8d132f278fdd" providerId="ADAL" clId="{1AB11BCE-77AC-439B-9758-8ECD498BF40C}" dt="2024-05-07T12:58:41.866" v="420" actId="478"/>
          <ac:spMkLst>
            <pc:docMk/>
            <pc:sldMk cId="137140369" sldId="327"/>
            <ac:spMk id="57" creationId="{B7889E25-A287-B1E5-91D8-DFB5DE687225}"/>
          </ac:spMkLst>
        </pc:spChg>
        <pc:grpChg chg="del">
          <ac:chgData name="Laat, S. de (Stijn)" userId="a4ba54c4-0c2f-4e52-ab06-8d132f278fdd" providerId="ADAL" clId="{1AB11BCE-77AC-439B-9758-8ECD498BF40C}" dt="2024-05-07T12:58:43.232" v="421" actId="478"/>
          <ac:grpSpMkLst>
            <pc:docMk/>
            <pc:sldMk cId="137140369" sldId="327"/>
            <ac:grpSpMk id="35" creationId="{A1BEC6F6-B8A7-E3F7-54D2-C7C5ABEF6667}"/>
          </ac:grpSpMkLst>
        </pc:grpChg>
        <pc:cxnChg chg="mod">
          <ac:chgData name="Laat, S. de (Stijn)" userId="a4ba54c4-0c2f-4e52-ab06-8d132f278fdd" providerId="ADAL" clId="{1AB11BCE-77AC-439B-9758-8ECD498BF40C}" dt="2024-05-07T12:58:43.232" v="421" actId="478"/>
          <ac:cxnSpMkLst>
            <pc:docMk/>
            <pc:sldMk cId="137140369" sldId="327"/>
            <ac:cxnSpMk id="43" creationId="{F8EC5B66-86EA-DF7E-562B-C42DB4EDB99F}"/>
          </ac:cxnSpMkLst>
        </pc:cxnChg>
        <pc:cxnChg chg="mod">
          <ac:chgData name="Laat, S. de (Stijn)" userId="a4ba54c4-0c2f-4e52-ab06-8d132f278fdd" providerId="ADAL" clId="{1AB11BCE-77AC-439B-9758-8ECD498BF40C}" dt="2024-05-07T12:58:43.232" v="421" actId="478"/>
          <ac:cxnSpMkLst>
            <pc:docMk/>
            <pc:sldMk cId="137140369" sldId="327"/>
            <ac:cxnSpMk id="44" creationId="{C6C627CD-5C02-6A0B-6E18-C6949007CEBD}"/>
          </ac:cxnSpMkLst>
        </pc:cxnChg>
        <pc:cxnChg chg="mod">
          <ac:chgData name="Laat, S. de (Stijn)" userId="a4ba54c4-0c2f-4e52-ab06-8d132f278fdd" providerId="ADAL" clId="{1AB11BCE-77AC-439B-9758-8ECD498BF40C}" dt="2024-05-07T12:58:43.232" v="421" actId="478"/>
          <ac:cxnSpMkLst>
            <pc:docMk/>
            <pc:sldMk cId="137140369" sldId="327"/>
            <ac:cxnSpMk id="45" creationId="{4DBF7634-D924-8AC1-C78E-6943E5D63080}"/>
          </ac:cxnSpMkLst>
        </pc:cxnChg>
        <pc:cxnChg chg="mod">
          <ac:chgData name="Laat, S. de (Stijn)" userId="a4ba54c4-0c2f-4e52-ab06-8d132f278fdd" providerId="ADAL" clId="{1AB11BCE-77AC-439B-9758-8ECD498BF40C}" dt="2024-05-07T12:58:43.232" v="421" actId="478"/>
          <ac:cxnSpMkLst>
            <pc:docMk/>
            <pc:sldMk cId="137140369" sldId="327"/>
            <ac:cxnSpMk id="46" creationId="{B5FF4E82-0E93-0491-3606-81F9BD860F73}"/>
          </ac:cxnSpMkLst>
        </pc:cxnChg>
        <pc:cxnChg chg="mod">
          <ac:chgData name="Laat, S. de (Stijn)" userId="a4ba54c4-0c2f-4e52-ab06-8d132f278fdd" providerId="ADAL" clId="{1AB11BCE-77AC-439B-9758-8ECD498BF40C}" dt="2024-05-07T12:58:43.232" v="421" actId="478"/>
          <ac:cxnSpMkLst>
            <pc:docMk/>
            <pc:sldMk cId="137140369" sldId="327"/>
            <ac:cxnSpMk id="56" creationId="{CF24BBF2-B292-C179-2048-5A8951DFE382}"/>
          </ac:cxnSpMkLst>
        </pc:cxnChg>
      </pc:sldChg>
      <pc:sldChg chg="addSp modSp add mod modNotesTx">
        <pc:chgData name="Laat, S. de (Stijn)" userId="a4ba54c4-0c2f-4e52-ab06-8d132f278fdd" providerId="ADAL" clId="{1AB11BCE-77AC-439B-9758-8ECD498BF40C}" dt="2024-05-30T13:30:41.232" v="5404"/>
        <pc:sldMkLst>
          <pc:docMk/>
          <pc:sldMk cId="3939848212" sldId="328"/>
        </pc:sldMkLst>
        <pc:spChg chg="mod">
          <ac:chgData name="Laat, S. de (Stijn)" userId="a4ba54c4-0c2f-4e52-ab06-8d132f278fdd" providerId="ADAL" clId="{1AB11BCE-77AC-439B-9758-8ECD498BF40C}" dt="2024-05-30T09:17:10.002" v="1906" actId="20577"/>
          <ac:spMkLst>
            <pc:docMk/>
            <pc:sldMk cId="3939848212" sldId="328"/>
            <ac:spMk id="2" creationId="{D7FA2C4E-F923-05E4-6923-2EF992CE5E1F}"/>
          </ac:spMkLst>
        </pc:spChg>
        <pc:spChg chg="add mod">
          <ac:chgData name="Laat, S. de (Stijn)" userId="a4ba54c4-0c2f-4e52-ab06-8d132f278fdd" providerId="ADAL" clId="{1AB11BCE-77AC-439B-9758-8ECD498BF40C}" dt="2024-05-30T13:30:41.232" v="5404"/>
          <ac:spMkLst>
            <pc:docMk/>
            <pc:sldMk cId="3939848212" sldId="328"/>
            <ac:spMk id="5" creationId="{2B2FCB8D-784D-268B-CC3B-C3CCE8018206}"/>
          </ac:spMkLst>
        </pc:spChg>
      </pc:sldChg>
      <pc:sldChg chg="addSp delSp modSp add del mod modNotes modNotesTx">
        <pc:chgData name="Laat, S. de (Stijn)" userId="a4ba54c4-0c2f-4e52-ab06-8d132f278fdd" providerId="ADAL" clId="{1AB11BCE-77AC-439B-9758-8ECD498BF40C}" dt="2024-05-23T13:04:57.109" v="1350" actId="47"/>
        <pc:sldMkLst>
          <pc:docMk/>
          <pc:sldMk cId="1700811466" sldId="329"/>
        </pc:sldMkLst>
        <pc:spChg chg="mod">
          <ac:chgData name="Laat, S. de (Stijn)" userId="a4ba54c4-0c2f-4e52-ab06-8d132f278fdd" providerId="ADAL" clId="{1AB11BCE-77AC-439B-9758-8ECD498BF40C}" dt="2024-05-23T12:49:22.928" v="1288" actId="20577"/>
          <ac:spMkLst>
            <pc:docMk/>
            <pc:sldMk cId="1700811466" sldId="329"/>
            <ac:spMk id="2" creationId="{2389C7E7-C6D6-C76B-7B0F-0A4B9B4D8707}"/>
          </ac:spMkLst>
        </pc:spChg>
        <pc:picChg chg="del mod">
          <ac:chgData name="Laat, S. de (Stijn)" userId="a4ba54c4-0c2f-4e52-ab06-8d132f278fdd" providerId="ADAL" clId="{1AB11BCE-77AC-439B-9758-8ECD498BF40C}" dt="2024-05-23T13:04:46.009" v="1347" actId="478"/>
          <ac:picMkLst>
            <pc:docMk/>
            <pc:sldMk cId="1700811466" sldId="329"/>
            <ac:picMk id="5" creationId="{A82AAE8D-DC2C-2ABC-0537-DF6399D6C3B4}"/>
          </ac:picMkLst>
        </pc:picChg>
        <pc:picChg chg="del">
          <ac:chgData name="Laat, S. de (Stijn)" userId="a4ba54c4-0c2f-4e52-ab06-8d132f278fdd" providerId="ADAL" clId="{1AB11BCE-77AC-439B-9758-8ECD498BF40C}" dt="2024-05-23T12:47:59.637" v="1233" actId="478"/>
          <ac:picMkLst>
            <pc:docMk/>
            <pc:sldMk cId="1700811466" sldId="329"/>
            <ac:picMk id="6" creationId="{718B4261-3889-0D8D-C524-C4CF4E32408E}"/>
          </ac:picMkLst>
        </pc:picChg>
        <pc:picChg chg="del">
          <ac:chgData name="Laat, S. de (Stijn)" userId="a4ba54c4-0c2f-4e52-ab06-8d132f278fdd" providerId="ADAL" clId="{1AB11BCE-77AC-439B-9758-8ECD498BF40C}" dt="2024-05-23T13:04:46.886" v="1348" actId="478"/>
          <ac:picMkLst>
            <pc:docMk/>
            <pc:sldMk cId="1700811466" sldId="329"/>
            <ac:picMk id="7" creationId="{4459DDA7-E753-A4AF-7925-720D5626D144}"/>
          </ac:picMkLst>
        </pc:picChg>
        <pc:picChg chg="add del mod ord">
          <ac:chgData name="Laat, S. de (Stijn)" userId="a4ba54c4-0c2f-4e52-ab06-8d132f278fdd" providerId="ADAL" clId="{1AB11BCE-77AC-439B-9758-8ECD498BF40C}" dt="2024-05-23T13:04:54.867" v="1349" actId="21"/>
          <ac:picMkLst>
            <pc:docMk/>
            <pc:sldMk cId="1700811466" sldId="329"/>
            <ac:picMk id="9" creationId="{4AAB162F-3412-A35D-E796-7297AF10EB41}"/>
          </ac:picMkLst>
        </pc:picChg>
      </pc:sldChg>
      <pc:sldChg chg="addSp delSp modSp add mod modTransition modAnim modNotes modNotesTx">
        <pc:chgData name="Laat, S. de (Stijn)" userId="a4ba54c4-0c2f-4e52-ab06-8d132f278fdd" providerId="ADAL" clId="{1AB11BCE-77AC-439B-9758-8ECD498BF40C}" dt="2024-05-30T13:36:08.260" v="5501"/>
        <pc:sldMkLst>
          <pc:docMk/>
          <pc:sldMk cId="3263980105" sldId="329"/>
        </pc:sldMkLst>
        <pc:spChg chg="mod">
          <ac:chgData name="Laat, S. de (Stijn)" userId="a4ba54c4-0c2f-4e52-ab06-8d132f278fdd" providerId="ADAL" clId="{1AB11BCE-77AC-439B-9758-8ECD498BF40C}" dt="2024-05-23T14:51:29.881" v="1597" actId="20577"/>
          <ac:spMkLst>
            <pc:docMk/>
            <pc:sldMk cId="3263980105" sldId="329"/>
            <ac:spMk id="2" creationId="{2389C7E7-C6D6-C76B-7B0F-0A4B9B4D8707}"/>
          </ac:spMkLst>
        </pc:spChg>
        <pc:spChg chg="add mod">
          <ac:chgData name="Laat, S. de (Stijn)" userId="a4ba54c4-0c2f-4e52-ab06-8d132f278fdd" providerId="ADAL" clId="{1AB11BCE-77AC-439B-9758-8ECD498BF40C}" dt="2024-05-30T13:30:54.151" v="5412"/>
          <ac:spMkLst>
            <pc:docMk/>
            <pc:sldMk cId="3263980105" sldId="329"/>
            <ac:spMk id="5" creationId="{B3C47AE7-CEAA-51F9-351E-485915149ACA}"/>
          </ac:spMkLst>
        </pc:spChg>
        <pc:picChg chg="del">
          <ac:chgData name="Laat, S. de (Stijn)" userId="a4ba54c4-0c2f-4e52-ab06-8d132f278fdd" providerId="ADAL" clId="{1AB11BCE-77AC-439B-9758-8ECD498BF40C}" dt="2024-05-23T13:08:00.893" v="1427" actId="478"/>
          <ac:picMkLst>
            <pc:docMk/>
            <pc:sldMk cId="3263980105" sldId="329"/>
            <ac:picMk id="5" creationId="{A82AAE8D-DC2C-2ABC-0537-DF6399D6C3B4}"/>
          </ac:picMkLst>
        </pc:picChg>
        <pc:picChg chg="del">
          <ac:chgData name="Laat, S. de (Stijn)" userId="a4ba54c4-0c2f-4e52-ab06-8d132f278fdd" providerId="ADAL" clId="{1AB11BCE-77AC-439B-9758-8ECD498BF40C}" dt="2024-05-23T13:05:13.105" v="1357" actId="478"/>
          <ac:picMkLst>
            <pc:docMk/>
            <pc:sldMk cId="3263980105" sldId="329"/>
            <ac:picMk id="6" creationId="{718B4261-3889-0D8D-C524-C4CF4E32408E}"/>
          </ac:picMkLst>
        </pc:picChg>
        <pc:picChg chg="add mod">
          <ac:chgData name="Laat, S. de (Stijn)" userId="a4ba54c4-0c2f-4e52-ab06-8d132f278fdd" providerId="ADAL" clId="{1AB11BCE-77AC-439B-9758-8ECD498BF40C}" dt="2024-05-23T13:08:01.583" v="1428"/>
          <ac:picMkLst>
            <pc:docMk/>
            <pc:sldMk cId="3263980105" sldId="329"/>
            <ac:picMk id="8" creationId="{FDB4CBDA-9A8A-6088-983F-958A9BD335F6}"/>
          </ac:picMkLst>
        </pc:picChg>
        <pc:picChg chg="add mod modCrop">
          <ac:chgData name="Laat, S. de (Stijn)" userId="a4ba54c4-0c2f-4e52-ab06-8d132f278fdd" providerId="ADAL" clId="{1AB11BCE-77AC-439B-9758-8ECD498BF40C}" dt="2024-05-23T13:15:19.154" v="1437" actId="732"/>
          <ac:picMkLst>
            <pc:docMk/>
            <pc:sldMk cId="3263980105" sldId="329"/>
            <ac:picMk id="9" creationId="{4AAB162F-3412-A35D-E796-7297AF10EB41}"/>
          </ac:picMkLst>
        </pc:picChg>
      </pc:sldChg>
      <pc:sldChg chg="addSp modSp add mod">
        <pc:chgData name="Laat, S. de (Stijn)" userId="a4ba54c4-0c2f-4e52-ab06-8d132f278fdd" providerId="ADAL" clId="{1AB11BCE-77AC-439B-9758-8ECD498BF40C}" dt="2024-05-30T13:31:02.223" v="5416"/>
        <pc:sldMkLst>
          <pc:docMk/>
          <pc:sldMk cId="579399578" sldId="330"/>
        </pc:sldMkLst>
        <pc:spChg chg="mod">
          <ac:chgData name="Laat, S. de (Stijn)" userId="a4ba54c4-0c2f-4e52-ab06-8d132f278fdd" providerId="ADAL" clId="{1AB11BCE-77AC-439B-9758-8ECD498BF40C}" dt="2024-05-30T09:32:47.082" v="2704" actId="20577"/>
          <ac:spMkLst>
            <pc:docMk/>
            <pc:sldMk cId="579399578" sldId="330"/>
            <ac:spMk id="2" creationId="{2389C7E7-C6D6-C76B-7B0F-0A4B9B4D8707}"/>
          </ac:spMkLst>
        </pc:spChg>
        <pc:spChg chg="add mod">
          <ac:chgData name="Laat, S. de (Stijn)" userId="a4ba54c4-0c2f-4e52-ab06-8d132f278fdd" providerId="ADAL" clId="{1AB11BCE-77AC-439B-9758-8ECD498BF40C}" dt="2024-05-30T13:31:02.223" v="5416"/>
          <ac:spMkLst>
            <pc:docMk/>
            <pc:sldMk cId="579399578" sldId="330"/>
            <ac:spMk id="5" creationId="{D893CF45-6FF9-54D9-3CC8-121AD5E718F8}"/>
          </ac:spMkLst>
        </pc:spChg>
      </pc:sldChg>
      <pc:sldChg chg="add del">
        <pc:chgData name="Laat, S. de (Stijn)" userId="a4ba54c4-0c2f-4e52-ab06-8d132f278fdd" providerId="ADAL" clId="{1AB11BCE-77AC-439B-9758-8ECD498BF40C}" dt="2024-05-30T09:15:28.105" v="1889" actId="2890"/>
        <pc:sldMkLst>
          <pc:docMk/>
          <pc:sldMk cId="2540182742" sldId="330"/>
        </pc:sldMkLst>
      </pc:sldChg>
      <pc:sldChg chg="addSp delSp modSp add mod">
        <pc:chgData name="Laat, S. de (Stijn)" userId="a4ba54c4-0c2f-4e52-ab06-8d132f278fdd" providerId="ADAL" clId="{1AB11BCE-77AC-439B-9758-8ECD498BF40C}" dt="2024-05-30T13:32:00.365" v="5456"/>
        <pc:sldMkLst>
          <pc:docMk/>
          <pc:sldMk cId="1990820968" sldId="331"/>
        </pc:sldMkLst>
        <pc:spChg chg="mod">
          <ac:chgData name="Laat, S. de (Stijn)" userId="a4ba54c4-0c2f-4e52-ab06-8d132f278fdd" providerId="ADAL" clId="{1AB11BCE-77AC-439B-9758-8ECD498BF40C}" dt="2024-05-30T13:11:11.500" v="5040" actId="20577"/>
          <ac:spMkLst>
            <pc:docMk/>
            <pc:sldMk cId="1990820968" sldId="331"/>
            <ac:spMk id="2" creationId="{81C72E2A-F0F0-349C-CB62-016D013A1051}"/>
          </ac:spMkLst>
        </pc:spChg>
        <pc:spChg chg="add mod">
          <ac:chgData name="Laat, S. de (Stijn)" userId="a4ba54c4-0c2f-4e52-ab06-8d132f278fdd" providerId="ADAL" clId="{1AB11BCE-77AC-439B-9758-8ECD498BF40C}" dt="2024-05-30T13:32:00.365" v="5456"/>
          <ac:spMkLst>
            <pc:docMk/>
            <pc:sldMk cId="1990820968" sldId="331"/>
            <ac:spMk id="5" creationId="{1BD56521-5380-0D99-73D0-544991366AEA}"/>
          </ac:spMkLst>
        </pc:spChg>
        <pc:picChg chg="del">
          <ac:chgData name="Laat, S. de (Stijn)" userId="a4ba54c4-0c2f-4e52-ab06-8d132f278fdd" providerId="ADAL" clId="{1AB11BCE-77AC-439B-9758-8ECD498BF40C}" dt="2024-05-30T13:09:32.189" v="4923" actId="478"/>
          <ac:picMkLst>
            <pc:docMk/>
            <pc:sldMk cId="1990820968" sldId="331"/>
            <ac:picMk id="6" creationId="{C53196B6-FB8B-C45B-E648-94B8F88A76B2}"/>
          </ac:picMkLst>
        </pc:picChg>
        <pc:picChg chg="mod">
          <ac:chgData name="Laat, S. de (Stijn)" userId="a4ba54c4-0c2f-4e52-ab06-8d132f278fdd" providerId="ADAL" clId="{1AB11BCE-77AC-439B-9758-8ECD498BF40C}" dt="2024-05-30T13:10:45.637" v="5011" actId="1582"/>
          <ac:picMkLst>
            <pc:docMk/>
            <pc:sldMk cId="1990820968" sldId="331"/>
            <ac:picMk id="8" creationId="{07158898-43FA-5D35-BDDD-77755E90132E}"/>
          </ac:picMkLst>
        </pc:picChg>
        <pc:picChg chg="mod">
          <ac:chgData name="Laat, S. de (Stijn)" userId="a4ba54c4-0c2f-4e52-ab06-8d132f278fdd" providerId="ADAL" clId="{1AB11BCE-77AC-439B-9758-8ECD498BF40C}" dt="2024-05-30T13:10:51.404" v="5013" actId="1582"/>
          <ac:picMkLst>
            <pc:docMk/>
            <pc:sldMk cId="1990820968" sldId="331"/>
            <ac:picMk id="10" creationId="{7C1A232E-2037-4159-CE60-175EA20564BB}"/>
          </ac:picMkLst>
        </pc:picChg>
      </pc:sldChg>
      <pc:sldChg chg="modSp add del mod">
        <pc:chgData name="Laat, S. de (Stijn)" userId="a4ba54c4-0c2f-4e52-ab06-8d132f278fdd" providerId="ADAL" clId="{1AB11BCE-77AC-439B-9758-8ECD498BF40C}" dt="2024-05-30T12:56:48.855" v="4686" actId="47"/>
        <pc:sldMkLst>
          <pc:docMk/>
          <pc:sldMk cId="2987097367" sldId="331"/>
        </pc:sldMkLst>
        <pc:spChg chg="mod">
          <ac:chgData name="Laat, S. de (Stijn)" userId="a4ba54c4-0c2f-4e52-ab06-8d132f278fdd" providerId="ADAL" clId="{1AB11BCE-77AC-439B-9758-8ECD498BF40C}" dt="2024-05-30T12:56:37.221" v="4685" actId="20577"/>
          <ac:spMkLst>
            <pc:docMk/>
            <pc:sldMk cId="2987097367" sldId="331"/>
            <ac:spMk id="3" creationId="{EDB0DA25-2AB7-83F6-D1DA-01526C5E106C}"/>
          </ac:spMkLst>
        </pc:spChg>
      </pc:sldChg>
      <pc:sldChg chg="addSp modSp add mod modAnim">
        <pc:chgData name="Laat, S. de (Stijn)" userId="a4ba54c4-0c2f-4e52-ab06-8d132f278fdd" providerId="ADAL" clId="{1AB11BCE-77AC-439B-9758-8ECD498BF40C}" dt="2024-06-20T11:28:41.526" v="6303" actId="1076"/>
        <pc:sldMkLst>
          <pc:docMk/>
          <pc:sldMk cId="1621011062" sldId="332"/>
        </pc:sldMkLst>
        <pc:spChg chg="add mod">
          <ac:chgData name="Laat, S. de (Stijn)" userId="a4ba54c4-0c2f-4e52-ab06-8d132f278fdd" providerId="ADAL" clId="{1AB11BCE-77AC-439B-9758-8ECD498BF40C}" dt="2024-06-03T11:13:36.085" v="6014" actId="12789"/>
          <ac:spMkLst>
            <pc:docMk/>
            <pc:sldMk cId="1621011062" sldId="332"/>
            <ac:spMk id="2" creationId="{63FA3F4B-3747-44BB-5C68-55D23AD9894B}"/>
          </ac:spMkLst>
        </pc:spChg>
        <pc:spChg chg="mod">
          <ac:chgData name="Laat, S. de (Stijn)" userId="a4ba54c4-0c2f-4e52-ab06-8d132f278fdd" providerId="ADAL" clId="{1AB11BCE-77AC-439B-9758-8ECD498BF40C}" dt="2024-06-20T11:28:41.526" v="6303" actId="1076"/>
          <ac:spMkLst>
            <pc:docMk/>
            <pc:sldMk cId="1621011062" sldId="332"/>
            <ac:spMk id="4" creationId="{FB5FB332-E5FA-1CBC-1D84-9C9090E72C6E}"/>
          </ac:spMkLst>
        </pc:spChg>
        <pc:spChg chg="add mod">
          <ac:chgData name="Laat, S. de (Stijn)" userId="a4ba54c4-0c2f-4e52-ab06-8d132f278fdd" providerId="ADAL" clId="{1AB11BCE-77AC-439B-9758-8ECD498BF40C}" dt="2024-06-20T11:28:28.296" v="6300" actId="571"/>
          <ac:spMkLst>
            <pc:docMk/>
            <pc:sldMk cId="1621011062" sldId="332"/>
            <ac:spMk id="5" creationId="{A0BCCDE3-6742-7FAE-A90D-910C0EEB985B}"/>
          </ac:spMkLst>
        </pc:spChg>
        <pc:picChg chg="mod">
          <ac:chgData name="Laat, S. de (Stijn)" userId="a4ba54c4-0c2f-4e52-ab06-8d132f278fdd" providerId="ADAL" clId="{1AB11BCE-77AC-439B-9758-8ECD498BF40C}" dt="2024-06-03T11:14:41.651" v="6075" actId="1036"/>
          <ac:picMkLst>
            <pc:docMk/>
            <pc:sldMk cId="1621011062" sldId="332"/>
            <ac:picMk id="3" creationId="{87ACF7D5-65C2-7CB5-EBA5-69F11C5B91C4}"/>
          </ac:picMkLst>
        </pc:picChg>
      </pc:sldChg>
      <pc:sldChg chg="modSp add mod modTransition">
        <pc:chgData name="Laat, S. de (Stijn)" userId="a4ba54c4-0c2f-4e52-ab06-8d132f278fdd" providerId="ADAL" clId="{1AB11BCE-77AC-439B-9758-8ECD498BF40C}" dt="2024-06-20T11:31:37.425" v="6313"/>
        <pc:sldMkLst>
          <pc:docMk/>
          <pc:sldMk cId="3904134862" sldId="333"/>
        </pc:sldMkLst>
        <pc:spChg chg="mod">
          <ac:chgData name="Laat, S. de (Stijn)" userId="a4ba54c4-0c2f-4e52-ab06-8d132f278fdd" providerId="ADAL" clId="{1AB11BCE-77AC-439B-9758-8ECD498BF40C}" dt="2024-06-20T11:30:26.047" v="6305" actId="207"/>
          <ac:spMkLst>
            <pc:docMk/>
            <pc:sldMk cId="3904134862" sldId="333"/>
            <ac:spMk id="53" creationId="{9E253CDB-F5D7-8C22-0C70-BA826A34EDC4}"/>
          </ac:spMkLst>
        </pc:spChg>
        <pc:spChg chg="mod">
          <ac:chgData name="Laat, S. de (Stijn)" userId="a4ba54c4-0c2f-4e52-ab06-8d132f278fdd" providerId="ADAL" clId="{1AB11BCE-77AC-439B-9758-8ECD498BF40C}" dt="2024-06-20T11:30:26.047" v="6305" actId="207"/>
          <ac:spMkLst>
            <pc:docMk/>
            <pc:sldMk cId="3904134862" sldId="333"/>
            <ac:spMk id="54" creationId="{0980117E-500C-6A40-F2F5-FBA6B9AAD1C0}"/>
          </ac:spMkLst>
        </pc:spChg>
        <pc:spChg chg="mod">
          <ac:chgData name="Laat, S. de (Stijn)" userId="a4ba54c4-0c2f-4e52-ab06-8d132f278fdd" providerId="ADAL" clId="{1AB11BCE-77AC-439B-9758-8ECD498BF40C}" dt="2024-06-20T11:30:26.047" v="6305" actId="207"/>
          <ac:spMkLst>
            <pc:docMk/>
            <pc:sldMk cId="3904134862" sldId="333"/>
            <ac:spMk id="55" creationId="{2228A896-F2F7-CDD7-1E92-B0B82E8122D3}"/>
          </ac:spMkLst>
        </pc:spChg>
        <pc:spChg chg="mod">
          <ac:chgData name="Laat, S. de (Stijn)" userId="a4ba54c4-0c2f-4e52-ab06-8d132f278fdd" providerId="ADAL" clId="{1AB11BCE-77AC-439B-9758-8ECD498BF40C}" dt="2024-06-20T11:30:26.047" v="6305" actId="207"/>
          <ac:spMkLst>
            <pc:docMk/>
            <pc:sldMk cId="3904134862" sldId="333"/>
            <ac:spMk id="56" creationId="{EFC9C7DE-FC90-F11A-E790-878D61A929A2}"/>
          </ac:spMkLst>
        </pc:spChg>
        <pc:spChg chg="mod">
          <ac:chgData name="Laat, S. de (Stijn)" userId="a4ba54c4-0c2f-4e52-ab06-8d132f278fdd" providerId="ADAL" clId="{1AB11BCE-77AC-439B-9758-8ECD498BF40C}" dt="2024-06-20T11:30:55.299" v="6306" actId="207"/>
          <ac:spMkLst>
            <pc:docMk/>
            <pc:sldMk cId="3904134862" sldId="333"/>
            <ac:spMk id="64" creationId="{4E3FC1B1-E927-F18C-826A-D64C5C75AD9C}"/>
          </ac:spMkLst>
        </pc:spChg>
        <pc:spChg chg="mod">
          <ac:chgData name="Laat, S. de (Stijn)" userId="a4ba54c4-0c2f-4e52-ab06-8d132f278fdd" providerId="ADAL" clId="{1AB11BCE-77AC-439B-9758-8ECD498BF40C}" dt="2024-06-20T11:30:55.299" v="6306" actId="207"/>
          <ac:spMkLst>
            <pc:docMk/>
            <pc:sldMk cId="3904134862" sldId="333"/>
            <ac:spMk id="65" creationId="{FBD5B54F-2142-722A-A02F-9AFAE28B6918}"/>
          </ac:spMkLst>
        </pc:spChg>
        <pc:spChg chg="mod">
          <ac:chgData name="Laat, S. de (Stijn)" userId="a4ba54c4-0c2f-4e52-ab06-8d132f278fdd" providerId="ADAL" clId="{1AB11BCE-77AC-439B-9758-8ECD498BF40C}" dt="2024-06-20T11:30:55.299" v="6306" actId="207"/>
          <ac:spMkLst>
            <pc:docMk/>
            <pc:sldMk cId="3904134862" sldId="333"/>
            <ac:spMk id="66" creationId="{6208FD72-4D4F-3C51-4FF6-D09BE49B0F29}"/>
          </ac:spMkLst>
        </pc:spChg>
        <pc:spChg chg="mod">
          <ac:chgData name="Laat, S. de (Stijn)" userId="a4ba54c4-0c2f-4e52-ab06-8d132f278fdd" providerId="ADAL" clId="{1AB11BCE-77AC-439B-9758-8ECD498BF40C}" dt="2024-06-20T11:30:26.047" v="6305" actId="207"/>
          <ac:spMkLst>
            <pc:docMk/>
            <pc:sldMk cId="3904134862" sldId="333"/>
            <ac:spMk id="67" creationId="{C38142E7-EED2-18A3-5386-204750BECFFE}"/>
          </ac:spMkLst>
        </pc:spChg>
        <pc:spChg chg="mod">
          <ac:chgData name="Laat, S. de (Stijn)" userId="a4ba54c4-0c2f-4e52-ab06-8d132f278fdd" providerId="ADAL" clId="{1AB11BCE-77AC-439B-9758-8ECD498BF40C}" dt="2024-06-20T11:30:55.299" v="6306" actId="207"/>
          <ac:spMkLst>
            <pc:docMk/>
            <pc:sldMk cId="3904134862" sldId="333"/>
            <ac:spMk id="69" creationId="{257EEF29-3E2F-36EB-66A6-8B4DBF197751}"/>
          </ac:spMkLst>
        </pc:spChg>
      </pc:sldChg>
      <pc:sldChg chg="modSp add mod modNotesTx">
        <pc:chgData name="Laat, S. de (Stijn)" userId="a4ba54c4-0c2f-4e52-ab06-8d132f278fdd" providerId="ADAL" clId="{1AB11BCE-77AC-439B-9758-8ECD498BF40C}" dt="2024-10-08T12:07:40.182" v="6717" actId="20577"/>
        <pc:sldMkLst>
          <pc:docMk/>
          <pc:sldMk cId="3131577230" sldId="334"/>
        </pc:sldMkLst>
        <pc:spChg chg="mod">
          <ac:chgData name="Laat, S. de (Stijn)" userId="a4ba54c4-0c2f-4e52-ab06-8d132f278fdd" providerId="ADAL" clId="{1AB11BCE-77AC-439B-9758-8ECD498BF40C}" dt="2024-10-08T12:05:29.627" v="6368" actId="20577"/>
          <ac:spMkLst>
            <pc:docMk/>
            <pc:sldMk cId="3131577230" sldId="334"/>
            <ac:spMk id="2" creationId="{2389C7E7-C6D6-C76B-7B0F-0A4B9B4D8707}"/>
          </ac:spMkLst>
        </pc:spChg>
      </pc:sldChg>
      <pc:sldChg chg="new del">
        <pc:chgData name="Laat, S. de (Stijn)" userId="a4ba54c4-0c2f-4e52-ab06-8d132f278fdd" providerId="ADAL" clId="{1AB11BCE-77AC-439B-9758-8ECD498BF40C}" dt="2024-10-09T13:50:40.645" v="6896" actId="680"/>
        <pc:sldMkLst>
          <pc:docMk/>
          <pc:sldMk cId="1537849862" sldId="335"/>
        </pc:sldMkLst>
      </pc:sldChg>
      <pc:sldChg chg="addSp delSp modSp add mod modNotesTx">
        <pc:chgData name="Laat, S. de (Stijn)" userId="a4ba54c4-0c2f-4e52-ab06-8d132f278fdd" providerId="ADAL" clId="{1AB11BCE-77AC-439B-9758-8ECD498BF40C}" dt="2024-10-09T14:04:51.074" v="7323" actId="20577"/>
        <pc:sldMkLst>
          <pc:docMk/>
          <pc:sldMk cId="3065223804" sldId="335"/>
        </pc:sldMkLst>
        <pc:spChg chg="mod">
          <ac:chgData name="Laat, S. de (Stijn)" userId="a4ba54c4-0c2f-4e52-ab06-8d132f278fdd" providerId="ADAL" clId="{1AB11BCE-77AC-439B-9758-8ECD498BF40C}" dt="2024-10-09T13:55:40.140" v="6965" actId="9"/>
          <ac:spMkLst>
            <pc:docMk/>
            <pc:sldMk cId="3065223804" sldId="335"/>
            <ac:spMk id="2" creationId="{D7FA2C4E-F923-05E4-6923-2EF992CE5E1F}"/>
          </ac:spMkLst>
        </pc:spChg>
        <pc:spChg chg="mod">
          <ac:chgData name="Laat, S. de (Stijn)" userId="a4ba54c4-0c2f-4e52-ab06-8d132f278fdd" providerId="ADAL" clId="{1AB11BCE-77AC-439B-9758-8ECD498BF40C}" dt="2024-10-09T13:51:31.292" v="6931" actId="20577"/>
          <ac:spMkLst>
            <pc:docMk/>
            <pc:sldMk cId="3065223804" sldId="335"/>
            <ac:spMk id="3" creationId="{08C6CA37-DDF5-B116-AE38-BC442DEA05B3}"/>
          </ac:spMkLst>
        </pc:spChg>
        <pc:spChg chg="mod">
          <ac:chgData name="Laat, S. de (Stijn)" userId="a4ba54c4-0c2f-4e52-ab06-8d132f278fdd" providerId="ADAL" clId="{1AB11BCE-77AC-439B-9758-8ECD498BF40C}" dt="2024-10-09T13:51:21.246" v="6902" actId="20577"/>
          <ac:spMkLst>
            <pc:docMk/>
            <pc:sldMk cId="3065223804" sldId="335"/>
            <ac:spMk id="4" creationId="{D8C3EA5B-8880-2947-112E-2F5FEAAE2696}"/>
          </ac:spMkLst>
        </pc:spChg>
        <pc:spChg chg="del">
          <ac:chgData name="Laat, S. de (Stijn)" userId="a4ba54c4-0c2f-4e52-ab06-8d132f278fdd" providerId="ADAL" clId="{1AB11BCE-77AC-439B-9758-8ECD498BF40C}" dt="2024-10-09T14:01:54.730" v="7139" actId="478"/>
          <ac:spMkLst>
            <pc:docMk/>
            <pc:sldMk cId="3065223804" sldId="335"/>
            <ac:spMk id="5" creationId="{2B2FCB8D-784D-268B-CC3B-C3CCE8018206}"/>
          </ac:spMkLst>
        </pc:spChg>
        <pc:spChg chg="add mod">
          <ac:chgData name="Laat, S. de (Stijn)" userId="a4ba54c4-0c2f-4e52-ab06-8d132f278fdd" providerId="ADAL" clId="{1AB11BCE-77AC-439B-9758-8ECD498BF40C}" dt="2024-10-09T14:00:47.381" v="7098" actId="1076"/>
          <ac:spMkLst>
            <pc:docMk/>
            <pc:sldMk cId="3065223804" sldId="335"/>
            <ac:spMk id="11" creationId="{648EA654-E89A-245C-5336-6051DA484A8F}"/>
          </ac:spMkLst>
        </pc:spChg>
        <pc:graphicFrameChg chg="add del mod modGraphic">
          <ac:chgData name="Laat, S. de (Stijn)" userId="a4ba54c4-0c2f-4e52-ab06-8d132f278fdd" providerId="ADAL" clId="{1AB11BCE-77AC-439B-9758-8ECD498BF40C}" dt="2024-10-09T13:57:03.165" v="7001" actId="478"/>
          <ac:graphicFrameMkLst>
            <pc:docMk/>
            <pc:sldMk cId="3065223804" sldId="335"/>
            <ac:graphicFrameMk id="6" creationId="{F84831FD-3417-34C4-74A2-2E10FD8C1E5E}"/>
          </ac:graphicFrameMkLst>
        </pc:graphicFrameChg>
        <pc:picChg chg="add del mod">
          <ac:chgData name="Laat, S. de (Stijn)" userId="a4ba54c4-0c2f-4e52-ab06-8d132f278fdd" providerId="ADAL" clId="{1AB11BCE-77AC-439B-9758-8ECD498BF40C}" dt="2024-10-09T14:00:20.553" v="7095" actId="478"/>
          <ac:picMkLst>
            <pc:docMk/>
            <pc:sldMk cId="3065223804" sldId="335"/>
            <ac:picMk id="8" creationId="{84383607-1C6B-047C-ED45-874487EBCCDE}"/>
          </ac:picMkLst>
        </pc:picChg>
        <pc:picChg chg="add mod">
          <ac:chgData name="Laat, S. de (Stijn)" userId="a4ba54c4-0c2f-4e52-ab06-8d132f278fdd" providerId="ADAL" clId="{1AB11BCE-77AC-439B-9758-8ECD498BF40C}" dt="2024-10-09T13:58:58.422" v="7064" actId="1076"/>
          <ac:picMkLst>
            <pc:docMk/>
            <pc:sldMk cId="3065223804" sldId="335"/>
            <ac:picMk id="10" creationId="{DAB69EF5-70E9-A315-EE77-F8BD08EC5EE6}"/>
          </ac:picMkLst>
        </pc:picChg>
        <pc:picChg chg="add mod">
          <ac:chgData name="Laat, S. de (Stijn)" userId="a4ba54c4-0c2f-4e52-ab06-8d132f278fdd" providerId="ADAL" clId="{1AB11BCE-77AC-439B-9758-8ECD498BF40C}" dt="2024-10-09T14:00:32.457" v="7097" actId="1076"/>
          <ac:picMkLst>
            <pc:docMk/>
            <pc:sldMk cId="3065223804" sldId="335"/>
            <ac:picMk id="13" creationId="{3F2CCF18-32DC-EA8C-A939-20B1600FF815}"/>
          </ac:picMkLst>
        </pc:picChg>
        <pc:picChg chg="add mod">
          <ac:chgData name="Laat, S. de (Stijn)" userId="a4ba54c4-0c2f-4e52-ab06-8d132f278fdd" providerId="ADAL" clId="{1AB11BCE-77AC-439B-9758-8ECD498BF40C}" dt="2024-10-09T14:03:49.707" v="7241" actId="1076"/>
          <ac:picMkLst>
            <pc:docMk/>
            <pc:sldMk cId="3065223804" sldId="335"/>
            <ac:picMk id="15" creationId="{CD2F81D4-6559-F2EA-388E-5E37E95A8AEA}"/>
          </ac:picMkLst>
        </pc:picChg>
      </pc:sldChg>
    </pc:docChg>
  </pc:docChgLst>
  <pc:docChgLst>
    <pc:chgData name="Laat, S. de (Stijn)" userId="a4ba54c4-0c2f-4e52-ab06-8d132f278fdd" providerId="ADAL" clId="{BEFFC9B4-CD13-471A-AEB2-B7DD00B6DC41}"/>
    <pc:docChg chg="custSel addSld delSld modSld">
      <pc:chgData name="Laat, S. de (Stijn)" userId="a4ba54c4-0c2f-4e52-ab06-8d132f278fdd" providerId="ADAL" clId="{BEFFC9B4-CD13-471A-AEB2-B7DD00B6DC41}" dt="2024-10-09T14:51:51.749" v="107" actId="1076"/>
      <pc:docMkLst>
        <pc:docMk/>
      </pc:docMkLst>
      <pc:sldChg chg="modNotesTx">
        <pc:chgData name="Laat, S. de (Stijn)" userId="a4ba54c4-0c2f-4e52-ab06-8d132f278fdd" providerId="ADAL" clId="{BEFFC9B4-CD13-471A-AEB2-B7DD00B6DC41}" dt="2024-10-09T14:45:10.434" v="0" actId="6549"/>
        <pc:sldMkLst>
          <pc:docMk/>
          <pc:sldMk cId="376100223" sldId="264"/>
        </pc:sldMkLst>
      </pc:sldChg>
      <pc:sldChg chg="modNotesTx">
        <pc:chgData name="Laat, S. de (Stijn)" userId="a4ba54c4-0c2f-4e52-ab06-8d132f278fdd" providerId="ADAL" clId="{BEFFC9B4-CD13-471A-AEB2-B7DD00B6DC41}" dt="2024-10-09T14:46:08.177" v="14" actId="6549"/>
        <pc:sldMkLst>
          <pc:docMk/>
          <pc:sldMk cId="2111479522" sldId="268"/>
        </pc:sldMkLst>
      </pc:sldChg>
      <pc:sldChg chg="del">
        <pc:chgData name="Laat, S. de (Stijn)" userId="a4ba54c4-0c2f-4e52-ab06-8d132f278fdd" providerId="ADAL" clId="{BEFFC9B4-CD13-471A-AEB2-B7DD00B6DC41}" dt="2024-10-09T14:51:31.226" v="105" actId="47"/>
        <pc:sldMkLst>
          <pc:docMk/>
          <pc:sldMk cId="1841108521" sldId="275"/>
        </pc:sldMkLst>
      </pc:sldChg>
      <pc:sldChg chg="del modNotesTx">
        <pc:chgData name="Laat, S. de (Stijn)" userId="a4ba54c4-0c2f-4e52-ab06-8d132f278fdd" providerId="ADAL" clId="{BEFFC9B4-CD13-471A-AEB2-B7DD00B6DC41}" dt="2024-10-09T14:51:29.993" v="104" actId="47"/>
        <pc:sldMkLst>
          <pc:docMk/>
          <pc:sldMk cId="3200924700" sldId="276"/>
        </pc:sldMkLst>
      </pc:sldChg>
      <pc:sldChg chg="modNotesTx">
        <pc:chgData name="Laat, S. de (Stijn)" userId="a4ba54c4-0c2f-4e52-ab06-8d132f278fdd" providerId="ADAL" clId="{BEFFC9B4-CD13-471A-AEB2-B7DD00B6DC41}" dt="2024-10-09T14:46:29.258" v="23" actId="6549"/>
        <pc:sldMkLst>
          <pc:docMk/>
          <pc:sldMk cId="1032241674" sldId="304"/>
        </pc:sldMkLst>
      </pc:sldChg>
      <pc:sldChg chg="modNotesTx">
        <pc:chgData name="Laat, S. de (Stijn)" userId="a4ba54c4-0c2f-4e52-ab06-8d132f278fdd" providerId="ADAL" clId="{BEFFC9B4-CD13-471A-AEB2-B7DD00B6DC41}" dt="2024-10-09T14:45:19.576" v="4" actId="6549"/>
        <pc:sldMkLst>
          <pc:docMk/>
          <pc:sldMk cId="390933837" sldId="305"/>
        </pc:sldMkLst>
      </pc:sldChg>
      <pc:sldChg chg="modNotesTx">
        <pc:chgData name="Laat, S. de (Stijn)" userId="a4ba54c4-0c2f-4e52-ab06-8d132f278fdd" providerId="ADAL" clId="{BEFFC9B4-CD13-471A-AEB2-B7DD00B6DC41}" dt="2024-10-09T14:46:42.889" v="28" actId="6549"/>
        <pc:sldMkLst>
          <pc:docMk/>
          <pc:sldMk cId="2667338634" sldId="306"/>
        </pc:sldMkLst>
      </pc:sldChg>
      <pc:sldChg chg="modNotes modNotesTx">
        <pc:chgData name="Laat, S. de (Stijn)" userId="a4ba54c4-0c2f-4e52-ab06-8d132f278fdd" providerId="ADAL" clId="{BEFFC9B4-CD13-471A-AEB2-B7DD00B6DC41}" dt="2024-10-09T14:47:36.362" v="38" actId="27636"/>
        <pc:sldMkLst>
          <pc:docMk/>
          <pc:sldMk cId="945384596" sldId="307"/>
        </pc:sldMkLst>
      </pc:sldChg>
      <pc:sldChg chg="modNotesTx">
        <pc:chgData name="Laat, S. de (Stijn)" userId="a4ba54c4-0c2f-4e52-ab06-8d132f278fdd" providerId="ADAL" clId="{BEFFC9B4-CD13-471A-AEB2-B7DD00B6DC41}" dt="2024-10-09T14:45:33.410" v="8" actId="6549"/>
        <pc:sldMkLst>
          <pc:docMk/>
          <pc:sldMk cId="460693297" sldId="308"/>
        </pc:sldMkLst>
      </pc:sldChg>
      <pc:sldChg chg="modNotesTx">
        <pc:chgData name="Laat, S. de (Stijn)" userId="a4ba54c4-0c2f-4e52-ab06-8d132f278fdd" providerId="ADAL" clId="{BEFFC9B4-CD13-471A-AEB2-B7DD00B6DC41}" dt="2024-10-09T14:45:29.099" v="7" actId="6549"/>
        <pc:sldMkLst>
          <pc:docMk/>
          <pc:sldMk cId="738310058" sldId="309"/>
        </pc:sldMkLst>
      </pc:sldChg>
      <pc:sldChg chg="modNotesTx">
        <pc:chgData name="Laat, S. de (Stijn)" userId="a4ba54c4-0c2f-4e52-ab06-8d132f278fdd" providerId="ADAL" clId="{BEFFC9B4-CD13-471A-AEB2-B7DD00B6DC41}" dt="2024-10-09T14:45:16.055" v="2" actId="6549"/>
        <pc:sldMkLst>
          <pc:docMk/>
          <pc:sldMk cId="323419113" sldId="310"/>
        </pc:sldMkLst>
      </pc:sldChg>
      <pc:sldChg chg="modNotesTx">
        <pc:chgData name="Laat, S. de (Stijn)" userId="a4ba54c4-0c2f-4e52-ab06-8d132f278fdd" providerId="ADAL" clId="{BEFFC9B4-CD13-471A-AEB2-B7DD00B6DC41}" dt="2024-10-09T14:46:27.029" v="22" actId="6549"/>
        <pc:sldMkLst>
          <pc:docMk/>
          <pc:sldMk cId="1654005649" sldId="311"/>
        </pc:sldMkLst>
      </pc:sldChg>
      <pc:sldChg chg="modNotesTx">
        <pc:chgData name="Laat, S. de (Stijn)" userId="a4ba54c4-0c2f-4e52-ab06-8d132f278fdd" providerId="ADAL" clId="{BEFFC9B4-CD13-471A-AEB2-B7DD00B6DC41}" dt="2024-10-09T14:46:31.406" v="24" actId="6549"/>
        <pc:sldMkLst>
          <pc:docMk/>
          <pc:sldMk cId="855964957" sldId="312"/>
        </pc:sldMkLst>
      </pc:sldChg>
      <pc:sldChg chg="modNotesTx">
        <pc:chgData name="Laat, S. de (Stijn)" userId="a4ba54c4-0c2f-4e52-ab06-8d132f278fdd" providerId="ADAL" clId="{BEFFC9B4-CD13-471A-AEB2-B7DD00B6DC41}" dt="2024-10-09T14:46:40.386" v="27" actId="6549"/>
        <pc:sldMkLst>
          <pc:docMk/>
          <pc:sldMk cId="688889627" sldId="314"/>
        </pc:sldMkLst>
      </pc:sldChg>
      <pc:sldChg chg="modNotesTx">
        <pc:chgData name="Laat, S. de (Stijn)" userId="a4ba54c4-0c2f-4e52-ab06-8d132f278fdd" providerId="ADAL" clId="{BEFFC9B4-CD13-471A-AEB2-B7DD00B6DC41}" dt="2024-10-09T14:46:53.774" v="32" actId="6549"/>
        <pc:sldMkLst>
          <pc:docMk/>
          <pc:sldMk cId="38772248" sldId="315"/>
        </pc:sldMkLst>
      </pc:sldChg>
      <pc:sldChg chg="modSp mod modNotes modNotesTx">
        <pc:chgData name="Laat, S. de (Stijn)" userId="a4ba54c4-0c2f-4e52-ab06-8d132f278fdd" providerId="ADAL" clId="{BEFFC9B4-CD13-471A-AEB2-B7DD00B6DC41}" dt="2024-10-09T14:50:58.865" v="103" actId="20577"/>
        <pc:sldMkLst>
          <pc:docMk/>
          <pc:sldMk cId="514171715" sldId="316"/>
        </pc:sldMkLst>
        <pc:spChg chg="mod">
          <ac:chgData name="Laat, S. de (Stijn)" userId="a4ba54c4-0c2f-4e52-ab06-8d132f278fdd" providerId="ADAL" clId="{BEFFC9B4-CD13-471A-AEB2-B7DD00B6DC41}" dt="2024-10-09T14:50:58.865" v="103" actId="20577"/>
          <ac:spMkLst>
            <pc:docMk/>
            <pc:sldMk cId="514171715" sldId="316"/>
            <ac:spMk id="2" creationId="{81C72E2A-F0F0-349C-CB62-016D013A1051}"/>
          </ac:spMkLst>
        </pc:spChg>
      </pc:sldChg>
      <pc:sldChg chg="modNotesTx">
        <pc:chgData name="Laat, S. de (Stijn)" userId="a4ba54c4-0c2f-4e52-ab06-8d132f278fdd" providerId="ADAL" clId="{BEFFC9B4-CD13-471A-AEB2-B7DD00B6DC41}" dt="2024-10-09T14:46:55.414" v="33" actId="6549"/>
        <pc:sldMkLst>
          <pc:docMk/>
          <pc:sldMk cId="2133875306" sldId="317"/>
        </pc:sldMkLst>
      </pc:sldChg>
      <pc:sldChg chg="modNotes modNotesTx">
        <pc:chgData name="Laat, S. de (Stijn)" userId="a4ba54c4-0c2f-4e52-ab06-8d132f278fdd" providerId="ADAL" clId="{BEFFC9B4-CD13-471A-AEB2-B7DD00B6DC41}" dt="2024-10-09T14:47:36.362" v="39" actId="27636"/>
        <pc:sldMkLst>
          <pc:docMk/>
          <pc:sldMk cId="4268317966" sldId="319"/>
        </pc:sldMkLst>
      </pc:sldChg>
      <pc:sldChg chg="modNotesTx">
        <pc:chgData name="Laat, S. de (Stijn)" userId="a4ba54c4-0c2f-4e52-ab06-8d132f278fdd" providerId="ADAL" clId="{BEFFC9B4-CD13-471A-AEB2-B7DD00B6DC41}" dt="2024-10-09T14:46:13.534" v="16" actId="6549"/>
        <pc:sldMkLst>
          <pc:docMk/>
          <pc:sldMk cId="382836913" sldId="320"/>
        </pc:sldMkLst>
      </pc:sldChg>
      <pc:sldChg chg="modNotesTx">
        <pc:chgData name="Laat, S. de (Stijn)" userId="a4ba54c4-0c2f-4e52-ab06-8d132f278fdd" providerId="ADAL" clId="{BEFFC9B4-CD13-471A-AEB2-B7DD00B6DC41}" dt="2024-10-09T14:46:11.895" v="15" actId="6549"/>
        <pc:sldMkLst>
          <pc:docMk/>
          <pc:sldMk cId="401866102" sldId="321"/>
        </pc:sldMkLst>
      </pc:sldChg>
      <pc:sldChg chg="modNotesTx">
        <pc:chgData name="Laat, S. de (Stijn)" userId="a4ba54c4-0c2f-4e52-ab06-8d132f278fdd" providerId="ADAL" clId="{BEFFC9B4-CD13-471A-AEB2-B7DD00B6DC41}" dt="2024-10-09T14:46:21.489" v="19" actId="6549"/>
        <pc:sldMkLst>
          <pc:docMk/>
          <pc:sldMk cId="2557583011" sldId="322"/>
        </pc:sldMkLst>
      </pc:sldChg>
      <pc:sldChg chg="modNotesTx">
        <pc:chgData name="Laat, S. de (Stijn)" userId="a4ba54c4-0c2f-4e52-ab06-8d132f278fdd" providerId="ADAL" clId="{BEFFC9B4-CD13-471A-AEB2-B7DD00B6DC41}" dt="2024-10-09T14:46:49.956" v="30" actId="6549"/>
        <pc:sldMkLst>
          <pc:docMk/>
          <pc:sldMk cId="2229202587" sldId="323"/>
        </pc:sldMkLst>
      </pc:sldChg>
      <pc:sldChg chg="modNotesTx">
        <pc:chgData name="Laat, S. de (Stijn)" userId="a4ba54c4-0c2f-4e52-ab06-8d132f278fdd" providerId="ADAL" clId="{BEFFC9B4-CD13-471A-AEB2-B7DD00B6DC41}" dt="2024-10-09T14:46:23.140" v="20" actId="6549"/>
        <pc:sldMkLst>
          <pc:docMk/>
          <pc:sldMk cId="2580346800" sldId="324"/>
        </pc:sldMkLst>
      </pc:sldChg>
      <pc:sldChg chg="modNotesTx">
        <pc:chgData name="Laat, S. de (Stijn)" userId="a4ba54c4-0c2f-4e52-ab06-8d132f278fdd" providerId="ADAL" clId="{BEFFC9B4-CD13-471A-AEB2-B7DD00B6DC41}" dt="2024-10-09T14:46:25.323" v="21" actId="6549"/>
        <pc:sldMkLst>
          <pc:docMk/>
          <pc:sldMk cId="3302035109" sldId="325"/>
        </pc:sldMkLst>
      </pc:sldChg>
      <pc:sldChg chg="modNotesTx">
        <pc:chgData name="Laat, S. de (Stijn)" userId="a4ba54c4-0c2f-4e52-ab06-8d132f278fdd" providerId="ADAL" clId="{BEFFC9B4-CD13-471A-AEB2-B7DD00B6DC41}" dt="2024-10-09T14:46:36.436" v="26" actId="6549"/>
        <pc:sldMkLst>
          <pc:docMk/>
          <pc:sldMk cId="1064976176" sldId="326"/>
        </pc:sldMkLst>
      </pc:sldChg>
      <pc:sldChg chg="modNotesTx">
        <pc:chgData name="Laat, S. de (Stijn)" userId="a4ba54c4-0c2f-4e52-ab06-8d132f278fdd" providerId="ADAL" clId="{BEFFC9B4-CD13-471A-AEB2-B7DD00B6DC41}" dt="2024-10-09T14:46:33.024" v="25" actId="6549"/>
        <pc:sldMkLst>
          <pc:docMk/>
          <pc:sldMk cId="137140369" sldId="327"/>
        </pc:sldMkLst>
      </pc:sldChg>
      <pc:sldChg chg="modNotesTx">
        <pc:chgData name="Laat, S. de (Stijn)" userId="a4ba54c4-0c2f-4e52-ab06-8d132f278fdd" providerId="ADAL" clId="{BEFFC9B4-CD13-471A-AEB2-B7DD00B6DC41}" dt="2024-10-09T14:45:23.806" v="5" actId="6549"/>
        <pc:sldMkLst>
          <pc:docMk/>
          <pc:sldMk cId="3939848212" sldId="328"/>
        </pc:sldMkLst>
      </pc:sldChg>
      <pc:sldChg chg="modNotesTx">
        <pc:chgData name="Laat, S. de (Stijn)" userId="a4ba54c4-0c2f-4e52-ab06-8d132f278fdd" providerId="ADAL" clId="{BEFFC9B4-CD13-471A-AEB2-B7DD00B6DC41}" dt="2024-10-09T14:46:03.688" v="13" actId="20577"/>
        <pc:sldMkLst>
          <pc:docMk/>
          <pc:sldMk cId="3263980105" sldId="329"/>
        </pc:sldMkLst>
      </pc:sldChg>
      <pc:sldChg chg="modNotesTx">
        <pc:chgData name="Laat, S. de (Stijn)" userId="a4ba54c4-0c2f-4e52-ab06-8d132f278fdd" providerId="ADAL" clId="{BEFFC9B4-CD13-471A-AEB2-B7DD00B6DC41}" dt="2024-10-09T14:46:15.966" v="17" actId="6549"/>
        <pc:sldMkLst>
          <pc:docMk/>
          <pc:sldMk cId="579399578" sldId="330"/>
        </pc:sldMkLst>
      </pc:sldChg>
      <pc:sldChg chg="modNotesTx">
        <pc:chgData name="Laat, S. de (Stijn)" userId="a4ba54c4-0c2f-4e52-ab06-8d132f278fdd" providerId="ADAL" clId="{BEFFC9B4-CD13-471A-AEB2-B7DD00B6DC41}" dt="2024-10-09T14:46:51.581" v="31" actId="6549"/>
        <pc:sldMkLst>
          <pc:docMk/>
          <pc:sldMk cId="1990820968" sldId="331"/>
        </pc:sldMkLst>
      </pc:sldChg>
      <pc:sldChg chg="delSp modSp mod modNotesTx">
        <pc:chgData name="Laat, S. de (Stijn)" userId="a4ba54c4-0c2f-4e52-ab06-8d132f278fdd" providerId="ADAL" clId="{BEFFC9B4-CD13-471A-AEB2-B7DD00B6DC41}" dt="2024-10-09T14:51:51.749" v="107" actId="1076"/>
        <pc:sldMkLst>
          <pc:docMk/>
          <pc:sldMk cId="1621011062" sldId="332"/>
        </pc:sldMkLst>
        <pc:spChg chg="mod">
          <ac:chgData name="Laat, S. de (Stijn)" userId="a4ba54c4-0c2f-4e52-ab06-8d132f278fdd" providerId="ADAL" clId="{BEFFC9B4-CD13-471A-AEB2-B7DD00B6DC41}" dt="2024-10-09T14:51:51.749" v="107" actId="1076"/>
          <ac:spMkLst>
            <pc:docMk/>
            <pc:sldMk cId="1621011062" sldId="332"/>
            <ac:spMk id="4" creationId="{FB5FB332-E5FA-1CBC-1D84-9C9090E72C6E}"/>
          </ac:spMkLst>
        </pc:spChg>
        <pc:picChg chg="del">
          <ac:chgData name="Laat, S. de (Stijn)" userId="a4ba54c4-0c2f-4e52-ab06-8d132f278fdd" providerId="ADAL" clId="{BEFFC9B4-CD13-471A-AEB2-B7DD00B6DC41}" dt="2024-10-09T14:47:07.829" v="35" actId="478"/>
          <ac:picMkLst>
            <pc:docMk/>
            <pc:sldMk cId="1621011062" sldId="332"/>
            <ac:picMk id="3" creationId="{87ACF7D5-65C2-7CB5-EBA5-69F11C5B91C4}"/>
          </ac:picMkLst>
        </pc:picChg>
      </pc:sldChg>
      <pc:sldChg chg="modNotesTx">
        <pc:chgData name="Laat, S. de (Stijn)" userId="a4ba54c4-0c2f-4e52-ab06-8d132f278fdd" providerId="ADAL" clId="{BEFFC9B4-CD13-471A-AEB2-B7DD00B6DC41}" dt="2024-10-09T14:45:17.933" v="3" actId="6549"/>
        <pc:sldMkLst>
          <pc:docMk/>
          <pc:sldMk cId="3904134862" sldId="333"/>
        </pc:sldMkLst>
      </pc:sldChg>
      <pc:sldChg chg="modNotesTx">
        <pc:chgData name="Laat, S. de (Stijn)" userId="a4ba54c4-0c2f-4e52-ab06-8d132f278fdd" providerId="ADAL" clId="{BEFFC9B4-CD13-471A-AEB2-B7DD00B6DC41}" dt="2024-10-09T14:46:19.061" v="18" actId="6549"/>
        <pc:sldMkLst>
          <pc:docMk/>
          <pc:sldMk cId="3131577230" sldId="334"/>
        </pc:sldMkLst>
      </pc:sldChg>
      <pc:sldChg chg="modNotesTx">
        <pc:chgData name="Laat, S. de (Stijn)" userId="a4ba54c4-0c2f-4e52-ab06-8d132f278fdd" providerId="ADAL" clId="{BEFFC9B4-CD13-471A-AEB2-B7DD00B6DC41}" dt="2024-10-09T14:45:12.833" v="1" actId="6549"/>
        <pc:sldMkLst>
          <pc:docMk/>
          <pc:sldMk cId="3065223804" sldId="335"/>
        </pc:sldMkLst>
      </pc:sldChg>
      <pc:sldChg chg="add">
        <pc:chgData name="Laat, S. de (Stijn)" userId="a4ba54c4-0c2f-4e52-ab06-8d132f278fdd" providerId="ADAL" clId="{BEFFC9B4-CD13-471A-AEB2-B7DD00B6DC41}" dt="2024-10-09T14:47:36.204" v="37"/>
        <pc:sldMkLst>
          <pc:docMk/>
          <pc:sldMk cId="3550838991" sldId="336"/>
        </pc:sldMkLst>
      </pc:sldChg>
    </pc:docChg>
  </pc:docChgLst>
  <pc:docChgLst>
    <pc:chgData name="Laat, S. de (Stijn)" userId="a4ba54c4-0c2f-4e52-ab06-8d132f278fdd" providerId="ADAL" clId="{7EE13E8C-3E5D-4C6B-B66E-2D8013281170}"/>
    <pc:docChg chg="undo custSel addSld delSld modSld sldOrd addSection delSection modSection">
      <pc:chgData name="Laat, S. de (Stijn)" userId="a4ba54c4-0c2f-4e52-ab06-8d132f278fdd" providerId="ADAL" clId="{7EE13E8C-3E5D-4C6B-B66E-2D8013281170}" dt="2023-12-07T10:08:00.231" v="2904" actId="20577"/>
      <pc:docMkLst>
        <pc:docMk/>
      </pc:docMkLst>
      <pc:sldChg chg="addSp modSp mod">
        <pc:chgData name="Laat, S. de (Stijn)" userId="a4ba54c4-0c2f-4e52-ab06-8d132f278fdd" providerId="ADAL" clId="{7EE13E8C-3E5D-4C6B-B66E-2D8013281170}" dt="2023-11-23T15:15:00.902" v="967" actId="14100"/>
        <pc:sldMkLst>
          <pc:docMk/>
          <pc:sldMk cId="3447118961" sldId="266"/>
        </pc:sldMkLst>
        <pc:spChg chg="add mod ord">
          <ac:chgData name="Laat, S. de (Stijn)" userId="a4ba54c4-0c2f-4e52-ab06-8d132f278fdd" providerId="ADAL" clId="{7EE13E8C-3E5D-4C6B-B66E-2D8013281170}" dt="2023-11-23T15:15:00.902" v="967" actId="14100"/>
          <ac:spMkLst>
            <pc:docMk/>
            <pc:sldMk cId="3447118961" sldId="266"/>
            <ac:spMk id="3" creationId="{ACE34775-A4A6-3BA7-DA90-91D01EF4357F}"/>
          </ac:spMkLst>
        </pc:spChg>
      </pc:sldChg>
      <pc:sldChg chg="addSp modSp mod ord modTransition modNotes">
        <pc:chgData name="Laat, S. de (Stijn)" userId="a4ba54c4-0c2f-4e52-ab06-8d132f278fdd" providerId="ADAL" clId="{7EE13E8C-3E5D-4C6B-B66E-2D8013281170}" dt="2023-11-23T15:40:01.302" v="1919" actId="167"/>
        <pc:sldMkLst>
          <pc:docMk/>
          <pc:sldMk cId="2111479522" sldId="268"/>
        </pc:sldMkLst>
        <pc:spChg chg="add mod ord">
          <ac:chgData name="Laat, S. de (Stijn)" userId="a4ba54c4-0c2f-4e52-ab06-8d132f278fdd" providerId="ADAL" clId="{7EE13E8C-3E5D-4C6B-B66E-2D8013281170}" dt="2023-11-23T15:40:01.302" v="1919" actId="167"/>
          <ac:spMkLst>
            <pc:docMk/>
            <pc:sldMk cId="2111479522" sldId="268"/>
            <ac:spMk id="2" creationId="{B00F8995-B14A-F568-8941-6D58D2EC0AAC}"/>
          </ac:spMkLst>
        </pc:spChg>
      </pc:sldChg>
      <pc:sldChg chg="addSp delSp modSp mod modTransition">
        <pc:chgData name="Laat, S. de (Stijn)" userId="a4ba54c4-0c2f-4e52-ab06-8d132f278fdd" providerId="ADAL" clId="{7EE13E8C-3E5D-4C6B-B66E-2D8013281170}" dt="2023-12-07T10:07:51.749" v="2902" actId="20577"/>
        <pc:sldMkLst>
          <pc:docMk/>
          <pc:sldMk cId="1193328106" sldId="269"/>
        </pc:sldMkLst>
        <pc:spChg chg="add mod ord">
          <ac:chgData name="Laat, S. de (Stijn)" userId="a4ba54c4-0c2f-4e52-ab06-8d132f278fdd" providerId="ADAL" clId="{7EE13E8C-3E5D-4C6B-B66E-2D8013281170}" dt="2023-11-23T15:14:21.491" v="961" actId="167"/>
          <ac:spMkLst>
            <pc:docMk/>
            <pc:sldMk cId="1193328106" sldId="269"/>
            <ac:spMk id="5" creationId="{624225DC-A9F0-098B-8885-8785879E5206}"/>
          </ac:spMkLst>
        </pc:spChg>
        <pc:spChg chg="del mod">
          <ac:chgData name="Laat, S. de (Stijn)" userId="a4ba54c4-0c2f-4e52-ab06-8d132f278fdd" providerId="ADAL" clId="{7EE13E8C-3E5D-4C6B-B66E-2D8013281170}" dt="2023-12-07T10:07:46.770" v="2899" actId="478"/>
          <ac:spMkLst>
            <pc:docMk/>
            <pc:sldMk cId="1193328106" sldId="269"/>
            <ac:spMk id="6" creationId="{78C41CCF-C37E-212B-F902-FCE03469DD24}"/>
          </ac:spMkLst>
        </pc:spChg>
        <pc:spChg chg="add mod">
          <ac:chgData name="Laat, S. de (Stijn)" userId="a4ba54c4-0c2f-4e52-ab06-8d132f278fdd" providerId="ADAL" clId="{7EE13E8C-3E5D-4C6B-B66E-2D8013281170}" dt="2023-12-07T10:07:51.749" v="2902" actId="20577"/>
          <ac:spMkLst>
            <pc:docMk/>
            <pc:sldMk cId="1193328106" sldId="269"/>
            <ac:spMk id="7" creationId="{A570C387-B8F0-A036-3DDC-95C1CC40B7D8}"/>
          </ac:spMkLst>
        </pc:spChg>
      </pc:sldChg>
      <pc:sldChg chg="modSp mod">
        <pc:chgData name="Laat, S. de (Stijn)" userId="a4ba54c4-0c2f-4e52-ab06-8d132f278fdd" providerId="ADAL" clId="{7EE13E8C-3E5D-4C6B-B66E-2D8013281170}" dt="2023-12-07T10:08:00.231" v="2904" actId="20577"/>
        <pc:sldMkLst>
          <pc:docMk/>
          <pc:sldMk cId="4173939442" sldId="271"/>
        </pc:sldMkLst>
        <pc:spChg chg="mod">
          <ac:chgData name="Laat, S. de (Stijn)" userId="a4ba54c4-0c2f-4e52-ab06-8d132f278fdd" providerId="ADAL" clId="{7EE13E8C-3E5D-4C6B-B66E-2D8013281170}" dt="2023-12-07T10:08:00.231" v="2904" actId="20577"/>
          <ac:spMkLst>
            <pc:docMk/>
            <pc:sldMk cId="4173939442" sldId="271"/>
            <ac:spMk id="8" creationId="{84E95C15-1A70-B9A8-257D-D7FC9A71B6F0}"/>
          </ac:spMkLst>
        </pc:spChg>
      </pc:sldChg>
      <pc:sldChg chg="del">
        <pc:chgData name="Laat, S. de (Stijn)" userId="a4ba54c4-0c2f-4e52-ab06-8d132f278fdd" providerId="ADAL" clId="{7EE13E8C-3E5D-4C6B-B66E-2D8013281170}" dt="2023-11-23T12:23:26.174" v="210" actId="47"/>
        <pc:sldMkLst>
          <pc:docMk/>
          <pc:sldMk cId="2123193001" sldId="273"/>
        </pc:sldMkLst>
      </pc:sldChg>
      <pc:sldChg chg="modSp mod">
        <pc:chgData name="Laat, S. de (Stijn)" userId="a4ba54c4-0c2f-4e52-ab06-8d132f278fdd" providerId="ADAL" clId="{7EE13E8C-3E5D-4C6B-B66E-2D8013281170}" dt="2023-11-23T15:40:22.573" v="1927" actId="20577"/>
        <pc:sldMkLst>
          <pc:docMk/>
          <pc:sldMk cId="858865875" sldId="278"/>
        </pc:sldMkLst>
        <pc:spChg chg="mod">
          <ac:chgData name="Laat, S. de (Stijn)" userId="a4ba54c4-0c2f-4e52-ab06-8d132f278fdd" providerId="ADAL" clId="{7EE13E8C-3E5D-4C6B-B66E-2D8013281170}" dt="2023-11-23T15:40:22.573" v="1927" actId="20577"/>
          <ac:spMkLst>
            <pc:docMk/>
            <pc:sldMk cId="858865875" sldId="278"/>
            <ac:spMk id="2" creationId="{D7FA2C4E-F923-05E4-6923-2EF992CE5E1F}"/>
          </ac:spMkLst>
        </pc:spChg>
      </pc:sldChg>
      <pc:sldChg chg="addSp delSp modSp mod">
        <pc:chgData name="Laat, S. de (Stijn)" userId="a4ba54c4-0c2f-4e52-ab06-8d132f278fdd" providerId="ADAL" clId="{7EE13E8C-3E5D-4C6B-B66E-2D8013281170}" dt="2023-12-06T08:38:02.010" v="2113" actId="1076"/>
        <pc:sldMkLst>
          <pc:docMk/>
          <pc:sldMk cId="1676293816" sldId="279"/>
        </pc:sldMkLst>
        <pc:picChg chg="add del mod modCrop">
          <ac:chgData name="Laat, S. de (Stijn)" userId="a4ba54c4-0c2f-4e52-ab06-8d132f278fdd" providerId="ADAL" clId="{7EE13E8C-3E5D-4C6B-B66E-2D8013281170}" dt="2023-12-06T08:35:39.422" v="2108" actId="478"/>
          <ac:picMkLst>
            <pc:docMk/>
            <pc:sldMk cId="1676293816" sldId="279"/>
            <ac:picMk id="3" creationId="{40181AEC-A4E3-3450-4CF0-2AA4D6B3F5A8}"/>
          </ac:picMkLst>
        </pc:picChg>
        <pc:picChg chg="add mod">
          <ac:chgData name="Laat, S. de (Stijn)" userId="a4ba54c4-0c2f-4e52-ab06-8d132f278fdd" providerId="ADAL" clId="{7EE13E8C-3E5D-4C6B-B66E-2D8013281170}" dt="2023-12-06T08:38:02.010" v="2113" actId="1076"/>
          <ac:picMkLst>
            <pc:docMk/>
            <pc:sldMk cId="1676293816" sldId="279"/>
            <ac:picMk id="6" creationId="{0E258E83-CC28-6C0D-ED94-DFC747E1926F}"/>
          </ac:picMkLst>
        </pc:picChg>
      </pc:sldChg>
      <pc:sldChg chg="addSp delSp modSp mod ord modClrScheme modShow chgLayout">
        <pc:chgData name="Laat, S. de (Stijn)" userId="a4ba54c4-0c2f-4e52-ab06-8d132f278fdd" providerId="ADAL" clId="{7EE13E8C-3E5D-4C6B-B66E-2D8013281170}" dt="2023-11-23T15:22:08.697" v="1028" actId="1076"/>
        <pc:sldMkLst>
          <pc:docMk/>
          <pc:sldMk cId="9944623" sldId="281"/>
        </pc:sldMkLst>
        <pc:spChg chg="del">
          <ac:chgData name="Laat, S. de (Stijn)" userId="a4ba54c4-0c2f-4e52-ab06-8d132f278fdd" providerId="ADAL" clId="{7EE13E8C-3E5D-4C6B-B66E-2D8013281170}" dt="2023-11-23T12:36:47.305" v="392" actId="478"/>
          <ac:spMkLst>
            <pc:docMk/>
            <pc:sldMk cId="9944623" sldId="281"/>
            <ac:spMk id="3" creationId="{0342C636-ABF3-396B-4796-C909DDFE020D}"/>
          </ac:spMkLst>
        </pc:spChg>
        <pc:spChg chg="del">
          <ac:chgData name="Laat, S. de (Stijn)" userId="a4ba54c4-0c2f-4e52-ab06-8d132f278fdd" providerId="ADAL" clId="{7EE13E8C-3E5D-4C6B-B66E-2D8013281170}" dt="2023-11-23T12:36:43.077" v="390" actId="478"/>
          <ac:spMkLst>
            <pc:docMk/>
            <pc:sldMk cId="9944623" sldId="281"/>
            <ac:spMk id="4" creationId="{9F0E30D0-D2BB-E097-4D9B-878B6DC20CD4}"/>
          </ac:spMkLst>
        </pc:spChg>
        <pc:spChg chg="add del mod">
          <ac:chgData name="Laat, S. de (Stijn)" userId="a4ba54c4-0c2f-4e52-ab06-8d132f278fdd" providerId="ADAL" clId="{7EE13E8C-3E5D-4C6B-B66E-2D8013281170}" dt="2023-11-23T12:28:51.223" v="305" actId="478"/>
          <ac:spMkLst>
            <pc:docMk/>
            <pc:sldMk cId="9944623" sldId="281"/>
            <ac:spMk id="6" creationId="{A78A4445-A2B9-AE4F-192A-4147C82F4096}"/>
          </ac:spMkLst>
        </pc:spChg>
        <pc:spChg chg="add mod">
          <ac:chgData name="Laat, S. de (Stijn)" userId="a4ba54c4-0c2f-4e52-ab06-8d132f278fdd" providerId="ADAL" clId="{7EE13E8C-3E5D-4C6B-B66E-2D8013281170}" dt="2023-11-23T12:46:06.346" v="657" actId="6549"/>
          <ac:spMkLst>
            <pc:docMk/>
            <pc:sldMk cId="9944623" sldId="281"/>
            <ac:spMk id="7" creationId="{85C9D76D-2E9D-9270-BC46-A216ECCE70CF}"/>
          </ac:spMkLst>
        </pc:spChg>
        <pc:spChg chg="add mod">
          <ac:chgData name="Laat, S. de (Stijn)" userId="a4ba54c4-0c2f-4e52-ab06-8d132f278fdd" providerId="ADAL" clId="{7EE13E8C-3E5D-4C6B-B66E-2D8013281170}" dt="2023-11-23T12:42:58.366" v="470" actId="164"/>
          <ac:spMkLst>
            <pc:docMk/>
            <pc:sldMk cId="9944623" sldId="281"/>
            <ac:spMk id="8" creationId="{BA904700-DC10-7D0C-268D-56BC90ECAEBE}"/>
          </ac:spMkLst>
        </pc:spChg>
        <pc:spChg chg="add del mod">
          <ac:chgData name="Laat, S. de (Stijn)" userId="a4ba54c4-0c2f-4e52-ab06-8d132f278fdd" providerId="ADAL" clId="{7EE13E8C-3E5D-4C6B-B66E-2D8013281170}" dt="2023-11-23T12:36:04.953" v="370" actId="478"/>
          <ac:spMkLst>
            <pc:docMk/>
            <pc:sldMk cId="9944623" sldId="281"/>
            <ac:spMk id="9" creationId="{22A83C12-A343-CE0A-051C-CF3BEA9A6BB4}"/>
          </ac:spMkLst>
        </pc:spChg>
        <pc:spChg chg="add mod">
          <ac:chgData name="Laat, S. de (Stijn)" userId="a4ba54c4-0c2f-4e52-ab06-8d132f278fdd" providerId="ADAL" clId="{7EE13E8C-3E5D-4C6B-B66E-2D8013281170}" dt="2023-11-23T12:42:58.366" v="470" actId="164"/>
          <ac:spMkLst>
            <pc:docMk/>
            <pc:sldMk cId="9944623" sldId="281"/>
            <ac:spMk id="10" creationId="{D33208E1-6780-95E0-15D5-62BACD119D43}"/>
          </ac:spMkLst>
        </pc:spChg>
        <pc:spChg chg="add del mod">
          <ac:chgData name="Laat, S. de (Stijn)" userId="a4ba54c4-0c2f-4e52-ab06-8d132f278fdd" providerId="ADAL" clId="{7EE13E8C-3E5D-4C6B-B66E-2D8013281170}" dt="2023-11-23T12:36:44.584" v="391" actId="478"/>
          <ac:spMkLst>
            <pc:docMk/>
            <pc:sldMk cId="9944623" sldId="281"/>
            <ac:spMk id="12" creationId="{717DB391-9278-9617-70F0-DB4642502643}"/>
          </ac:spMkLst>
        </pc:spChg>
        <pc:spChg chg="add del mod">
          <ac:chgData name="Laat, S. de (Stijn)" userId="a4ba54c4-0c2f-4e52-ab06-8d132f278fdd" providerId="ADAL" clId="{7EE13E8C-3E5D-4C6B-B66E-2D8013281170}" dt="2023-11-23T12:36:48.884" v="393" actId="478"/>
          <ac:spMkLst>
            <pc:docMk/>
            <pc:sldMk cId="9944623" sldId="281"/>
            <ac:spMk id="14" creationId="{F7242E43-9873-F3C9-0F17-A697391582F2}"/>
          </ac:spMkLst>
        </pc:spChg>
        <pc:spChg chg="add del mod">
          <ac:chgData name="Laat, S. de (Stijn)" userId="a4ba54c4-0c2f-4e52-ab06-8d132f278fdd" providerId="ADAL" clId="{7EE13E8C-3E5D-4C6B-B66E-2D8013281170}" dt="2023-11-23T12:41:58.410" v="461" actId="478"/>
          <ac:spMkLst>
            <pc:docMk/>
            <pc:sldMk cId="9944623" sldId="281"/>
            <ac:spMk id="21" creationId="{FA00A24F-5657-4017-6B6A-4097F17894F7}"/>
          </ac:spMkLst>
        </pc:spChg>
        <pc:spChg chg="add del mod">
          <ac:chgData name="Laat, S. de (Stijn)" userId="a4ba54c4-0c2f-4e52-ab06-8d132f278fdd" providerId="ADAL" clId="{7EE13E8C-3E5D-4C6B-B66E-2D8013281170}" dt="2023-11-23T12:41:58.410" v="461" actId="478"/>
          <ac:spMkLst>
            <pc:docMk/>
            <pc:sldMk cId="9944623" sldId="281"/>
            <ac:spMk id="22" creationId="{58F89174-34FC-4B20-BCDD-517B565C0D16}"/>
          </ac:spMkLst>
        </pc:spChg>
        <pc:spChg chg="add del mod">
          <ac:chgData name="Laat, S. de (Stijn)" userId="a4ba54c4-0c2f-4e52-ab06-8d132f278fdd" providerId="ADAL" clId="{7EE13E8C-3E5D-4C6B-B66E-2D8013281170}" dt="2023-11-23T12:41:58.410" v="461" actId="478"/>
          <ac:spMkLst>
            <pc:docMk/>
            <pc:sldMk cId="9944623" sldId="281"/>
            <ac:spMk id="23" creationId="{2A7AB544-FD7C-C202-CB4A-852CB74D698E}"/>
          </ac:spMkLst>
        </pc:spChg>
        <pc:spChg chg="mod">
          <ac:chgData name="Laat, S. de (Stijn)" userId="a4ba54c4-0c2f-4e52-ab06-8d132f278fdd" providerId="ADAL" clId="{7EE13E8C-3E5D-4C6B-B66E-2D8013281170}" dt="2023-11-23T12:46:11.454" v="659" actId="6549"/>
          <ac:spMkLst>
            <pc:docMk/>
            <pc:sldMk cId="9944623" sldId="281"/>
            <ac:spMk id="38" creationId="{BEBEA387-A4D5-CC18-FE95-EE1967534394}"/>
          </ac:spMkLst>
        </pc:spChg>
        <pc:spChg chg="mod">
          <ac:chgData name="Laat, S. de (Stijn)" userId="a4ba54c4-0c2f-4e52-ab06-8d132f278fdd" providerId="ADAL" clId="{7EE13E8C-3E5D-4C6B-B66E-2D8013281170}" dt="2023-11-23T12:45:53.211" v="647" actId="20577"/>
          <ac:spMkLst>
            <pc:docMk/>
            <pc:sldMk cId="9944623" sldId="281"/>
            <ac:spMk id="39" creationId="{00BF2EB7-ACEF-DAE3-9BF1-246C3439B8DD}"/>
          </ac:spMkLst>
        </pc:spChg>
        <pc:spChg chg="mod">
          <ac:chgData name="Laat, S. de (Stijn)" userId="a4ba54c4-0c2f-4e52-ab06-8d132f278fdd" providerId="ADAL" clId="{7EE13E8C-3E5D-4C6B-B66E-2D8013281170}" dt="2023-11-23T12:45:37.301" v="618" actId="20577"/>
          <ac:spMkLst>
            <pc:docMk/>
            <pc:sldMk cId="9944623" sldId="281"/>
            <ac:spMk id="40" creationId="{21F17388-986F-EE89-523E-66D634C61ADD}"/>
          </ac:spMkLst>
        </pc:spChg>
        <pc:spChg chg="mod">
          <ac:chgData name="Laat, S. de (Stijn)" userId="a4ba54c4-0c2f-4e52-ab06-8d132f278fdd" providerId="ADAL" clId="{7EE13E8C-3E5D-4C6B-B66E-2D8013281170}" dt="2023-11-23T12:46:09.011" v="658" actId="6549"/>
          <ac:spMkLst>
            <pc:docMk/>
            <pc:sldMk cId="9944623" sldId="281"/>
            <ac:spMk id="48" creationId="{D8213C81-C0DA-E81F-923D-FB4EFC176E1C}"/>
          </ac:spMkLst>
        </pc:spChg>
        <pc:spChg chg="mod">
          <ac:chgData name="Laat, S. de (Stijn)" userId="a4ba54c4-0c2f-4e52-ab06-8d132f278fdd" providerId="ADAL" clId="{7EE13E8C-3E5D-4C6B-B66E-2D8013281170}" dt="2023-11-23T12:45:26.501" v="607"/>
          <ac:spMkLst>
            <pc:docMk/>
            <pc:sldMk cId="9944623" sldId="281"/>
            <ac:spMk id="49" creationId="{B3252ADA-CEE4-D9C7-E00D-25972A7E1F82}"/>
          </ac:spMkLst>
        </pc:spChg>
        <pc:spChg chg="mod">
          <ac:chgData name="Laat, S. de (Stijn)" userId="a4ba54c4-0c2f-4e52-ab06-8d132f278fdd" providerId="ADAL" clId="{7EE13E8C-3E5D-4C6B-B66E-2D8013281170}" dt="2023-11-23T12:45:26.501" v="607"/>
          <ac:spMkLst>
            <pc:docMk/>
            <pc:sldMk cId="9944623" sldId="281"/>
            <ac:spMk id="50" creationId="{DDF49D50-F9D2-50DB-4EFF-5C0280C4FD86}"/>
          </ac:spMkLst>
        </pc:spChg>
        <pc:spChg chg="add mod ord">
          <ac:chgData name="Laat, S. de (Stijn)" userId="a4ba54c4-0c2f-4e52-ab06-8d132f278fdd" providerId="ADAL" clId="{7EE13E8C-3E5D-4C6B-B66E-2D8013281170}" dt="2023-11-23T14:56:28.067" v="758" actId="1076"/>
          <ac:spMkLst>
            <pc:docMk/>
            <pc:sldMk cId="9944623" sldId="281"/>
            <ac:spMk id="57" creationId="{73E559A0-99A9-29B5-24EE-72C56DCE0F8E}"/>
          </ac:spMkLst>
        </pc:spChg>
        <pc:spChg chg="add del mod ord">
          <ac:chgData name="Laat, S. de (Stijn)" userId="a4ba54c4-0c2f-4e52-ab06-8d132f278fdd" providerId="ADAL" clId="{7EE13E8C-3E5D-4C6B-B66E-2D8013281170}" dt="2023-11-23T14:56:33.051" v="759" actId="478"/>
          <ac:spMkLst>
            <pc:docMk/>
            <pc:sldMk cId="9944623" sldId="281"/>
            <ac:spMk id="58" creationId="{D9BEBED1-2723-7F7F-BC87-AB38053FCCAF}"/>
          </ac:spMkLst>
        </pc:spChg>
        <pc:grpChg chg="add mod">
          <ac:chgData name="Laat, S. de (Stijn)" userId="a4ba54c4-0c2f-4e52-ab06-8d132f278fdd" providerId="ADAL" clId="{7EE13E8C-3E5D-4C6B-B66E-2D8013281170}" dt="2023-11-23T14:56:28.067" v="758" actId="1076"/>
          <ac:grpSpMkLst>
            <pc:docMk/>
            <pc:sldMk cId="9944623" sldId="281"/>
            <ac:grpSpMk id="36" creationId="{85F3C727-82A2-28E0-AC83-550278B1C536}"/>
          </ac:grpSpMkLst>
        </pc:grpChg>
        <pc:grpChg chg="add mod">
          <ac:chgData name="Laat, S. de (Stijn)" userId="a4ba54c4-0c2f-4e52-ab06-8d132f278fdd" providerId="ADAL" clId="{7EE13E8C-3E5D-4C6B-B66E-2D8013281170}" dt="2023-11-23T15:21:47.436" v="1027" actId="1076"/>
          <ac:grpSpMkLst>
            <pc:docMk/>
            <pc:sldMk cId="9944623" sldId="281"/>
            <ac:grpSpMk id="37" creationId="{AC2CA497-6702-AC44-AFA6-78BD52EF8DD1}"/>
          </ac:grpSpMkLst>
        </pc:grpChg>
        <pc:grpChg chg="add mod">
          <ac:chgData name="Laat, S. de (Stijn)" userId="a4ba54c4-0c2f-4e52-ab06-8d132f278fdd" providerId="ADAL" clId="{7EE13E8C-3E5D-4C6B-B66E-2D8013281170}" dt="2023-11-23T14:56:28.067" v="758" actId="1076"/>
          <ac:grpSpMkLst>
            <pc:docMk/>
            <pc:sldMk cId="9944623" sldId="281"/>
            <ac:grpSpMk id="47" creationId="{74AEE040-ACB7-906D-0967-709B5080831D}"/>
          </ac:grpSpMkLst>
        </pc:grpChg>
        <pc:graphicFrameChg chg="del">
          <ac:chgData name="Laat, S. de (Stijn)" userId="a4ba54c4-0c2f-4e52-ab06-8d132f278fdd" providerId="ADAL" clId="{7EE13E8C-3E5D-4C6B-B66E-2D8013281170}" dt="2023-11-23T12:26:14.744" v="245" actId="478"/>
          <ac:graphicFrameMkLst>
            <pc:docMk/>
            <pc:sldMk cId="9944623" sldId="281"/>
            <ac:graphicFrameMk id="5" creationId="{ECF22E66-BDC0-B54C-F78C-B631427A5C33}"/>
          </ac:graphicFrameMkLst>
        </pc:graphicFrameChg>
        <pc:cxnChg chg="add mod">
          <ac:chgData name="Laat, S. de (Stijn)" userId="a4ba54c4-0c2f-4e52-ab06-8d132f278fdd" providerId="ADAL" clId="{7EE13E8C-3E5D-4C6B-B66E-2D8013281170}" dt="2023-11-23T12:42:58.366" v="470" actId="164"/>
          <ac:cxnSpMkLst>
            <pc:docMk/>
            <pc:sldMk cId="9944623" sldId="281"/>
            <ac:cxnSpMk id="16" creationId="{6A21C1AD-B1EC-EDD4-282C-D6DEDC163959}"/>
          </ac:cxnSpMkLst>
        </pc:cxnChg>
        <pc:cxnChg chg="add mod">
          <ac:chgData name="Laat, S. de (Stijn)" userId="a4ba54c4-0c2f-4e52-ab06-8d132f278fdd" providerId="ADAL" clId="{7EE13E8C-3E5D-4C6B-B66E-2D8013281170}" dt="2023-11-23T12:42:58.366" v="470" actId="164"/>
          <ac:cxnSpMkLst>
            <pc:docMk/>
            <pc:sldMk cId="9944623" sldId="281"/>
            <ac:cxnSpMk id="17" creationId="{BD0EDC70-0696-3069-627D-39F6A41AFB17}"/>
          </ac:cxnSpMkLst>
        </pc:cxnChg>
        <pc:cxnChg chg="add mod">
          <ac:chgData name="Laat, S. de (Stijn)" userId="a4ba54c4-0c2f-4e52-ab06-8d132f278fdd" providerId="ADAL" clId="{7EE13E8C-3E5D-4C6B-B66E-2D8013281170}" dt="2023-11-23T12:42:58.366" v="470" actId="164"/>
          <ac:cxnSpMkLst>
            <pc:docMk/>
            <pc:sldMk cId="9944623" sldId="281"/>
            <ac:cxnSpMk id="18" creationId="{4AAEC45E-85ED-272E-2E13-C33EC5563DA7}"/>
          </ac:cxnSpMkLst>
        </pc:cxnChg>
        <pc:cxnChg chg="add mod">
          <ac:chgData name="Laat, S. de (Stijn)" userId="a4ba54c4-0c2f-4e52-ab06-8d132f278fdd" providerId="ADAL" clId="{7EE13E8C-3E5D-4C6B-B66E-2D8013281170}" dt="2023-11-23T12:42:58.366" v="470" actId="164"/>
          <ac:cxnSpMkLst>
            <pc:docMk/>
            <pc:sldMk cId="9944623" sldId="281"/>
            <ac:cxnSpMk id="19" creationId="{C722947B-A23D-F069-12FD-909AADA53C2A}"/>
          </ac:cxnSpMkLst>
        </pc:cxnChg>
        <pc:cxnChg chg="add mod">
          <ac:chgData name="Laat, S. de (Stijn)" userId="a4ba54c4-0c2f-4e52-ab06-8d132f278fdd" providerId="ADAL" clId="{7EE13E8C-3E5D-4C6B-B66E-2D8013281170}" dt="2023-11-23T12:42:58.366" v="470" actId="164"/>
          <ac:cxnSpMkLst>
            <pc:docMk/>
            <pc:sldMk cId="9944623" sldId="281"/>
            <ac:cxnSpMk id="20" creationId="{03B4360A-9832-7592-D551-A6757CDD0236}"/>
          </ac:cxnSpMkLst>
        </pc:cxnChg>
        <pc:cxnChg chg="add del mod">
          <ac:chgData name="Laat, S. de (Stijn)" userId="a4ba54c4-0c2f-4e52-ab06-8d132f278fdd" providerId="ADAL" clId="{7EE13E8C-3E5D-4C6B-B66E-2D8013281170}" dt="2023-11-23T12:41:58.410" v="461" actId="478"/>
          <ac:cxnSpMkLst>
            <pc:docMk/>
            <pc:sldMk cId="9944623" sldId="281"/>
            <ac:cxnSpMk id="24" creationId="{4F75B8C4-7494-3EEB-1217-3C1A72EC341B}"/>
          </ac:cxnSpMkLst>
        </pc:cxnChg>
        <pc:cxnChg chg="add del mod">
          <ac:chgData name="Laat, S. de (Stijn)" userId="a4ba54c4-0c2f-4e52-ab06-8d132f278fdd" providerId="ADAL" clId="{7EE13E8C-3E5D-4C6B-B66E-2D8013281170}" dt="2023-11-23T12:41:58.410" v="461" actId="478"/>
          <ac:cxnSpMkLst>
            <pc:docMk/>
            <pc:sldMk cId="9944623" sldId="281"/>
            <ac:cxnSpMk id="25" creationId="{6F94D641-91EF-ADFE-EA7F-6A505565E582}"/>
          </ac:cxnSpMkLst>
        </pc:cxnChg>
        <pc:cxnChg chg="add del mod">
          <ac:chgData name="Laat, S. de (Stijn)" userId="a4ba54c4-0c2f-4e52-ab06-8d132f278fdd" providerId="ADAL" clId="{7EE13E8C-3E5D-4C6B-B66E-2D8013281170}" dt="2023-11-23T12:41:58.410" v="461" actId="478"/>
          <ac:cxnSpMkLst>
            <pc:docMk/>
            <pc:sldMk cId="9944623" sldId="281"/>
            <ac:cxnSpMk id="26" creationId="{1B9FC25C-CD6B-1613-B892-AB664A7DD941}"/>
          </ac:cxnSpMkLst>
        </pc:cxnChg>
        <pc:cxnChg chg="add del mod">
          <ac:chgData name="Laat, S. de (Stijn)" userId="a4ba54c4-0c2f-4e52-ab06-8d132f278fdd" providerId="ADAL" clId="{7EE13E8C-3E5D-4C6B-B66E-2D8013281170}" dt="2023-11-23T12:41:58.410" v="461" actId="478"/>
          <ac:cxnSpMkLst>
            <pc:docMk/>
            <pc:sldMk cId="9944623" sldId="281"/>
            <ac:cxnSpMk id="27" creationId="{11FDB350-59F7-5212-0F6E-C94351F8AAFA}"/>
          </ac:cxnSpMkLst>
        </pc:cxnChg>
        <pc:cxnChg chg="add del mod">
          <ac:chgData name="Laat, S. de (Stijn)" userId="a4ba54c4-0c2f-4e52-ab06-8d132f278fdd" providerId="ADAL" clId="{7EE13E8C-3E5D-4C6B-B66E-2D8013281170}" dt="2023-11-23T12:41:58.410" v="461" actId="478"/>
          <ac:cxnSpMkLst>
            <pc:docMk/>
            <pc:sldMk cId="9944623" sldId="281"/>
            <ac:cxnSpMk id="28" creationId="{7BA6D03B-376B-68FB-BAEE-A1983D4BA261}"/>
          </ac:cxnSpMkLst>
        </pc:cxnChg>
        <pc:cxnChg chg="add mod">
          <ac:chgData name="Laat, S. de (Stijn)" userId="a4ba54c4-0c2f-4e52-ab06-8d132f278fdd" providerId="ADAL" clId="{7EE13E8C-3E5D-4C6B-B66E-2D8013281170}" dt="2023-11-23T12:42:58.366" v="470" actId="164"/>
          <ac:cxnSpMkLst>
            <pc:docMk/>
            <pc:sldMk cId="9944623" sldId="281"/>
            <ac:cxnSpMk id="29" creationId="{429F51AF-2601-92B7-602B-C29FD3F6EFA8}"/>
          </ac:cxnSpMkLst>
        </pc:cxnChg>
        <pc:cxnChg chg="del mod">
          <ac:chgData name="Laat, S. de (Stijn)" userId="a4ba54c4-0c2f-4e52-ab06-8d132f278fdd" providerId="ADAL" clId="{7EE13E8C-3E5D-4C6B-B66E-2D8013281170}" dt="2023-11-23T15:21:21.567" v="1018" actId="478"/>
          <ac:cxnSpMkLst>
            <pc:docMk/>
            <pc:sldMk cId="9944623" sldId="281"/>
            <ac:cxnSpMk id="41" creationId="{510D03D0-8C94-B53B-D657-5F1A630C9882}"/>
          </ac:cxnSpMkLst>
        </pc:cxnChg>
        <pc:cxnChg chg="del mod">
          <ac:chgData name="Laat, S. de (Stijn)" userId="a4ba54c4-0c2f-4e52-ab06-8d132f278fdd" providerId="ADAL" clId="{7EE13E8C-3E5D-4C6B-B66E-2D8013281170}" dt="2023-11-23T15:21:19.406" v="1017" actId="478"/>
          <ac:cxnSpMkLst>
            <pc:docMk/>
            <pc:sldMk cId="9944623" sldId="281"/>
            <ac:cxnSpMk id="42" creationId="{7D8CA632-3DCE-9577-CF91-01DCA0DA90A9}"/>
          </ac:cxnSpMkLst>
        </pc:cxnChg>
        <pc:cxnChg chg="add del mod">
          <ac:chgData name="Laat, S. de (Stijn)" userId="a4ba54c4-0c2f-4e52-ab06-8d132f278fdd" providerId="ADAL" clId="{7EE13E8C-3E5D-4C6B-B66E-2D8013281170}" dt="2023-11-23T15:21:35.400" v="1023" actId="478"/>
          <ac:cxnSpMkLst>
            <pc:docMk/>
            <pc:sldMk cId="9944623" sldId="281"/>
            <ac:cxnSpMk id="43" creationId="{CFF99737-8FCE-5A26-4A8A-4D9D04A7126D}"/>
          </ac:cxnSpMkLst>
        </pc:cxnChg>
        <pc:cxnChg chg="del mod">
          <ac:chgData name="Laat, S. de (Stijn)" userId="a4ba54c4-0c2f-4e52-ab06-8d132f278fdd" providerId="ADAL" clId="{7EE13E8C-3E5D-4C6B-B66E-2D8013281170}" dt="2023-11-23T15:21:41.450" v="1025" actId="478"/>
          <ac:cxnSpMkLst>
            <pc:docMk/>
            <pc:sldMk cId="9944623" sldId="281"/>
            <ac:cxnSpMk id="44" creationId="{0B3EBE50-0AD2-8025-0BFC-44258FC9BF44}"/>
          </ac:cxnSpMkLst>
        </pc:cxnChg>
        <pc:cxnChg chg="add del mod">
          <ac:chgData name="Laat, S. de (Stijn)" userId="a4ba54c4-0c2f-4e52-ab06-8d132f278fdd" providerId="ADAL" clId="{7EE13E8C-3E5D-4C6B-B66E-2D8013281170}" dt="2023-11-23T15:22:08.697" v="1028" actId="1076"/>
          <ac:cxnSpMkLst>
            <pc:docMk/>
            <pc:sldMk cId="9944623" sldId="281"/>
            <ac:cxnSpMk id="45" creationId="{B6737A79-A267-0F56-79A4-B65E2E8776EA}"/>
          </ac:cxnSpMkLst>
        </pc:cxnChg>
        <pc:cxnChg chg="del mod">
          <ac:chgData name="Laat, S. de (Stijn)" userId="a4ba54c4-0c2f-4e52-ab06-8d132f278fdd" providerId="ADAL" clId="{7EE13E8C-3E5D-4C6B-B66E-2D8013281170}" dt="2023-11-23T15:21:39.284" v="1024" actId="478"/>
          <ac:cxnSpMkLst>
            <pc:docMk/>
            <pc:sldMk cId="9944623" sldId="281"/>
            <ac:cxnSpMk id="46" creationId="{5B468E28-95DF-3451-76F2-8A97E841C02B}"/>
          </ac:cxnSpMkLst>
        </pc:cxnChg>
        <pc:cxnChg chg="mod">
          <ac:chgData name="Laat, S. de (Stijn)" userId="a4ba54c4-0c2f-4e52-ab06-8d132f278fdd" providerId="ADAL" clId="{7EE13E8C-3E5D-4C6B-B66E-2D8013281170}" dt="2023-11-23T12:45:26.501" v="607"/>
          <ac:cxnSpMkLst>
            <pc:docMk/>
            <pc:sldMk cId="9944623" sldId="281"/>
            <ac:cxnSpMk id="51" creationId="{0483E628-1041-078C-5B76-08F8FFEA5AAC}"/>
          </ac:cxnSpMkLst>
        </pc:cxnChg>
        <pc:cxnChg chg="mod">
          <ac:chgData name="Laat, S. de (Stijn)" userId="a4ba54c4-0c2f-4e52-ab06-8d132f278fdd" providerId="ADAL" clId="{7EE13E8C-3E5D-4C6B-B66E-2D8013281170}" dt="2023-11-23T12:45:26.501" v="607"/>
          <ac:cxnSpMkLst>
            <pc:docMk/>
            <pc:sldMk cId="9944623" sldId="281"/>
            <ac:cxnSpMk id="52" creationId="{5947BAA6-7C46-F7BB-7230-85EA1F45E961}"/>
          </ac:cxnSpMkLst>
        </pc:cxnChg>
        <pc:cxnChg chg="mod">
          <ac:chgData name="Laat, S. de (Stijn)" userId="a4ba54c4-0c2f-4e52-ab06-8d132f278fdd" providerId="ADAL" clId="{7EE13E8C-3E5D-4C6B-B66E-2D8013281170}" dt="2023-11-23T12:45:26.501" v="607"/>
          <ac:cxnSpMkLst>
            <pc:docMk/>
            <pc:sldMk cId="9944623" sldId="281"/>
            <ac:cxnSpMk id="53" creationId="{F08A3E05-FA16-F5E6-0115-7B53C9BA85CF}"/>
          </ac:cxnSpMkLst>
        </pc:cxnChg>
        <pc:cxnChg chg="mod">
          <ac:chgData name="Laat, S. de (Stijn)" userId="a4ba54c4-0c2f-4e52-ab06-8d132f278fdd" providerId="ADAL" clId="{7EE13E8C-3E5D-4C6B-B66E-2D8013281170}" dt="2023-11-23T12:45:26.501" v="607"/>
          <ac:cxnSpMkLst>
            <pc:docMk/>
            <pc:sldMk cId="9944623" sldId="281"/>
            <ac:cxnSpMk id="54" creationId="{3E946ADD-D975-151B-DF5E-F74D7FFE4216}"/>
          </ac:cxnSpMkLst>
        </pc:cxnChg>
        <pc:cxnChg chg="mod">
          <ac:chgData name="Laat, S. de (Stijn)" userId="a4ba54c4-0c2f-4e52-ab06-8d132f278fdd" providerId="ADAL" clId="{7EE13E8C-3E5D-4C6B-B66E-2D8013281170}" dt="2023-11-23T12:45:26.501" v="607"/>
          <ac:cxnSpMkLst>
            <pc:docMk/>
            <pc:sldMk cId="9944623" sldId="281"/>
            <ac:cxnSpMk id="55" creationId="{3074C083-0851-D40C-EB74-9D8E21E40F68}"/>
          </ac:cxnSpMkLst>
        </pc:cxnChg>
        <pc:cxnChg chg="mod">
          <ac:chgData name="Laat, S. de (Stijn)" userId="a4ba54c4-0c2f-4e52-ab06-8d132f278fdd" providerId="ADAL" clId="{7EE13E8C-3E5D-4C6B-B66E-2D8013281170}" dt="2023-11-23T12:45:26.501" v="607"/>
          <ac:cxnSpMkLst>
            <pc:docMk/>
            <pc:sldMk cId="9944623" sldId="281"/>
            <ac:cxnSpMk id="56" creationId="{A0ECC38C-0D43-88AC-31FF-DB392FDD558B}"/>
          </ac:cxnSpMkLst>
        </pc:cxnChg>
      </pc:sldChg>
      <pc:sldChg chg="del">
        <pc:chgData name="Laat, S. de (Stijn)" userId="a4ba54c4-0c2f-4e52-ab06-8d132f278fdd" providerId="ADAL" clId="{7EE13E8C-3E5D-4C6B-B66E-2D8013281170}" dt="2023-11-23T15:14:04.506" v="958" actId="47"/>
        <pc:sldMkLst>
          <pc:docMk/>
          <pc:sldMk cId="2599398032" sldId="282"/>
        </pc:sldMkLst>
      </pc:sldChg>
      <pc:sldChg chg="addSp delSp modSp del mod">
        <pc:chgData name="Laat, S. de (Stijn)" userId="a4ba54c4-0c2f-4e52-ab06-8d132f278fdd" providerId="ADAL" clId="{7EE13E8C-3E5D-4C6B-B66E-2D8013281170}" dt="2023-11-23T15:05:04.045" v="855" actId="47"/>
        <pc:sldMkLst>
          <pc:docMk/>
          <pc:sldMk cId="2197071618" sldId="283"/>
        </pc:sldMkLst>
        <pc:spChg chg="del">
          <ac:chgData name="Laat, S. de (Stijn)" userId="a4ba54c4-0c2f-4e52-ab06-8d132f278fdd" providerId="ADAL" clId="{7EE13E8C-3E5D-4C6B-B66E-2D8013281170}" dt="2023-11-23T14:48:51.096" v="688" actId="478"/>
          <ac:spMkLst>
            <pc:docMk/>
            <pc:sldMk cId="2197071618" sldId="283"/>
            <ac:spMk id="3" creationId="{0342C636-ABF3-396B-4796-C909DDFE020D}"/>
          </ac:spMkLst>
        </pc:spChg>
        <pc:spChg chg="del">
          <ac:chgData name="Laat, S. de (Stijn)" userId="a4ba54c4-0c2f-4e52-ab06-8d132f278fdd" providerId="ADAL" clId="{7EE13E8C-3E5D-4C6B-B66E-2D8013281170}" dt="2023-11-23T14:48:51.096" v="688" actId="478"/>
          <ac:spMkLst>
            <pc:docMk/>
            <pc:sldMk cId="2197071618" sldId="283"/>
            <ac:spMk id="4" creationId="{9F0E30D0-D2BB-E097-4D9B-878B6DC20CD4}"/>
          </ac:spMkLst>
        </pc:spChg>
        <pc:spChg chg="del">
          <ac:chgData name="Laat, S. de (Stijn)" userId="a4ba54c4-0c2f-4e52-ab06-8d132f278fdd" providerId="ADAL" clId="{7EE13E8C-3E5D-4C6B-B66E-2D8013281170}" dt="2023-11-23T14:48:51.096" v="688" actId="478"/>
          <ac:spMkLst>
            <pc:docMk/>
            <pc:sldMk cId="2197071618" sldId="283"/>
            <ac:spMk id="6" creationId="{1448DE80-CF50-51FC-7C6C-7C29FD444A31}"/>
          </ac:spMkLst>
        </pc:spChg>
        <pc:spChg chg="del">
          <ac:chgData name="Laat, S. de (Stijn)" userId="a4ba54c4-0c2f-4e52-ab06-8d132f278fdd" providerId="ADAL" clId="{7EE13E8C-3E5D-4C6B-B66E-2D8013281170}" dt="2023-11-23T14:48:51.096" v="688" actId="478"/>
          <ac:spMkLst>
            <pc:docMk/>
            <pc:sldMk cId="2197071618" sldId="283"/>
            <ac:spMk id="7" creationId="{C47CCD4D-5CDB-6DDB-73E5-A8CA3E31D440}"/>
          </ac:spMkLst>
        </pc:spChg>
        <pc:spChg chg="add del mod">
          <ac:chgData name="Laat, S. de (Stijn)" userId="a4ba54c4-0c2f-4e52-ab06-8d132f278fdd" providerId="ADAL" clId="{7EE13E8C-3E5D-4C6B-B66E-2D8013281170}" dt="2023-11-23T14:48:53.791" v="689" actId="478"/>
          <ac:spMkLst>
            <pc:docMk/>
            <pc:sldMk cId="2197071618" sldId="283"/>
            <ac:spMk id="8" creationId="{9ED78BA6-506F-4BD8-43C3-3DF7AD2A2C4C}"/>
          </ac:spMkLst>
        </pc:spChg>
        <pc:spChg chg="add del mod">
          <ac:chgData name="Laat, S. de (Stijn)" userId="a4ba54c4-0c2f-4e52-ab06-8d132f278fdd" providerId="ADAL" clId="{7EE13E8C-3E5D-4C6B-B66E-2D8013281170}" dt="2023-11-23T14:48:53.791" v="689" actId="478"/>
          <ac:spMkLst>
            <pc:docMk/>
            <pc:sldMk cId="2197071618" sldId="283"/>
            <ac:spMk id="10" creationId="{74DEC0F3-B9E3-D15D-B1E6-04C7663BFD5A}"/>
          </ac:spMkLst>
        </pc:spChg>
        <pc:spChg chg="add del mod">
          <ac:chgData name="Laat, S. de (Stijn)" userId="a4ba54c4-0c2f-4e52-ab06-8d132f278fdd" providerId="ADAL" clId="{7EE13E8C-3E5D-4C6B-B66E-2D8013281170}" dt="2023-11-23T14:48:53.791" v="689" actId="478"/>
          <ac:spMkLst>
            <pc:docMk/>
            <pc:sldMk cId="2197071618" sldId="283"/>
            <ac:spMk id="12" creationId="{8F35D982-D105-4627-A0EF-C1BDBBDCDC45}"/>
          </ac:spMkLst>
        </pc:spChg>
        <pc:graphicFrameChg chg="del">
          <ac:chgData name="Laat, S. de (Stijn)" userId="a4ba54c4-0c2f-4e52-ab06-8d132f278fdd" providerId="ADAL" clId="{7EE13E8C-3E5D-4C6B-B66E-2D8013281170}" dt="2023-11-23T14:48:51.096" v="688" actId="478"/>
          <ac:graphicFrameMkLst>
            <pc:docMk/>
            <pc:sldMk cId="2197071618" sldId="283"/>
            <ac:graphicFrameMk id="5" creationId="{ECF22E66-BDC0-B54C-F78C-B631427A5C33}"/>
          </ac:graphicFrameMkLst>
        </pc:graphicFrameChg>
      </pc:sldChg>
      <pc:sldChg chg="del">
        <pc:chgData name="Laat, S. de (Stijn)" userId="a4ba54c4-0c2f-4e52-ab06-8d132f278fdd" providerId="ADAL" clId="{7EE13E8C-3E5D-4C6B-B66E-2D8013281170}" dt="2023-11-23T12:23:19.144" v="208" actId="47"/>
        <pc:sldMkLst>
          <pc:docMk/>
          <pc:sldMk cId="1506005432" sldId="284"/>
        </pc:sldMkLst>
      </pc:sldChg>
      <pc:sldChg chg="addSp delSp modSp mod modTransition modClrScheme chgLayout modNotesTx">
        <pc:chgData name="Laat, S. de (Stijn)" userId="a4ba54c4-0c2f-4e52-ab06-8d132f278fdd" providerId="ADAL" clId="{7EE13E8C-3E5D-4C6B-B66E-2D8013281170}" dt="2023-11-23T15:48:50.924" v="2084" actId="1035"/>
        <pc:sldMkLst>
          <pc:docMk/>
          <pc:sldMk cId="1893297939" sldId="285"/>
        </pc:sldMkLst>
        <pc:spChg chg="del">
          <ac:chgData name="Laat, S. de (Stijn)" userId="a4ba54c4-0c2f-4e52-ab06-8d132f278fdd" providerId="ADAL" clId="{7EE13E8C-3E5D-4C6B-B66E-2D8013281170}" dt="2023-11-23T14:46:49.842" v="668" actId="478"/>
          <ac:spMkLst>
            <pc:docMk/>
            <pc:sldMk cId="1893297939" sldId="285"/>
            <ac:spMk id="2" creationId="{01327EC2-238F-D061-E47E-CD73AF28621C}"/>
          </ac:spMkLst>
        </pc:spChg>
        <pc:spChg chg="del">
          <ac:chgData name="Laat, S. de (Stijn)" userId="a4ba54c4-0c2f-4e52-ab06-8d132f278fdd" providerId="ADAL" clId="{7EE13E8C-3E5D-4C6B-B66E-2D8013281170}" dt="2023-11-23T14:46:49.842" v="668" actId="478"/>
          <ac:spMkLst>
            <pc:docMk/>
            <pc:sldMk cId="1893297939" sldId="285"/>
            <ac:spMk id="3" creationId="{0342C636-ABF3-396B-4796-C909DDFE020D}"/>
          </ac:spMkLst>
        </pc:spChg>
        <pc:spChg chg="del">
          <ac:chgData name="Laat, S. de (Stijn)" userId="a4ba54c4-0c2f-4e52-ab06-8d132f278fdd" providerId="ADAL" clId="{7EE13E8C-3E5D-4C6B-B66E-2D8013281170}" dt="2023-11-23T14:46:49.842" v="668" actId="478"/>
          <ac:spMkLst>
            <pc:docMk/>
            <pc:sldMk cId="1893297939" sldId="285"/>
            <ac:spMk id="4" creationId="{9F0E30D0-D2BB-E097-4D9B-878B6DC20CD4}"/>
          </ac:spMkLst>
        </pc:spChg>
        <pc:spChg chg="del">
          <ac:chgData name="Laat, S. de (Stijn)" userId="a4ba54c4-0c2f-4e52-ab06-8d132f278fdd" providerId="ADAL" clId="{7EE13E8C-3E5D-4C6B-B66E-2D8013281170}" dt="2023-11-23T14:46:49.842" v="668" actId="478"/>
          <ac:spMkLst>
            <pc:docMk/>
            <pc:sldMk cId="1893297939" sldId="285"/>
            <ac:spMk id="6" creationId="{F55B291D-DF70-D7F0-09CD-C5A8AB73CA64}"/>
          </ac:spMkLst>
        </pc:spChg>
        <pc:spChg chg="add del mod">
          <ac:chgData name="Laat, S. de (Stijn)" userId="a4ba54c4-0c2f-4e52-ab06-8d132f278fdd" providerId="ADAL" clId="{7EE13E8C-3E5D-4C6B-B66E-2D8013281170}" dt="2023-11-23T14:46:53.018" v="669" actId="478"/>
          <ac:spMkLst>
            <pc:docMk/>
            <pc:sldMk cId="1893297939" sldId="285"/>
            <ac:spMk id="8" creationId="{56539E91-A0DF-327F-DDF2-DF6CA11853A9}"/>
          </ac:spMkLst>
        </pc:spChg>
        <pc:spChg chg="add del mod">
          <ac:chgData name="Laat, S. de (Stijn)" userId="a4ba54c4-0c2f-4e52-ab06-8d132f278fdd" providerId="ADAL" clId="{7EE13E8C-3E5D-4C6B-B66E-2D8013281170}" dt="2023-11-23T14:46:53.018" v="669" actId="478"/>
          <ac:spMkLst>
            <pc:docMk/>
            <pc:sldMk cId="1893297939" sldId="285"/>
            <ac:spMk id="10" creationId="{65D2AC51-C60C-02A5-A439-7C5DC49133C3}"/>
          </ac:spMkLst>
        </pc:spChg>
        <pc:spChg chg="add del mod">
          <ac:chgData name="Laat, S. de (Stijn)" userId="a4ba54c4-0c2f-4e52-ab06-8d132f278fdd" providerId="ADAL" clId="{7EE13E8C-3E5D-4C6B-B66E-2D8013281170}" dt="2023-11-23T14:46:53.018" v="669" actId="478"/>
          <ac:spMkLst>
            <pc:docMk/>
            <pc:sldMk cId="1893297939" sldId="285"/>
            <ac:spMk id="12" creationId="{D22E341F-5B7C-32AE-C52B-71772C764F2C}"/>
          </ac:spMkLst>
        </pc:spChg>
        <pc:spChg chg="mod">
          <ac:chgData name="Laat, S. de (Stijn)" userId="a4ba54c4-0c2f-4e52-ab06-8d132f278fdd" providerId="ADAL" clId="{7EE13E8C-3E5D-4C6B-B66E-2D8013281170}" dt="2023-11-23T14:46:54.061" v="670"/>
          <ac:spMkLst>
            <pc:docMk/>
            <pc:sldMk cId="1893297939" sldId="285"/>
            <ac:spMk id="14" creationId="{A84D6002-D0BE-1D1F-CD02-30352BA538D6}"/>
          </ac:spMkLst>
        </pc:spChg>
        <pc:spChg chg="mod">
          <ac:chgData name="Laat, S. de (Stijn)" userId="a4ba54c4-0c2f-4e52-ab06-8d132f278fdd" providerId="ADAL" clId="{7EE13E8C-3E5D-4C6B-B66E-2D8013281170}" dt="2023-11-23T14:46:54.061" v="670"/>
          <ac:spMkLst>
            <pc:docMk/>
            <pc:sldMk cId="1893297939" sldId="285"/>
            <ac:spMk id="15" creationId="{8EAD351F-D4D2-11F6-9D70-94B2729036F7}"/>
          </ac:spMkLst>
        </pc:spChg>
        <pc:spChg chg="mod">
          <ac:chgData name="Laat, S. de (Stijn)" userId="a4ba54c4-0c2f-4e52-ab06-8d132f278fdd" providerId="ADAL" clId="{7EE13E8C-3E5D-4C6B-B66E-2D8013281170}" dt="2023-11-23T14:46:54.061" v="670"/>
          <ac:spMkLst>
            <pc:docMk/>
            <pc:sldMk cId="1893297939" sldId="285"/>
            <ac:spMk id="16" creationId="{5C1F6A74-3068-186C-BA27-4628044D1657}"/>
          </ac:spMkLst>
        </pc:spChg>
        <pc:spChg chg="mod">
          <ac:chgData name="Laat, S. de (Stijn)" userId="a4ba54c4-0c2f-4e52-ab06-8d132f278fdd" providerId="ADAL" clId="{7EE13E8C-3E5D-4C6B-B66E-2D8013281170}" dt="2023-11-23T14:46:54.061" v="670"/>
          <ac:spMkLst>
            <pc:docMk/>
            <pc:sldMk cId="1893297939" sldId="285"/>
            <ac:spMk id="24" creationId="{DD1472EC-3002-620B-FFC7-F14B1B72955E}"/>
          </ac:spMkLst>
        </pc:spChg>
        <pc:spChg chg="mod">
          <ac:chgData name="Laat, S. de (Stijn)" userId="a4ba54c4-0c2f-4e52-ab06-8d132f278fdd" providerId="ADAL" clId="{7EE13E8C-3E5D-4C6B-B66E-2D8013281170}" dt="2023-11-23T14:46:54.061" v="670"/>
          <ac:spMkLst>
            <pc:docMk/>
            <pc:sldMk cId="1893297939" sldId="285"/>
            <ac:spMk id="25" creationId="{8BE96D31-D39C-60BB-006F-8483211914EB}"/>
          </ac:spMkLst>
        </pc:spChg>
        <pc:spChg chg="mod">
          <ac:chgData name="Laat, S. de (Stijn)" userId="a4ba54c4-0c2f-4e52-ab06-8d132f278fdd" providerId="ADAL" clId="{7EE13E8C-3E5D-4C6B-B66E-2D8013281170}" dt="2023-11-23T14:46:54.061" v="670"/>
          <ac:spMkLst>
            <pc:docMk/>
            <pc:sldMk cId="1893297939" sldId="285"/>
            <ac:spMk id="26" creationId="{9A9CEA91-4CAF-6640-405F-8CD6F3FFACB7}"/>
          </ac:spMkLst>
        </pc:spChg>
        <pc:spChg chg="mod">
          <ac:chgData name="Laat, S. de (Stijn)" userId="a4ba54c4-0c2f-4e52-ab06-8d132f278fdd" providerId="ADAL" clId="{7EE13E8C-3E5D-4C6B-B66E-2D8013281170}" dt="2023-11-23T14:46:54.061" v="670"/>
          <ac:spMkLst>
            <pc:docMk/>
            <pc:sldMk cId="1893297939" sldId="285"/>
            <ac:spMk id="34" creationId="{30C02BF0-2CDD-6132-70E7-598D5BC357BB}"/>
          </ac:spMkLst>
        </pc:spChg>
        <pc:spChg chg="mod">
          <ac:chgData name="Laat, S. de (Stijn)" userId="a4ba54c4-0c2f-4e52-ab06-8d132f278fdd" providerId="ADAL" clId="{7EE13E8C-3E5D-4C6B-B66E-2D8013281170}" dt="2023-11-23T14:46:54.061" v="670"/>
          <ac:spMkLst>
            <pc:docMk/>
            <pc:sldMk cId="1893297939" sldId="285"/>
            <ac:spMk id="35" creationId="{531DC161-FBFB-B007-87E9-458F7841DAF6}"/>
          </ac:spMkLst>
        </pc:spChg>
        <pc:spChg chg="mod">
          <ac:chgData name="Laat, S. de (Stijn)" userId="a4ba54c4-0c2f-4e52-ab06-8d132f278fdd" providerId="ADAL" clId="{7EE13E8C-3E5D-4C6B-B66E-2D8013281170}" dt="2023-11-23T14:46:54.061" v="670"/>
          <ac:spMkLst>
            <pc:docMk/>
            <pc:sldMk cId="1893297939" sldId="285"/>
            <ac:spMk id="36" creationId="{F8B357D7-FD46-6837-0502-5A7D3A17EFBD}"/>
          </ac:spMkLst>
        </pc:spChg>
        <pc:spChg chg="add del mod">
          <ac:chgData name="Laat, S. de (Stijn)" userId="a4ba54c4-0c2f-4e52-ab06-8d132f278fdd" providerId="ADAL" clId="{7EE13E8C-3E5D-4C6B-B66E-2D8013281170}" dt="2023-11-23T14:51:32.091" v="711"/>
          <ac:spMkLst>
            <pc:docMk/>
            <pc:sldMk cId="1893297939" sldId="285"/>
            <ac:spMk id="45" creationId="{06234CF3-A4D1-CC8E-29D0-C3BE3B9E9787}"/>
          </ac:spMkLst>
        </pc:spChg>
        <pc:spChg chg="mod">
          <ac:chgData name="Laat, S. de (Stijn)" userId="a4ba54c4-0c2f-4e52-ab06-8d132f278fdd" providerId="ADAL" clId="{7EE13E8C-3E5D-4C6B-B66E-2D8013281170}" dt="2023-11-23T14:51:29.446" v="708"/>
          <ac:spMkLst>
            <pc:docMk/>
            <pc:sldMk cId="1893297939" sldId="285"/>
            <ac:spMk id="47" creationId="{885070C8-E87C-3BFF-B966-4E903E5F7317}"/>
          </ac:spMkLst>
        </pc:spChg>
        <pc:spChg chg="mod">
          <ac:chgData name="Laat, S. de (Stijn)" userId="a4ba54c4-0c2f-4e52-ab06-8d132f278fdd" providerId="ADAL" clId="{7EE13E8C-3E5D-4C6B-B66E-2D8013281170}" dt="2023-11-23T14:51:29.446" v="708"/>
          <ac:spMkLst>
            <pc:docMk/>
            <pc:sldMk cId="1893297939" sldId="285"/>
            <ac:spMk id="48" creationId="{0CEEF704-8414-6356-45DB-98AABB82EC96}"/>
          </ac:spMkLst>
        </pc:spChg>
        <pc:spChg chg="mod">
          <ac:chgData name="Laat, S. de (Stijn)" userId="a4ba54c4-0c2f-4e52-ab06-8d132f278fdd" providerId="ADAL" clId="{7EE13E8C-3E5D-4C6B-B66E-2D8013281170}" dt="2023-11-23T14:51:29.446" v="708"/>
          <ac:spMkLst>
            <pc:docMk/>
            <pc:sldMk cId="1893297939" sldId="285"/>
            <ac:spMk id="49" creationId="{E42F8DCD-EDBF-3725-7917-6CF03E762929}"/>
          </ac:spMkLst>
        </pc:spChg>
        <pc:spChg chg="mod">
          <ac:chgData name="Laat, S. de (Stijn)" userId="a4ba54c4-0c2f-4e52-ab06-8d132f278fdd" providerId="ADAL" clId="{7EE13E8C-3E5D-4C6B-B66E-2D8013281170}" dt="2023-11-23T14:51:29.446" v="708"/>
          <ac:spMkLst>
            <pc:docMk/>
            <pc:sldMk cId="1893297939" sldId="285"/>
            <ac:spMk id="57" creationId="{C42F462B-4F7D-10CF-ADA7-E88D1060596B}"/>
          </ac:spMkLst>
        </pc:spChg>
        <pc:spChg chg="mod">
          <ac:chgData name="Laat, S. de (Stijn)" userId="a4ba54c4-0c2f-4e52-ab06-8d132f278fdd" providerId="ADAL" clId="{7EE13E8C-3E5D-4C6B-B66E-2D8013281170}" dt="2023-11-23T14:51:29.446" v="708"/>
          <ac:spMkLst>
            <pc:docMk/>
            <pc:sldMk cId="1893297939" sldId="285"/>
            <ac:spMk id="58" creationId="{8954B8F8-ADBC-216F-A794-235795DFE697}"/>
          </ac:spMkLst>
        </pc:spChg>
        <pc:spChg chg="mod">
          <ac:chgData name="Laat, S. de (Stijn)" userId="a4ba54c4-0c2f-4e52-ab06-8d132f278fdd" providerId="ADAL" clId="{7EE13E8C-3E5D-4C6B-B66E-2D8013281170}" dt="2023-11-23T14:51:29.446" v="708"/>
          <ac:spMkLst>
            <pc:docMk/>
            <pc:sldMk cId="1893297939" sldId="285"/>
            <ac:spMk id="59" creationId="{2AF605AF-4846-6D31-D994-2DBCBFBDB12D}"/>
          </ac:spMkLst>
        </pc:spChg>
        <pc:spChg chg="mod">
          <ac:chgData name="Laat, S. de (Stijn)" userId="a4ba54c4-0c2f-4e52-ab06-8d132f278fdd" providerId="ADAL" clId="{7EE13E8C-3E5D-4C6B-B66E-2D8013281170}" dt="2023-11-23T14:51:29.446" v="708"/>
          <ac:spMkLst>
            <pc:docMk/>
            <pc:sldMk cId="1893297939" sldId="285"/>
            <ac:spMk id="67" creationId="{274DB475-7246-8668-EE32-ED1495A5B0F0}"/>
          </ac:spMkLst>
        </pc:spChg>
        <pc:spChg chg="mod">
          <ac:chgData name="Laat, S. de (Stijn)" userId="a4ba54c4-0c2f-4e52-ab06-8d132f278fdd" providerId="ADAL" clId="{7EE13E8C-3E5D-4C6B-B66E-2D8013281170}" dt="2023-11-23T14:51:29.446" v="708"/>
          <ac:spMkLst>
            <pc:docMk/>
            <pc:sldMk cId="1893297939" sldId="285"/>
            <ac:spMk id="68" creationId="{9F06F287-5831-1F32-7B19-8716E4F931B0}"/>
          </ac:spMkLst>
        </pc:spChg>
        <pc:spChg chg="mod">
          <ac:chgData name="Laat, S. de (Stijn)" userId="a4ba54c4-0c2f-4e52-ab06-8d132f278fdd" providerId="ADAL" clId="{7EE13E8C-3E5D-4C6B-B66E-2D8013281170}" dt="2023-11-23T14:51:29.446" v="708"/>
          <ac:spMkLst>
            <pc:docMk/>
            <pc:sldMk cId="1893297939" sldId="285"/>
            <ac:spMk id="69" creationId="{F8238F0B-235F-A071-015F-8297726ADEBF}"/>
          </ac:spMkLst>
        </pc:spChg>
        <pc:spChg chg="add del mod">
          <ac:chgData name="Laat, S. de (Stijn)" userId="a4ba54c4-0c2f-4e52-ab06-8d132f278fdd" providerId="ADAL" clId="{7EE13E8C-3E5D-4C6B-B66E-2D8013281170}" dt="2023-11-23T14:55:42.080" v="744"/>
          <ac:spMkLst>
            <pc:docMk/>
            <pc:sldMk cId="1893297939" sldId="285"/>
            <ac:spMk id="78" creationId="{9BC39A4B-FF81-60DA-9356-C887DE110640}"/>
          </ac:spMkLst>
        </pc:spChg>
        <pc:spChg chg="mod">
          <ac:chgData name="Laat, S. de (Stijn)" userId="a4ba54c4-0c2f-4e52-ab06-8d132f278fdd" providerId="ADAL" clId="{7EE13E8C-3E5D-4C6B-B66E-2D8013281170}" dt="2023-11-23T14:55:38.561" v="743"/>
          <ac:spMkLst>
            <pc:docMk/>
            <pc:sldMk cId="1893297939" sldId="285"/>
            <ac:spMk id="80" creationId="{970D4ED6-4FF3-1A6C-9C93-B21710556734}"/>
          </ac:spMkLst>
        </pc:spChg>
        <pc:spChg chg="mod">
          <ac:chgData name="Laat, S. de (Stijn)" userId="a4ba54c4-0c2f-4e52-ab06-8d132f278fdd" providerId="ADAL" clId="{7EE13E8C-3E5D-4C6B-B66E-2D8013281170}" dt="2023-11-23T14:55:38.561" v="743"/>
          <ac:spMkLst>
            <pc:docMk/>
            <pc:sldMk cId="1893297939" sldId="285"/>
            <ac:spMk id="81" creationId="{7300DDC7-141C-F27C-6677-44A43CEEA29B}"/>
          </ac:spMkLst>
        </pc:spChg>
        <pc:spChg chg="mod">
          <ac:chgData name="Laat, S. de (Stijn)" userId="a4ba54c4-0c2f-4e52-ab06-8d132f278fdd" providerId="ADAL" clId="{7EE13E8C-3E5D-4C6B-B66E-2D8013281170}" dt="2023-11-23T14:55:38.561" v="743"/>
          <ac:spMkLst>
            <pc:docMk/>
            <pc:sldMk cId="1893297939" sldId="285"/>
            <ac:spMk id="82" creationId="{29A36DCA-FE48-150D-33ED-693E621C35E2}"/>
          </ac:spMkLst>
        </pc:spChg>
        <pc:spChg chg="add del mod ord">
          <ac:chgData name="Laat, S. de (Stijn)" userId="a4ba54c4-0c2f-4e52-ab06-8d132f278fdd" providerId="ADAL" clId="{7EE13E8C-3E5D-4C6B-B66E-2D8013281170}" dt="2023-11-23T14:56:48.590" v="761" actId="478"/>
          <ac:spMkLst>
            <pc:docMk/>
            <pc:sldMk cId="1893297939" sldId="285"/>
            <ac:spMk id="90" creationId="{AD216B31-575E-5BC7-1C32-6B5AC61B4A7A}"/>
          </ac:spMkLst>
        </pc:spChg>
        <pc:spChg chg="mod">
          <ac:chgData name="Laat, S. de (Stijn)" userId="a4ba54c4-0c2f-4e52-ab06-8d132f278fdd" providerId="ADAL" clId="{7EE13E8C-3E5D-4C6B-B66E-2D8013281170}" dt="2023-11-23T14:57:11.130" v="764"/>
          <ac:spMkLst>
            <pc:docMk/>
            <pc:sldMk cId="1893297939" sldId="285"/>
            <ac:spMk id="92" creationId="{4CC852D6-520B-261A-442E-516F8ED4A249}"/>
          </ac:spMkLst>
        </pc:spChg>
        <pc:spChg chg="mod">
          <ac:chgData name="Laat, S. de (Stijn)" userId="a4ba54c4-0c2f-4e52-ab06-8d132f278fdd" providerId="ADAL" clId="{7EE13E8C-3E5D-4C6B-B66E-2D8013281170}" dt="2023-11-23T14:57:11.130" v="764"/>
          <ac:spMkLst>
            <pc:docMk/>
            <pc:sldMk cId="1893297939" sldId="285"/>
            <ac:spMk id="93" creationId="{E369B01E-CA5B-0176-80CA-B35256FA6000}"/>
          </ac:spMkLst>
        </pc:spChg>
        <pc:spChg chg="mod">
          <ac:chgData name="Laat, S. de (Stijn)" userId="a4ba54c4-0c2f-4e52-ab06-8d132f278fdd" providerId="ADAL" clId="{7EE13E8C-3E5D-4C6B-B66E-2D8013281170}" dt="2023-11-23T14:57:11.130" v="764"/>
          <ac:spMkLst>
            <pc:docMk/>
            <pc:sldMk cId="1893297939" sldId="285"/>
            <ac:spMk id="94" creationId="{8AF39A42-7189-D3B0-7716-2A8F630C5B32}"/>
          </ac:spMkLst>
        </pc:spChg>
        <pc:spChg chg="mod">
          <ac:chgData name="Laat, S. de (Stijn)" userId="a4ba54c4-0c2f-4e52-ab06-8d132f278fdd" providerId="ADAL" clId="{7EE13E8C-3E5D-4C6B-B66E-2D8013281170}" dt="2023-11-23T14:57:11.130" v="764"/>
          <ac:spMkLst>
            <pc:docMk/>
            <pc:sldMk cId="1893297939" sldId="285"/>
            <ac:spMk id="102" creationId="{DD123223-08D8-E566-3F7A-3C5F2669F34A}"/>
          </ac:spMkLst>
        </pc:spChg>
        <pc:spChg chg="mod">
          <ac:chgData name="Laat, S. de (Stijn)" userId="a4ba54c4-0c2f-4e52-ab06-8d132f278fdd" providerId="ADAL" clId="{7EE13E8C-3E5D-4C6B-B66E-2D8013281170}" dt="2023-11-23T14:57:11.130" v="764"/>
          <ac:spMkLst>
            <pc:docMk/>
            <pc:sldMk cId="1893297939" sldId="285"/>
            <ac:spMk id="103" creationId="{65E31334-2F61-065F-24EC-F1094E2FB0D9}"/>
          </ac:spMkLst>
        </pc:spChg>
        <pc:spChg chg="mod">
          <ac:chgData name="Laat, S. de (Stijn)" userId="a4ba54c4-0c2f-4e52-ab06-8d132f278fdd" providerId="ADAL" clId="{7EE13E8C-3E5D-4C6B-B66E-2D8013281170}" dt="2023-11-23T14:57:11.130" v="764"/>
          <ac:spMkLst>
            <pc:docMk/>
            <pc:sldMk cId="1893297939" sldId="285"/>
            <ac:spMk id="104" creationId="{AEA31976-CA5E-B95E-2A72-1BFFF60709C3}"/>
          </ac:spMkLst>
        </pc:spChg>
        <pc:spChg chg="add del mod">
          <ac:chgData name="Laat, S. de (Stijn)" userId="a4ba54c4-0c2f-4e52-ab06-8d132f278fdd" providerId="ADAL" clId="{7EE13E8C-3E5D-4C6B-B66E-2D8013281170}" dt="2023-11-23T14:57:27.110" v="769"/>
          <ac:spMkLst>
            <pc:docMk/>
            <pc:sldMk cId="1893297939" sldId="285"/>
            <ac:spMk id="112" creationId="{F4E148D1-6652-0A26-B9E6-3AA824D15446}"/>
          </ac:spMkLst>
        </pc:spChg>
        <pc:spChg chg="mod">
          <ac:chgData name="Laat, S. de (Stijn)" userId="a4ba54c4-0c2f-4e52-ab06-8d132f278fdd" providerId="ADAL" clId="{7EE13E8C-3E5D-4C6B-B66E-2D8013281170}" dt="2023-11-23T14:57:24.905" v="768"/>
          <ac:spMkLst>
            <pc:docMk/>
            <pc:sldMk cId="1893297939" sldId="285"/>
            <ac:spMk id="114" creationId="{CE465041-FD62-D0F6-AC23-EF4684F5003E}"/>
          </ac:spMkLst>
        </pc:spChg>
        <pc:spChg chg="mod">
          <ac:chgData name="Laat, S. de (Stijn)" userId="a4ba54c4-0c2f-4e52-ab06-8d132f278fdd" providerId="ADAL" clId="{7EE13E8C-3E5D-4C6B-B66E-2D8013281170}" dt="2023-11-23T14:57:24.905" v="768"/>
          <ac:spMkLst>
            <pc:docMk/>
            <pc:sldMk cId="1893297939" sldId="285"/>
            <ac:spMk id="115" creationId="{48BF9D20-93D6-E1C8-1500-F4C3E373EE9B}"/>
          </ac:spMkLst>
        </pc:spChg>
        <pc:spChg chg="mod">
          <ac:chgData name="Laat, S. de (Stijn)" userId="a4ba54c4-0c2f-4e52-ab06-8d132f278fdd" providerId="ADAL" clId="{7EE13E8C-3E5D-4C6B-B66E-2D8013281170}" dt="2023-11-23T14:57:24.905" v="768"/>
          <ac:spMkLst>
            <pc:docMk/>
            <pc:sldMk cId="1893297939" sldId="285"/>
            <ac:spMk id="116" creationId="{7BB98F81-17E9-8543-D2FF-AD93AC3EF6BD}"/>
          </ac:spMkLst>
        </pc:spChg>
        <pc:spChg chg="mod">
          <ac:chgData name="Laat, S. de (Stijn)" userId="a4ba54c4-0c2f-4e52-ab06-8d132f278fdd" providerId="ADAL" clId="{7EE13E8C-3E5D-4C6B-B66E-2D8013281170}" dt="2023-11-23T14:57:24.905" v="768"/>
          <ac:spMkLst>
            <pc:docMk/>
            <pc:sldMk cId="1893297939" sldId="285"/>
            <ac:spMk id="124" creationId="{793D23A4-DFFE-1C51-F88F-8B94E10F6E54}"/>
          </ac:spMkLst>
        </pc:spChg>
        <pc:spChg chg="mod">
          <ac:chgData name="Laat, S. de (Stijn)" userId="a4ba54c4-0c2f-4e52-ab06-8d132f278fdd" providerId="ADAL" clId="{7EE13E8C-3E5D-4C6B-B66E-2D8013281170}" dt="2023-11-23T14:57:24.905" v="768"/>
          <ac:spMkLst>
            <pc:docMk/>
            <pc:sldMk cId="1893297939" sldId="285"/>
            <ac:spMk id="125" creationId="{7D6417DB-101C-90E4-04CA-4324BEE7B5C7}"/>
          </ac:spMkLst>
        </pc:spChg>
        <pc:spChg chg="mod">
          <ac:chgData name="Laat, S. de (Stijn)" userId="a4ba54c4-0c2f-4e52-ab06-8d132f278fdd" providerId="ADAL" clId="{7EE13E8C-3E5D-4C6B-B66E-2D8013281170}" dt="2023-11-23T14:57:24.905" v="768"/>
          <ac:spMkLst>
            <pc:docMk/>
            <pc:sldMk cId="1893297939" sldId="285"/>
            <ac:spMk id="126" creationId="{999A3662-7A3B-7236-EDCB-87BF81CD758C}"/>
          </ac:spMkLst>
        </pc:spChg>
        <pc:spChg chg="add del mod">
          <ac:chgData name="Laat, S. de (Stijn)" userId="a4ba54c4-0c2f-4e52-ab06-8d132f278fdd" providerId="ADAL" clId="{7EE13E8C-3E5D-4C6B-B66E-2D8013281170}" dt="2023-11-23T14:59:24.813" v="790"/>
          <ac:spMkLst>
            <pc:docMk/>
            <pc:sldMk cId="1893297939" sldId="285"/>
            <ac:spMk id="134" creationId="{6CAEAF13-C64D-C858-D988-A5A83FBA0B38}"/>
          </ac:spMkLst>
        </pc:spChg>
        <pc:spChg chg="mod">
          <ac:chgData name="Laat, S. de (Stijn)" userId="a4ba54c4-0c2f-4e52-ab06-8d132f278fdd" providerId="ADAL" clId="{7EE13E8C-3E5D-4C6B-B66E-2D8013281170}" dt="2023-11-23T14:59:22.290" v="789"/>
          <ac:spMkLst>
            <pc:docMk/>
            <pc:sldMk cId="1893297939" sldId="285"/>
            <ac:spMk id="136" creationId="{D753AC5B-A920-4851-3DF7-6CF7ABEE2821}"/>
          </ac:spMkLst>
        </pc:spChg>
        <pc:spChg chg="mod">
          <ac:chgData name="Laat, S. de (Stijn)" userId="a4ba54c4-0c2f-4e52-ab06-8d132f278fdd" providerId="ADAL" clId="{7EE13E8C-3E5D-4C6B-B66E-2D8013281170}" dt="2023-11-23T14:59:22.290" v="789"/>
          <ac:spMkLst>
            <pc:docMk/>
            <pc:sldMk cId="1893297939" sldId="285"/>
            <ac:spMk id="137" creationId="{07843AAE-8A28-F30E-B836-90AFB780CD15}"/>
          </ac:spMkLst>
        </pc:spChg>
        <pc:spChg chg="mod">
          <ac:chgData name="Laat, S. de (Stijn)" userId="a4ba54c4-0c2f-4e52-ab06-8d132f278fdd" providerId="ADAL" clId="{7EE13E8C-3E5D-4C6B-B66E-2D8013281170}" dt="2023-11-23T14:59:22.290" v="789"/>
          <ac:spMkLst>
            <pc:docMk/>
            <pc:sldMk cId="1893297939" sldId="285"/>
            <ac:spMk id="138" creationId="{932EA66C-106D-2DFA-1137-BA5AE1188DF9}"/>
          </ac:spMkLst>
        </pc:spChg>
        <pc:spChg chg="add del mod">
          <ac:chgData name="Laat, S. de (Stijn)" userId="a4ba54c4-0c2f-4e52-ab06-8d132f278fdd" providerId="ADAL" clId="{7EE13E8C-3E5D-4C6B-B66E-2D8013281170}" dt="2023-11-23T14:59:59.540" v="798"/>
          <ac:spMkLst>
            <pc:docMk/>
            <pc:sldMk cId="1893297939" sldId="285"/>
            <ac:spMk id="146" creationId="{6BA78CE2-8FD0-E920-90AD-4D60A1D7A9AD}"/>
          </ac:spMkLst>
        </pc:spChg>
        <pc:spChg chg="mod">
          <ac:chgData name="Laat, S. de (Stijn)" userId="a4ba54c4-0c2f-4e52-ab06-8d132f278fdd" providerId="ADAL" clId="{7EE13E8C-3E5D-4C6B-B66E-2D8013281170}" dt="2023-11-23T14:59:57.670" v="797"/>
          <ac:spMkLst>
            <pc:docMk/>
            <pc:sldMk cId="1893297939" sldId="285"/>
            <ac:spMk id="148" creationId="{A40C05F0-2221-10AD-9F70-AE92DD8FA492}"/>
          </ac:spMkLst>
        </pc:spChg>
        <pc:spChg chg="mod">
          <ac:chgData name="Laat, S. de (Stijn)" userId="a4ba54c4-0c2f-4e52-ab06-8d132f278fdd" providerId="ADAL" clId="{7EE13E8C-3E5D-4C6B-B66E-2D8013281170}" dt="2023-11-23T14:59:57.670" v="797"/>
          <ac:spMkLst>
            <pc:docMk/>
            <pc:sldMk cId="1893297939" sldId="285"/>
            <ac:spMk id="149" creationId="{4D4F2B09-76F7-0913-3F70-E17C6DD5EDFB}"/>
          </ac:spMkLst>
        </pc:spChg>
        <pc:spChg chg="mod">
          <ac:chgData name="Laat, S. de (Stijn)" userId="a4ba54c4-0c2f-4e52-ab06-8d132f278fdd" providerId="ADAL" clId="{7EE13E8C-3E5D-4C6B-B66E-2D8013281170}" dt="2023-11-23T14:59:57.670" v="797"/>
          <ac:spMkLst>
            <pc:docMk/>
            <pc:sldMk cId="1893297939" sldId="285"/>
            <ac:spMk id="150" creationId="{A1D57F28-E8AB-C123-8D5B-D9831DB4CBCA}"/>
          </ac:spMkLst>
        </pc:spChg>
        <pc:spChg chg="add del mod">
          <ac:chgData name="Laat, S. de (Stijn)" userId="a4ba54c4-0c2f-4e52-ab06-8d132f278fdd" providerId="ADAL" clId="{7EE13E8C-3E5D-4C6B-B66E-2D8013281170}" dt="2023-11-23T15:05:43.331" v="859" actId="478"/>
          <ac:spMkLst>
            <pc:docMk/>
            <pc:sldMk cId="1893297939" sldId="285"/>
            <ac:spMk id="158" creationId="{18D0E10E-91BB-84C0-EB00-C223B5319750}"/>
          </ac:spMkLst>
        </pc:spChg>
        <pc:spChg chg="add del mod">
          <ac:chgData name="Laat, S. de (Stijn)" userId="a4ba54c4-0c2f-4e52-ab06-8d132f278fdd" providerId="ADAL" clId="{7EE13E8C-3E5D-4C6B-B66E-2D8013281170}" dt="2023-11-23T15:05:41.531" v="858" actId="478"/>
          <ac:spMkLst>
            <pc:docMk/>
            <pc:sldMk cId="1893297939" sldId="285"/>
            <ac:spMk id="159" creationId="{66D7EDFC-C3E6-1457-CF5F-E5FEB8F31A3A}"/>
          </ac:spMkLst>
        </pc:spChg>
        <pc:spChg chg="add del mod ord">
          <ac:chgData name="Laat, S. de (Stijn)" userId="a4ba54c4-0c2f-4e52-ab06-8d132f278fdd" providerId="ADAL" clId="{7EE13E8C-3E5D-4C6B-B66E-2D8013281170}" dt="2023-11-23T15:06:23.519" v="862" actId="700"/>
          <ac:spMkLst>
            <pc:docMk/>
            <pc:sldMk cId="1893297939" sldId="285"/>
            <ac:spMk id="160" creationId="{B3342BE3-2301-302E-A26D-CF35DE8FFF04}"/>
          </ac:spMkLst>
        </pc:spChg>
        <pc:spChg chg="add del mod ord">
          <ac:chgData name="Laat, S. de (Stijn)" userId="a4ba54c4-0c2f-4e52-ab06-8d132f278fdd" providerId="ADAL" clId="{7EE13E8C-3E5D-4C6B-B66E-2D8013281170}" dt="2023-11-23T15:06:06.454" v="861" actId="478"/>
          <ac:spMkLst>
            <pc:docMk/>
            <pc:sldMk cId="1893297939" sldId="285"/>
            <ac:spMk id="161" creationId="{6DF1202E-3589-F021-F7FF-A7F51621F0C6}"/>
          </ac:spMkLst>
        </pc:spChg>
        <pc:spChg chg="add del mod ord">
          <ac:chgData name="Laat, S. de (Stijn)" userId="a4ba54c4-0c2f-4e52-ab06-8d132f278fdd" providerId="ADAL" clId="{7EE13E8C-3E5D-4C6B-B66E-2D8013281170}" dt="2023-11-23T15:06:23.519" v="862" actId="700"/>
          <ac:spMkLst>
            <pc:docMk/>
            <pc:sldMk cId="1893297939" sldId="285"/>
            <ac:spMk id="162" creationId="{A9D8080B-5E90-C2F8-00B5-3DF14A2EE238}"/>
          </ac:spMkLst>
        </pc:spChg>
        <pc:spChg chg="add del mod ord">
          <ac:chgData name="Laat, S. de (Stijn)" userId="a4ba54c4-0c2f-4e52-ab06-8d132f278fdd" providerId="ADAL" clId="{7EE13E8C-3E5D-4C6B-B66E-2D8013281170}" dt="2023-11-23T15:06:31.167" v="863" actId="700"/>
          <ac:spMkLst>
            <pc:docMk/>
            <pc:sldMk cId="1893297939" sldId="285"/>
            <ac:spMk id="163" creationId="{3DAE9A4F-4CDE-94F3-4CEF-A06454734910}"/>
          </ac:spMkLst>
        </pc:spChg>
        <pc:spChg chg="add del mod ord">
          <ac:chgData name="Laat, S. de (Stijn)" userId="a4ba54c4-0c2f-4e52-ab06-8d132f278fdd" providerId="ADAL" clId="{7EE13E8C-3E5D-4C6B-B66E-2D8013281170}" dt="2023-11-23T15:06:31.167" v="863" actId="700"/>
          <ac:spMkLst>
            <pc:docMk/>
            <pc:sldMk cId="1893297939" sldId="285"/>
            <ac:spMk id="164" creationId="{AD31F593-9328-55A7-9383-266216AAF286}"/>
          </ac:spMkLst>
        </pc:spChg>
        <pc:spChg chg="add del mod ord">
          <ac:chgData name="Laat, S. de (Stijn)" userId="a4ba54c4-0c2f-4e52-ab06-8d132f278fdd" providerId="ADAL" clId="{7EE13E8C-3E5D-4C6B-B66E-2D8013281170}" dt="2023-11-23T15:06:31.167" v="863" actId="700"/>
          <ac:spMkLst>
            <pc:docMk/>
            <pc:sldMk cId="1893297939" sldId="285"/>
            <ac:spMk id="165" creationId="{49473F4E-549D-2E28-E5B3-BD5B4F5CB79E}"/>
          </ac:spMkLst>
        </pc:spChg>
        <pc:spChg chg="add del mod ord">
          <ac:chgData name="Laat, S. de (Stijn)" userId="a4ba54c4-0c2f-4e52-ab06-8d132f278fdd" providerId="ADAL" clId="{7EE13E8C-3E5D-4C6B-B66E-2D8013281170}" dt="2023-11-23T15:06:34.102" v="864" actId="700"/>
          <ac:spMkLst>
            <pc:docMk/>
            <pc:sldMk cId="1893297939" sldId="285"/>
            <ac:spMk id="166" creationId="{1DE63B89-D0B5-77C1-3F21-030E70C93D12}"/>
          </ac:spMkLst>
        </pc:spChg>
        <pc:spChg chg="add del mod ord">
          <ac:chgData name="Laat, S. de (Stijn)" userId="a4ba54c4-0c2f-4e52-ab06-8d132f278fdd" providerId="ADAL" clId="{7EE13E8C-3E5D-4C6B-B66E-2D8013281170}" dt="2023-11-23T15:06:34.102" v="864" actId="700"/>
          <ac:spMkLst>
            <pc:docMk/>
            <pc:sldMk cId="1893297939" sldId="285"/>
            <ac:spMk id="167" creationId="{37207496-ED57-4623-0E78-A86615522254}"/>
          </ac:spMkLst>
        </pc:spChg>
        <pc:spChg chg="add del mod ord">
          <ac:chgData name="Laat, S. de (Stijn)" userId="a4ba54c4-0c2f-4e52-ab06-8d132f278fdd" providerId="ADAL" clId="{7EE13E8C-3E5D-4C6B-B66E-2D8013281170}" dt="2023-11-23T15:06:34.102" v="864" actId="700"/>
          <ac:spMkLst>
            <pc:docMk/>
            <pc:sldMk cId="1893297939" sldId="285"/>
            <ac:spMk id="168" creationId="{7A755917-4E46-FBCF-05B6-BF9D858B5330}"/>
          </ac:spMkLst>
        </pc:spChg>
        <pc:spChg chg="add del mod ord">
          <ac:chgData name="Laat, S. de (Stijn)" userId="a4ba54c4-0c2f-4e52-ab06-8d132f278fdd" providerId="ADAL" clId="{7EE13E8C-3E5D-4C6B-B66E-2D8013281170}" dt="2023-11-23T15:06:34.102" v="864" actId="700"/>
          <ac:spMkLst>
            <pc:docMk/>
            <pc:sldMk cId="1893297939" sldId="285"/>
            <ac:spMk id="169" creationId="{9A5D1D6A-8C24-CEBB-E473-8F531A8C1027}"/>
          </ac:spMkLst>
        </pc:spChg>
        <pc:spChg chg="add del mod ord">
          <ac:chgData name="Laat, S. de (Stijn)" userId="a4ba54c4-0c2f-4e52-ab06-8d132f278fdd" providerId="ADAL" clId="{7EE13E8C-3E5D-4C6B-B66E-2D8013281170}" dt="2023-11-23T15:06:43.462" v="865" actId="700"/>
          <ac:spMkLst>
            <pc:docMk/>
            <pc:sldMk cId="1893297939" sldId="285"/>
            <ac:spMk id="170" creationId="{A234B237-0327-788F-0A8D-B4C3EAD283D3}"/>
          </ac:spMkLst>
        </pc:spChg>
        <pc:spChg chg="add del mod ord">
          <ac:chgData name="Laat, S. de (Stijn)" userId="a4ba54c4-0c2f-4e52-ab06-8d132f278fdd" providerId="ADAL" clId="{7EE13E8C-3E5D-4C6B-B66E-2D8013281170}" dt="2023-11-23T15:06:43.462" v="865" actId="700"/>
          <ac:spMkLst>
            <pc:docMk/>
            <pc:sldMk cId="1893297939" sldId="285"/>
            <ac:spMk id="171" creationId="{72F5597D-9EDB-0F80-F6D1-2FE22B682E2B}"/>
          </ac:spMkLst>
        </pc:spChg>
        <pc:spChg chg="add del mod ord">
          <ac:chgData name="Laat, S. de (Stijn)" userId="a4ba54c4-0c2f-4e52-ab06-8d132f278fdd" providerId="ADAL" clId="{7EE13E8C-3E5D-4C6B-B66E-2D8013281170}" dt="2023-11-23T15:06:43.462" v="865" actId="700"/>
          <ac:spMkLst>
            <pc:docMk/>
            <pc:sldMk cId="1893297939" sldId="285"/>
            <ac:spMk id="172" creationId="{B75B7084-B945-AF1D-3B7A-8DF884FFC8F9}"/>
          </ac:spMkLst>
        </pc:spChg>
        <pc:spChg chg="add del mod ord">
          <ac:chgData name="Laat, S. de (Stijn)" userId="a4ba54c4-0c2f-4e52-ab06-8d132f278fdd" providerId="ADAL" clId="{7EE13E8C-3E5D-4C6B-B66E-2D8013281170}" dt="2023-11-23T15:06:43.462" v="865" actId="700"/>
          <ac:spMkLst>
            <pc:docMk/>
            <pc:sldMk cId="1893297939" sldId="285"/>
            <ac:spMk id="173" creationId="{FF6D0B57-CD7A-D9EA-EBF5-7CC534E46429}"/>
          </ac:spMkLst>
        </pc:spChg>
        <pc:spChg chg="add del mod ord">
          <ac:chgData name="Laat, S. de (Stijn)" userId="a4ba54c4-0c2f-4e52-ab06-8d132f278fdd" providerId="ADAL" clId="{7EE13E8C-3E5D-4C6B-B66E-2D8013281170}" dt="2023-11-23T15:06:43.462" v="865" actId="700"/>
          <ac:spMkLst>
            <pc:docMk/>
            <pc:sldMk cId="1893297939" sldId="285"/>
            <ac:spMk id="174" creationId="{C301D494-001A-48D3-E0C3-CC8DD69D1990}"/>
          </ac:spMkLst>
        </pc:spChg>
        <pc:spChg chg="add del mod ord">
          <ac:chgData name="Laat, S. de (Stijn)" userId="a4ba54c4-0c2f-4e52-ab06-8d132f278fdd" providerId="ADAL" clId="{7EE13E8C-3E5D-4C6B-B66E-2D8013281170}" dt="2023-11-23T15:06:43.462" v="865" actId="700"/>
          <ac:spMkLst>
            <pc:docMk/>
            <pc:sldMk cId="1893297939" sldId="285"/>
            <ac:spMk id="175" creationId="{E4D93527-E398-77DD-1446-11FB49F66162}"/>
          </ac:spMkLst>
        </pc:spChg>
        <pc:spChg chg="add del mod ord">
          <ac:chgData name="Laat, S. de (Stijn)" userId="a4ba54c4-0c2f-4e52-ab06-8d132f278fdd" providerId="ADAL" clId="{7EE13E8C-3E5D-4C6B-B66E-2D8013281170}" dt="2023-11-23T15:06:48.553" v="866" actId="700"/>
          <ac:spMkLst>
            <pc:docMk/>
            <pc:sldMk cId="1893297939" sldId="285"/>
            <ac:spMk id="176" creationId="{1B53D420-A111-889A-1E5E-AE75FB0110E4}"/>
          </ac:spMkLst>
        </pc:spChg>
        <pc:spChg chg="add del mod ord">
          <ac:chgData name="Laat, S. de (Stijn)" userId="a4ba54c4-0c2f-4e52-ab06-8d132f278fdd" providerId="ADAL" clId="{7EE13E8C-3E5D-4C6B-B66E-2D8013281170}" dt="2023-11-23T15:10:56.518" v="919" actId="1076"/>
          <ac:spMkLst>
            <pc:docMk/>
            <pc:sldMk cId="1893297939" sldId="285"/>
            <ac:spMk id="177" creationId="{2DB38734-B595-F04C-FDCC-FB38796190D5}"/>
          </ac:spMkLst>
        </pc:spChg>
        <pc:spChg chg="add del mod ord">
          <ac:chgData name="Laat, S. de (Stijn)" userId="a4ba54c4-0c2f-4e52-ab06-8d132f278fdd" providerId="ADAL" clId="{7EE13E8C-3E5D-4C6B-B66E-2D8013281170}" dt="2023-11-23T15:07:16.573" v="872" actId="478"/>
          <ac:spMkLst>
            <pc:docMk/>
            <pc:sldMk cId="1893297939" sldId="285"/>
            <ac:spMk id="178" creationId="{AE58F5E6-03B9-41A9-8064-BFCA57378625}"/>
          </ac:spMkLst>
        </pc:spChg>
        <pc:spChg chg="add del mod ord">
          <ac:chgData name="Laat, S. de (Stijn)" userId="a4ba54c4-0c2f-4e52-ab06-8d132f278fdd" providerId="ADAL" clId="{7EE13E8C-3E5D-4C6B-B66E-2D8013281170}" dt="2023-11-23T15:09:16.306" v="913" actId="478"/>
          <ac:spMkLst>
            <pc:docMk/>
            <pc:sldMk cId="1893297939" sldId="285"/>
            <ac:spMk id="179" creationId="{DBF66A9B-D19E-425B-59F4-D428F6A21197}"/>
          </ac:spMkLst>
        </pc:spChg>
        <pc:spChg chg="add del mod ord">
          <ac:chgData name="Laat, S. de (Stijn)" userId="a4ba54c4-0c2f-4e52-ab06-8d132f278fdd" providerId="ADAL" clId="{7EE13E8C-3E5D-4C6B-B66E-2D8013281170}" dt="2023-11-23T15:17:58.065" v="1007" actId="478"/>
          <ac:spMkLst>
            <pc:docMk/>
            <pc:sldMk cId="1893297939" sldId="285"/>
            <ac:spMk id="180" creationId="{8D2BFF7F-0ACF-B628-2041-FB8C898884BD}"/>
          </ac:spMkLst>
        </pc:spChg>
        <pc:spChg chg="add del mod">
          <ac:chgData name="Laat, S. de (Stijn)" userId="a4ba54c4-0c2f-4e52-ab06-8d132f278fdd" providerId="ADAL" clId="{7EE13E8C-3E5D-4C6B-B66E-2D8013281170}" dt="2023-11-23T15:09:17.939" v="914" actId="478"/>
          <ac:spMkLst>
            <pc:docMk/>
            <pc:sldMk cId="1893297939" sldId="285"/>
            <ac:spMk id="182" creationId="{4E6F80DC-B138-8C2F-0F27-53EC194AA154}"/>
          </ac:spMkLst>
        </pc:spChg>
        <pc:spChg chg="add del mod">
          <ac:chgData name="Laat, S. de (Stijn)" userId="a4ba54c4-0c2f-4e52-ab06-8d132f278fdd" providerId="ADAL" clId="{7EE13E8C-3E5D-4C6B-B66E-2D8013281170}" dt="2023-11-23T15:10:59.608" v="920" actId="478"/>
          <ac:spMkLst>
            <pc:docMk/>
            <pc:sldMk cId="1893297939" sldId="285"/>
            <ac:spMk id="183" creationId="{F7C36512-E11F-148F-B48C-488B13814320}"/>
          </ac:spMkLst>
        </pc:spChg>
        <pc:spChg chg="add mod ord">
          <ac:chgData name="Laat, S. de (Stijn)" userId="a4ba54c4-0c2f-4e52-ab06-8d132f278fdd" providerId="ADAL" clId="{7EE13E8C-3E5D-4C6B-B66E-2D8013281170}" dt="2023-11-23T15:47:44.863" v="2052" actId="1076"/>
          <ac:spMkLst>
            <pc:docMk/>
            <pc:sldMk cId="1893297939" sldId="285"/>
            <ac:spMk id="184" creationId="{283AA9FA-99BA-0C2D-6B32-730ED8F38A4A}"/>
          </ac:spMkLst>
        </pc:spChg>
        <pc:spChg chg="add del mod">
          <ac:chgData name="Laat, S. de (Stijn)" userId="a4ba54c4-0c2f-4e52-ab06-8d132f278fdd" providerId="ADAL" clId="{7EE13E8C-3E5D-4C6B-B66E-2D8013281170}" dt="2023-11-23T15:22:36.837" v="1030"/>
          <ac:spMkLst>
            <pc:docMk/>
            <pc:sldMk cId="1893297939" sldId="285"/>
            <ac:spMk id="187" creationId="{D81D4FB3-1145-62A2-3C8A-A73005E62DED}"/>
          </ac:spMkLst>
        </pc:spChg>
        <pc:spChg chg="mod">
          <ac:chgData name="Laat, S. de (Stijn)" userId="a4ba54c4-0c2f-4e52-ab06-8d132f278fdd" providerId="ADAL" clId="{7EE13E8C-3E5D-4C6B-B66E-2D8013281170}" dt="2023-11-23T15:22:32.082" v="1029"/>
          <ac:spMkLst>
            <pc:docMk/>
            <pc:sldMk cId="1893297939" sldId="285"/>
            <ac:spMk id="189" creationId="{1BB2D870-D348-1A0D-A233-59F09BBF6565}"/>
          </ac:spMkLst>
        </pc:spChg>
        <pc:spChg chg="mod">
          <ac:chgData name="Laat, S. de (Stijn)" userId="a4ba54c4-0c2f-4e52-ab06-8d132f278fdd" providerId="ADAL" clId="{7EE13E8C-3E5D-4C6B-B66E-2D8013281170}" dt="2023-11-23T15:22:32.082" v="1029"/>
          <ac:spMkLst>
            <pc:docMk/>
            <pc:sldMk cId="1893297939" sldId="285"/>
            <ac:spMk id="190" creationId="{953D8306-9EAD-ACE9-3BEE-D00A844496E8}"/>
          </ac:spMkLst>
        </pc:spChg>
        <pc:spChg chg="mod">
          <ac:chgData name="Laat, S. de (Stijn)" userId="a4ba54c4-0c2f-4e52-ab06-8d132f278fdd" providerId="ADAL" clId="{7EE13E8C-3E5D-4C6B-B66E-2D8013281170}" dt="2023-11-23T15:22:32.082" v="1029"/>
          <ac:spMkLst>
            <pc:docMk/>
            <pc:sldMk cId="1893297939" sldId="285"/>
            <ac:spMk id="191" creationId="{2DBD0C1A-2536-4F68-92B4-ADECA3E527A4}"/>
          </ac:spMkLst>
        </pc:spChg>
        <pc:spChg chg="add del mod">
          <ac:chgData name="Laat, S. de (Stijn)" userId="a4ba54c4-0c2f-4e52-ab06-8d132f278fdd" providerId="ADAL" clId="{7EE13E8C-3E5D-4C6B-B66E-2D8013281170}" dt="2023-11-23T15:22:43.897" v="1032"/>
          <ac:spMkLst>
            <pc:docMk/>
            <pc:sldMk cId="1893297939" sldId="285"/>
            <ac:spMk id="193" creationId="{0D058B21-B444-DEA5-16AD-9F40197F3F11}"/>
          </ac:spMkLst>
        </pc:spChg>
        <pc:spChg chg="mod">
          <ac:chgData name="Laat, S. de (Stijn)" userId="a4ba54c4-0c2f-4e52-ab06-8d132f278fdd" providerId="ADAL" clId="{7EE13E8C-3E5D-4C6B-B66E-2D8013281170}" dt="2023-11-23T15:22:38.801" v="1031"/>
          <ac:spMkLst>
            <pc:docMk/>
            <pc:sldMk cId="1893297939" sldId="285"/>
            <ac:spMk id="195" creationId="{05AD7698-E859-323F-095A-D8A4510AF835}"/>
          </ac:spMkLst>
        </pc:spChg>
        <pc:spChg chg="mod">
          <ac:chgData name="Laat, S. de (Stijn)" userId="a4ba54c4-0c2f-4e52-ab06-8d132f278fdd" providerId="ADAL" clId="{7EE13E8C-3E5D-4C6B-B66E-2D8013281170}" dt="2023-11-23T15:22:38.801" v="1031"/>
          <ac:spMkLst>
            <pc:docMk/>
            <pc:sldMk cId="1893297939" sldId="285"/>
            <ac:spMk id="196" creationId="{D50EDAC1-03CD-DB32-388D-2AF23B9C0F8B}"/>
          </ac:spMkLst>
        </pc:spChg>
        <pc:spChg chg="mod">
          <ac:chgData name="Laat, S. de (Stijn)" userId="a4ba54c4-0c2f-4e52-ab06-8d132f278fdd" providerId="ADAL" clId="{7EE13E8C-3E5D-4C6B-B66E-2D8013281170}" dt="2023-11-23T15:22:38.801" v="1031"/>
          <ac:spMkLst>
            <pc:docMk/>
            <pc:sldMk cId="1893297939" sldId="285"/>
            <ac:spMk id="197" creationId="{8BFE2F22-9CDD-7B15-8483-98B00585DC0A}"/>
          </ac:spMkLst>
        </pc:spChg>
        <pc:spChg chg="add del mod">
          <ac:chgData name="Laat, S. de (Stijn)" userId="a4ba54c4-0c2f-4e52-ab06-8d132f278fdd" providerId="ADAL" clId="{7EE13E8C-3E5D-4C6B-B66E-2D8013281170}" dt="2023-11-23T15:48:31.013" v="2080" actId="478"/>
          <ac:spMkLst>
            <pc:docMk/>
            <pc:sldMk cId="1893297939" sldId="285"/>
            <ac:spMk id="200" creationId="{52531210-B3C1-7D65-063E-C4A4D73C0471}"/>
          </ac:spMkLst>
        </pc:spChg>
        <pc:spChg chg="add del mod">
          <ac:chgData name="Laat, S. de (Stijn)" userId="a4ba54c4-0c2f-4e52-ab06-8d132f278fdd" providerId="ADAL" clId="{7EE13E8C-3E5D-4C6B-B66E-2D8013281170}" dt="2023-11-23T15:48:30.024" v="2079" actId="478"/>
          <ac:spMkLst>
            <pc:docMk/>
            <pc:sldMk cId="1893297939" sldId="285"/>
            <ac:spMk id="201" creationId="{86A8C9DC-743B-F906-003B-2D58F506BC5D}"/>
          </ac:spMkLst>
        </pc:spChg>
        <pc:spChg chg="add del mod">
          <ac:chgData name="Laat, S. de (Stijn)" userId="a4ba54c4-0c2f-4e52-ab06-8d132f278fdd" providerId="ADAL" clId="{7EE13E8C-3E5D-4C6B-B66E-2D8013281170}" dt="2023-11-23T15:45:38.843" v="2014" actId="478"/>
          <ac:spMkLst>
            <pc:docMk/>
            <pc:sldMk cId="1893297939" sldId="285"/>
            <ac:spMk id="204" creationId="{529EEBBE-A15C-4D84-C9CC-6B0CA29550CA}"/>
          </ac:spMkLst>
        </pc:spChg>
        <pc:spChg chg="add del mod">
          <ac:chgData name="Laat, S. de (Stijn)" userId="a4ba54c4-0c2f-4e52-ab06-8d132f278fdd" providerId="ADAL" clId="{7EE13E8C-3E5D-4C6B-B66E-2D8013281170}" dt="2023-11-23T15:48:14.558" v="2073" actId="11529"/>
          <ac:spMkLst>
            <pc:docMk/>
            <pc:sldMk cId="1893297939" sldId="285"/>
            <ac:spMk id="213" creationId="{1EFEE62A-9EB5-83B7-20E1-0F675DB7BB4E}"/>
          </ac:spMkLst>
        </pc:spChg>
        <pc:spChg chg="add del mod">
          <ac:chgData name="Laat, S. de (Stijn)" userId="a4ba54c4-0c2f-4e52-ab06-8d132f278fdd" providerId="ADAL" clId="{7EE13E8C-3E5D-4C6B-B66E-2D8013281170}" dt="2023-11-23T15:48:14.113" v="2071"/>
          <ac:spMkLst>
            <pc:docMk/>
            <pc:sldMk cId="1893297939" sldId="285"/>
            <ac:spMk id="214" creationId="{AE1018C5-D399-D722-166A-1694A34B2312}"/>
          </ac:spMkLst>
        </pc:spChg>
        <pc:spChg chg="add del mod">
          <ac:chgData name="Laat, S. de (Stijn)" userId="a4ba54c4-0c2f-4e52-ab06-8d132f278fdd" providerId="ADAL" clId="{7EE13E8C-3E5D-4C6B-B66E-2D8013281170}" dt="2023-11-23T15:48:12.993" v="2066"/>
          <ac:spMkLst>
            <pc:docMk/>
            <pc:sldMk cId="1893297939" sldId="285"/>
            <ac:spMk id="215" creationId="{9F108B9F-26DB-011F-EC77-FDDD6DF31B0E}"/>
          </ac:spMkLst>
        </pc:spChg>
        <pc:spChg chg="add del mod">
          <ac:chgData name="Laat, S. de (Stijn)" userId="a4ba54c4-0c2f-4e52-ab06-8d132f278fdd" providerId="ADAL" clId="{7EE13E8C-3E5D-4C6B-B66E-2D8013281170}" dt="2023-11-23T15:48:12.124" v="2062"/>
          <ac:spMkLst>
            <pc:docMk/>
            <pc:sldMk cId="1893297939" sldId="285"/>
            <ac:spMk id="216" creationId="{7307710F-AB85-344D-5B3A-FB998ECA3C1E}"/>
          </ac:spMkLst>
        </pc:spChg>
        <pc:spChg chg="add del mod">
          <ac:chgData name="Laat, S. de (Stijn)" userId="a4ba54c4-0c2f-4e52-ab06-8d132f278fdd" providerId="ADAL" clId="{7EE13E8C-3E5D-4C6B-B66E-2D8013281170}" dt="2023-11-23T15:48:11.513" v="2059"/>
          <ac:spMkLst>
            <pc:docMk/>
            <pc:sldMk cId="1893297939" sldId="285"/>
            <ac:spMk id="217" creationId="{20F71F09-DD4B-474A-81CD-0202DD9A1A87}"/>
          </ac:spMkLst>
        </pc:spChg>
        <pc:grpChg chg="add del mod">
          <ac:chgData name="Laat, S. de (Stijn)" userId="a4ba54c4-0c2f-4e52-ab06-8d132f278fdd" providerId="ADAL" clId="{7EE13E8C-3E5D-4C6B-B66E-2D8013281170}" dt="2023-11-23T14:46:57.091" v="673"/>
          <ac:grpSpMkLst>
            <pc:docMk/>
            <pc:sldMk cId="1893297939" sldId="285"/>
            <ac:grpSpMk id="13" creationId="{F0C562CC-A038-8900-C505-91A846DE46FF}"/>
          </ac:grpSpMkLst>
        </pc:grpChg>
        <pc:grpChg chg="add del mod">
          <ac:chgData name="Laat, S. de (Stijn)" userId="a4ba54c4-0c2f-4e52-ab06-8d132f278fdd" providerId="ADAL" clId="{7EE13E8C-3E5D-4C6B-B66E-2D8013281170}" dt="2023-11-23T14:46:57.091" v="673"/>
          <ac:grpSpMkLst>
            <pc:docMk/>
            <pc:sldMk cId="1893297939" sldId="285"/>
            <ac:grpSpMk id="23" creationId="{EBB7B71E-10E4-285B-5E84-2601A42F7299}"/>
          </ac:grpSpMkLst>
        </pc:grpChg>
        <pc:grpChg chg="add del mod">
          <ac:chgData name="Laat, S. de (Stijn)" userId="a4ba54c4-0c2f-4e52-ab06-8d132f278fdd" providerId="ADAL" clId="{7EE13E8C-3E5D-4C6B-B66E-2D8013281170}" dt="2023-11-23T14:46:57.091" v="673"/>
          <ac:grpSpMkLst>
            <pc:docMk/>
            <pc:sldMk cId="1893297939" sldId="285"/>
            <ac:grpSpMk id="33" creationId="{A66DB4B7-C76E-2778-93AB-DA2AAC518F09}"/>
          </ac:grpSpMkLst>
        </pc:grpChg>
        <pc:grpChg chg="add del mod">
          <ac:chgData name="Laat, S. de (Stijn)" userId="a4ba54c4-0c2f-4e52-ab06-8d132f278fdd" providerId="ADAL" clId="{7EE13E8C-3E5D-4C6B-B66E-2D8013281170}" dt="2023-11-23T14:51:32.091" v="711"/>
          <ac:grpSpMkLst>
            <pc:docMk/>
            <pc:sldMk cId="1893297939" sldId="285"/>
            <ac:grpSpMk id="46" creationId="{FC57D795-855C-058C-AAB3-23B5D96EFAC5}"/>
          </ac:grpSpMkLst>
        </pc:grpChg>
        <pc:grpChg chg="add del mod">
          <ac:chgData name="Laat, S. de (Stijn)" userId="a4ba54c4-0c2f-4e52-ab06-8d132f278fdd" providerId="ADAL" clId="{7EE13E8C-3E5D-4C6B-B66E-2D8013281170}" dt="2023-11-23T14:51:32.091" v="711"/>
          <ac:grpSpMkLst>
            <pc:docMk/>
            <pc:sldMk cId="1893297939" sldId="285"/>
            <ac:grpSpMk id="56" creationId="{DEB6736E-4758-BD25-F0AE-0FC0DCCB689F}"/>
          </ac:grpSpMkLst>
        </pc:grpChg>
        <pc:grpChg chg="add del mod">
          <ac:chgData name="Laat, S. de (Stijn)" userId="a4ba54c4-0c2f-4e52-ab06-8d132f278fdd" providerId="ADAL" clId="{7EE13E8C-3E5D-4C6B-B66E-2D8013281170}" dt="2023-11-23T14:51:32.091" v="711"/>
          <ac:grpSpMkLst>
            <pc:docMk/>
            <pc:sldMk cId="1893297939" sldId="285"/>
            <ac:grpSpMk id="66" creationId="{5863172D-C0BC-31D4-B9D6-99E7227F178C}"/>
          </ac:grpSpMkLst>
        </pc:grpChg>
        <pc:grpChg chg="add del mod">
          <ac:chgData name="Laat, S. de (Stijn)" userId="a4ba54c4-0c2f-4e52-ab06-8d132f278fdd" providerId="ADAL" clId="{7EE13E8C-3E5D-4C6B-B66E-2D8013281170}" dt="2023-11-23T14:55:42.080" v="744"/>
          <ac:grpSpMkLst>
            <pc:docMk/>
            <pc:sldMk cId="1893297939" sldId="285"/>
            <ac:grpSpMk id="79" creationId="{E15BB109-CDE6-F3B5-F40E-B53D9741861F}"/>
          </ac:grpSpMkLst>
        </pc:grpChg>
        <pc:grpChg chg="add del mod">
          <ac:chgData name="Laat, S. de (Stijn)" userId="a4ba54c4-0c2f-4e52-ab06-8d132f278fdd" providerId="ADAL" clId="{7EE13E8C-3E5D-4C6B-B66E-2D8013281170}" dt="2023-11-23T14:57:14.910" v="765"/>
          <ac:grpSpMkLst>
            <pc:docMk/>
            <pc:sldMk cId="1893297939" sldId="285"/>
            <ac:grpSpMk id="91" creationId="{54CA363D-17FC-E2D3-80B1-A50B4F828D9A}"/>
          </ac:grpSpMkLst>
        </pc:grpChg>
        <pc:grpChg chg="add del mod">
          <ac:chgData name="Laat, S. de (Stijn)" userId="a4ba54c4-0c2f-4e52-ab06-8d132f278fdd" providerId="ADAL" clId="{7EE13E8C-3E5D-4C6B-B66E-2D8013281170}" dt="2023-11-23T14:57:14.910" v="765"/>
          <ac:grpSpMkLst>
            <pc:docMk/>
            <pc:sldMk cId="1893297939" sldId="285"/>
            <ac:grpSpMk id="101" creationId="{C2034357-F624-8FA9-D372-754032F6557F}"/>
          </ac:grpSpMkLst>
        </pc:grpChg>
        <pc:grpChg chg="add del mod">
          <ac:chgData name="Laat, S. de (Stijn)" userId="a4ba54c4-0c2f-4e52-ab06-8d132f278fdd" providerId="ADAL" clId="{7EE13E8C-3E5D-4C6B-B66E-2D8013281170}" dt="2023-11-23T14:57:27.110" v="769"/>
          <ac:grpSpMkLst>
            <pc:docMk/>
            <pc:sldMk cId="1893297939" sldId="285"/>
            <ac:grpSpMk id="113" creationId="{25212DB6-514D-45B0-2B77-5C6345161ABA}"/>
          </ac:grpSpMkLst>
        </pc:grpChg>
        <pc:grpChg chg="add del mod">
          <ac:chgData name="Laat, S. de (Stijn)" userId="a4ba54c4-0c2f-4e52-ab06-8d132f278fdd" providerId="ADAL" clId="{7EE13E8C-3E5D-4C6B-B66E-2D8013281170}" dt="2023-11-23T14:57:27.110" v="769"/>
          <ac:grpSpMkLst>
            <pc:docMk/>
            <pc:sldMk cId="1893297939" sldId="285"/>
            <ac:grpSpMk id="123" creationId="{4F2FE8CB-AF01-6706-0B82-328F395FAD51}"/>
          </ac:grpSpMkLst>
        </pc:grpChg>
        <pc:grpChg chg="add del mod">
          <ac:chgData name="Laat, S. de (Stijn)" userId="a4ba54c4-0c2f-4e52-ab06-8d132f278fdd" providerId="ADAL" clId="{7EE13E8C-3E5D-4C6B-B66E-2D8013281170}" dt="2023-11-23T14:59:24.813" v="790"/>
          <ac:grpSpMkLst>
            <pc:docMk/>
            <pc:sldMk cId="1893297939" sldId="285"/>
            <ac:grpSpMk id="135" creationId="{190C06B2-59D9-E267-152B-78DBE81A76AC}"/>
          </ac:grpSpMkLst>
        </pc:grpChg>
        <pc:grpChg chg="add del mod">
          <ac:chgData name="Laat, S. de (Stijn)" userId="a4ba54c4-0c2f-4e52-ab06-8d132f278fdd" providerId="ADAL" clId="{7EE13E8C-3E5D-4C6B-B66E-2D8013281170}" dt="2023-11-23T14:59:59.540" v="798"/>
          <ac:grpSpMkLst>
            <pc:docMk/>
            <pc:sldMk cId="1893297939" sldId="285"/>
            <ac:grpSpMk id="147" creationId="{D444CAF7-E7E9-CAE2-076B-9B1A49F24EAC}"/>
          </ac:grpSpMkLst>
        </pc:grpChg>
        <pc:grpChg chg="add del mod">
          <ac:chgData name="Laat, S. de (Stijn)" userId="a4ba54c4-0c2f-4e52-ab06-8d132f278fdd" providerId="ADAL" clId="{7EE13E8C-3E5D-4C6B-B66E-2D8013281170}" dt="2023-11-23T15:22:36.837" v="1030"/>
          <ac:grpSpMkLst>
            <pc:docMk/>
            <pc:sldMk cId="1893297939" sldId="285"/>
            <ac:grpSpMk id="188" creationId="{D859C017-06F3-649D-FB58-52F2576039C6}"/>
          </ac:grpSpMkLst>
        </pc:grpChg>
        <pc:grpChg chg="add del mod">
          <ac:chgData name="Laat, S. de (Stijn)" userId="a4ba54c4-0c2f-4e52-ab06-8d132f278fdd" providerId="ADAL" clId="{7EE13E8C-3E5D-4C6B-B66E-2D8013281170}" dt="2023-11-23T15:22:43.897" v="1032"/>
          <ac:grpSpMkLst>
            <pc:docMk/>
            <pc:sldMk cId="1893297939" sldId="285"/>
            <ac:grpSpMk id="194" creationId="{F45C2BCB-DDF5-853B-B470-81F3518135EE}"/>
          </ac:grpSpMkLst>
        </pc:grpChg>
        <pc:graphicFrameChg chg="del">
          <ac:chgData name="Laat, S. de (Stijn)" userId="a4ba54c4-0c2f-4e52-ab06-8d132f278fdd" providerId="ADAL" clId="{7EE13E8C-3E5D-4C6B-B66E-2D8013281170}" dt="2023-11-23T14:46:49.842" v="668" actId="478"/>
          <ac:graphicFrameMkLst>
            <pc:docMk/>
            <pc:sldMk cId="1893297939" sldId="285"/>
            <ac:graphicFrameMk id="5" creationId="{ECF22E66-BDC0-B54C-F78C-B631427A5C33}"/>
          </ac:graphicFrameMkLst>
        </pc:graphicFrameChg>
        <pc:picChg chg="add del mod">
          <ac:chgData name="Laat, S. de (Stijn)" userId="a4ba54c4-0c2f-4e52-ab06-8d132f278fdd" providerId="ADAL" clId="{7EE13E8C-3E5D-4C6B-B66E-2D8013281170}" dt="2023-11-23T14:51:27.218" v="706" actId="478"/>
          <ac:picMkLst>
            <pc:docMk/>
            <pc:sldMk cId="1893297939" sldId="285"/>
            <ac:picMk id="43" creationId="{6A5BB7AD-B572-6A4A-1BF0-42A4DD4C8219}"/>
          </ac:picMkLst>
        </pc:picChg>
        <pc:picChg chg="add del mod modCrop">
          <ac:chgData name="Laat, S. de (Stijn)" userId="a4ba54c4-0c2f-4e52-ab06-8d132f278fdd" providerId="ADAL" clId="{7EE13E8C-3E5D-4C6B-B66E-2D8013281170}" dt="2023-11-23T14:51:27.901" v="707" actId="478"/>
          <ac:picMkLst>
            <pc:docMk/>
            <pc:sldMk cId="1893297939" sldId="285"/>
            <ac:picMk id="44" creationId="{D73ED52E-D260-6FF5-5145-DC77AA7515B6}"/>
          </ac:picMkLst>
        </pc:picChg>
        <pc:picChg chg="add del mod">
          <ac:chgData name="Laat, S. de (Stijn)" userId="a4ba54c4-0c2f-4e52-ab06-8d132f278fdd" providerId="ADAL" clId="{7EE13E8C-3E5D-4C6B-B66E-2D8013281170}" dt="2023-11-23T14:55:18.091" v="742" actId="478"/>
          <ac:picMkLst>
            <pc:docMk/>
            <pc:sldMk cId="1893297939" sldId="285"/>
            <ac:picMk id="76" creationId="{A7DA9B5D-6969-ADD0-F21A-135469754161}"/>
          </ac:picMkLst>
        </pc:picChg>
        <pc:picChg chg="add del mod modCrop">
          <ac:chgData name="Laat, S. de (Stijn)" userId="a4ba54c4-0c2f-4e52-ab06-8d132f278fdd" providerId="ADAL" clId="{7EE13E8C-3E5D-4C6B-B66E-2D8013281170}" dt="2023-11-23T14:52:15.741" v="722" actId="478"/>
          <ac:picMkLst>
            <pc:docMk/>
            <pc:sldMk cId="1893297939" sldId="285"/>
            <ac:picMk id="77" creationId="{E0E11108-114E-37F1-524D-4260E0557957}"/>
          </ac:picMkLst>
        </pc:picChg>
        <pc:picChg chg="add mod modCrop">
          <ac:chgData name="Laat, S. de (Stijn)" userId="a4ba54c4-0c2f-4e52-ab06-8d132f278fdd" providerId="ADAL" clId="{7EE13E8C-3E5D-4C6B-B66E-2D8013281170}" dt="2023-11-23T15:48:50.924" v="2084" actId="1035"/>
          <ac:picMkLst>
            <pc:docMk/>
            <pc:sldMk cId="1893297939" sldId="285"/>
            <ac:picMk id="89" creationId="{FDDEFEDA-9D30-34A2-4C9F-4B7838E4AC71}"/>
          </ac:picMkLst>
        </pc:picChg>
        <pc:picChg chg="add del">
          <ac:chgData name="Laat, S. de (Stijn)" userId="a4ba54c4-0c2f-4e52-ab06-8d132f278fdd" providerId="ADAL" clId="{7EE13E8C-3E5D-4C6B-B66E-2D8013281170}" dt="2023-11-23T14:57:16.820" v="767"/>
          <ac:picMkLst>
            <pc:docMk/>
            <pc:sldMk cId="1893297939" sldId="285"/>
            <ac:picMk id="111" creationId="{9CB3FBB2-8232-C9C5-9615-BD83DA2FC2BB}"/>
          </ac:picMkLst>
        </pc:picChg>
        <pc:picChg chg="add del mod ord modCrop">
          <ac:chgData name="Laat, S. de (Stijn)" userId="a4ba54c4-0c2f-4e52-ab06-8d132f278fdd" providerId="ADAL" clId="{7EE13E8C-3E5D-4C6B-B66E-2D8013281170}" dt="2023-11-23T14:59:12.970" v="788" actId="478"/>
          <ac:picMkLst>
            <pc:docMk/>
            <pc:sldMk cId="1893297939" sldId="285"/>
            <ac:picMk id="133" creationId="{B554C5BC-270A-4069-6785-76942B0D9248}"/>
          </ac:picMkLst>
        </pc:picChg>
        <pc:picChg chg="add mod modCrop">
          <ac:chgData name="Laat, S. de (Stijn)" userId="a4ba54c4-0c2f-4e52-ab06-8d132f278fdd" providerId="ADAL" clId="{7EE13E8C-3E5D-4C6B-B66E-2D8013281170}" dt="2023-11-23T15:48:38.643" v="2082" actId="1076"/>
          <ac:picMkLst>
            <pc:docMk/>
            <pc:sldMk cId="1893297939" sldId="285"/>
            <ac:picMk id="145" creationId="{AD856584-2CEB-BD08-F174-3DDE05A15303}"/>
          </ac:picMkLst>
        </pc:picChg>
        <pc:picChg chg="add del mod modCrop">
          <ac:chgData name="Laat, S. de (Stijn)" userId="a4ba54c4-0c2f-4e52-ab06-8d132f278fdd" providerId="ADAL" clId="{7EE13E8C-3E5D-4C6B-B66E-2D8013281170}" dt="2023-11-23T15:28:27.653" v="1074" actId="478"/>
          <ac:picMkLst>
            <pc:docMk/>
            <pc:sldMk cId="1893297939" sldId="285"/>
            <ac:picMk id="157" creationId="{C005B36A-9CC3-ABC2-D2C1-FE29D9713214}"/>
          </ac:picMkLst>
        </pc:picChg>
        <pc:picChg chg="add mod modCrop">
          <ac:chgData name="Laat, S. de (Stijn)" userId="a4ba54c4-0c2f-4e52-ab06-8d132f278fdd" providerId="ADAL" clId="{7EE13E8C-3E5D-4C6B-B66E-2D8013281170}" dt="2023-11-23T15:44:53.787" v="2003" actId="1076"/>
          <ac:picMkLst>
            <pc:docMk/>
            <pc:sldMk cId="1893297939" sldId="285"/>
            <ac:picMk id="199" creationId="{79CABF90-A796-15B7-98DE-F76BAD760F65}"/>
          </ac:picMkLst>
        </pc:picChg>
        <pc:cxnChg chg="mod">
          <ac:chgData name="Laat, S. de (Stijn)" userId="a4ba54c4-0c2f-4e52-ab06-8d132f278fdd" providerId="ADAL" clId="{7EE13E8C-3E5D-4C6B-B66E-2D8013281170}" dt="2023-11-23T14:46:54.061" v="670"/>
          <ac:cxnSpMkLst>
            <pc:docMk/>
            <pc:sldMk cId="1893297939" sldId="285"/>
            <ac:cxnSpMk id="17" creationId="{C302A0B9-E391-E3DC-8751-F207641439FE}"/>
          </ac:cxnSpMkLst>
        </pc:cxnChg>
        <pc:cxnChg chg="mod">
          <ac:chgData name="Laat, S. de (Stijn)" userId="a4ba54c4-0c2f-4e52-ab06-8d132f278fdd" providerId="ADAL" clId="{7EE13E8C-3E5D-4C6B-B66E-2D8013281170}" dt="2023-11-23T14:46:54.061" v="670"/>
          <ac:cxnSpMkLst>
            <pc:docMk/>
            <pc:sldMk cId="1893297939" sldId="285"/>
            <ac:cxnSpMk id="18" creationId="{B1AC71A1-21FF-5F73-8F51-2427FCE3AEDC}"/>
          </ac:cxnSpMkLst>
        </pc:cxnChg>
        <pc:cxnChg chg="mod">
          <ac:chgData name="Laat, S. de (Stijn)" userId="a4ba54c4-0c2f-4e52-ab06-8d132f278fdd" providerId="ADAL" clId="{7EE13E8C-3E5D-4C6B-B66E-2D8013281170}" dt="2023-11-23T14:46:54.061" v="670"/>
          <ac:cxnSpMkLst>
            <pc:docMk/>
            <pc:sldMk cId="1893297939" sldId="285"/>
            <ac:cxnSpMk id="19" creationId="{702CCA9F-6675-302A-5611-31C4DB6935E8}"/>
          </ac:cxnSpMkLst>
        </pc:cxnChg>
        <pc:cxnChg chg="mod">
          <ac:chgData name="Laat, S. de (Stijn)" userId="a4ba54c4-0c2f-4e52-ab06-8d132f278fdd" providerId="ADAL" clId="{7EE13E8C-3E5D-4C6B-B66E-2D8013281170}" dt="2023-11-23T14:46:54.061" v="670"/>
          <ac:cxnSpMkLst>
            <pc:docMk/>
            <pc:sldMk cId="1893297939" sldId="285"/>
            <ac:cxnSpMk id="20" creationId="{D149E8D0-68C5-0706-D676-3AE370FDDFCB}"/>
          </ac:cxnSpMkLst>
        </pc:cxnChg>
        <pc:cxnChg chg="mod">
          <ac:chgData name="Laat, S. de (Stijn)" userId="a4ba54c4-0c2f-4e52-ab06-8d132f278fdd" providerId="ADAL" clId="{7EE13E8C-3E5D-4C6B-B66E-2D8013281170}" dt="2023-11-23T14:46:54.061" v="670"/>
          <ac:cxnSpMkLst>
            <pc:docMk/>
            <pc:sldMk cId="1893297939" sldId="285"/>
            <ac:cxnSpMk id="21" creationId="{353E665C-6732-1E98-8607-95A9E1345613}"/>
          </ac:cxnSpMkLst>
        </pc:cxnChg>
        <pc:cxnChg chg="mod">
          <ac:chgData name="Laat, S. de (Stijn)" userId="a4ba54c4-0c2f-4e52-ab06-8d132f278fdd" providerId="ADAL" clId="{7EE13E8C-3E5D-4C6B-B66E-2D8013281170}" dt="2023-11-23T14:46:54.061" v="670"/>
          <ac:cxnSpMkLst>
            <pc:docMk/>
            <pc:sldMk cId="1893297939" sldId="285"/>
            <ac:cxnSpMk id="22" creationId="{6568CE49-94FC-8E50-374C-F523F7BC9550}"/>
          </ac:cxnSpMkLst>
        </pc:cxnChg>
        <pc:cxnChg chg="mod">
          <ac:chgData name="Laat, S. de (Stijn)" userId="a4ba54c4-0c2f-4e52-ab06-8d132f278fdd" providerId="ADAL" clId="{7EE13E8C-3E5D-4C6B-B66E-2D8013281170}" dt="2023-11-23T14:46:54.061" v="670"/>
          <ac:cxnSpMkLst>
            <pc:docMk/>
            <pc:sldMk cId="1893297939" sldId="285"/>
            <ac:cxnSpMk id="27" creationId="{C68176B9-6086-AF23-0437-CBD06439FDA7}"/>
          </ac:cxnSpMkLst>
        </pc:cxnChg>
        <pc:cxnChg chg="mod">
          <ac:chgData name="Laat, S. de (Stijn)" userId="a4ba54c4-0c2f-4e52-ab06-8d132f278fdd" providerId="ADAL" clId="{7EE13E8C-3E5D-4C6B-B66E-2D8013281170}" dt="2023-11-23T14:46:54.061" v="670"/>
          <ac:cxnSpMkLst>
            <pc:docMk/>
            <pc:sldMk cId="1893297939" sldId="285"/>
            <ac:cxnSpMk id="28" creationId="{B9C779A3-55D5-532B-257B-16716FBBB217}"/>
          </ac:cxnSpMkLst>
        </pc:cxnChg>
        <pc:cxnChg chg="mod">
          <ac:chgData name="Laat, S. de (Stijn)" userId="a4ba54c4-0c2f-4e52-ab06-8d132f278fdd" providerId="ADAL" clId="{7EE13E8C-3E5D-4C6B-B66E-2D8013281170}" dt="2023-11-23T14:46:54.061" v="670"/>
          <ac:cxnSpMkLst>
            <pc:docMk/>
            <pc:sldMk cId="1893297939" sldId="285"/>
            <ac:cxnSpMk id="29" creationId="{6FD5F240-45D4-1BF8-26D6-CA30F889DF31}"/>
          </ac:cxnSpMkLst>
        </pc:cxnChg>
        <pc:cxnChg chg="mod">
          <ac:chgData name="Laat, S. de (Stijn)" userId="a4ba54c4-0c2f-4e52-ab06-8d132f278fdd" providerId="ADAL" clId="{7EE13E8C-3E5D-4C6B-B66E-2D8013281170}" dt="2023-11-23T14:46:54.061" v="670"/>
          <ac:cxnSpMkLst>
            <pc:docMk/>
            <pc:sldMk cId="1893297939" sldId="285"/>
            <ac:cxnSpMk id="30" creationId="{8F0B7341-EA8E-ABB2-4058-32B785CF3C7C}"/>
          </ac:cxnSpMkLst>
        </pc:cxnChg>
        <pc:cxnChg chg="mod">
          <ac:chgData name="Laat, S. de (Stijn)" userId="a4ba54c4-0c2f-4e52-ab06-8d132f278fdd" providerId="ADAL" clId="{7EE13E8C-3E5D-4C6B-B66E-2D8013281170}" dt="2023-11-23T14:46:54.061" v="670"/>
          <ac:cxnSpMkLst>
            <pc:docMk/>
            <pc:sldMk cId="1893297939" sldId="285"/>
            <ac:cxnSpMk id="31" creationId="{8FA17561-6D4A-0F95-DDF0-3333644EDD45}"/>
          </ac:cxnSpMkLst>
        </pc:cxnChg>
        <pc:cxnChg chg="mod">
          <ac:chgData name="Laat, S. de (Stijn)" userId="a4ba54c4-0c2f-4e52-ab06-8d132f278fdd" providerId="ADAL" clId="{7EE13E8C-3E5D-4C6B-B66E-2D8013281170}" dt="2023-11-23T14:46:54.061" v="670"/>
          <ac:cxnSpMkLst>
            <pc:docMk/>
            <pc:sldMk cId="1893297939" sldId="285"/>
            <ac:cxnSpMk id="32" creationId="{4E7637A5-A2D0-BD84-5750-995B4A349E0F}"/>
          </ac:cxnSpMkLst>
        </pc:cxnChg>
        <pc:cxnChg chg="mod">
          <ac:chgData name="Laat, S. de (Stijn)" userId="a4ba54c4-0c2f-4e52-ab06-8d132f278fdd" providerId="ADAL" clId="{7EE13E8C-3E5D-4C6B-B66E-2D8013281170}" dt="2023-11-23T14:46:54.061" v="670"/>
          <ac:cxnSpMkLst>
            <pc:docMk/>
            <pc:sldMk cId="1893297939" sldId="285"/>
            <ac:cxnSpMk id="37" creationId="{E05FA9E8-D467-CEF7-880C-E59A22427D10}"/>
          </ac:cxnSpMkLst>
        </pc:cxnChg>
        <pc:cxnChg chg="mod">
          <ac:chgData name="Laat, S. de (Stijn)" userId="a4ba54c4-0c2f-4e52-ab06-8d132f278fdd" providerId="ADAL" clId="{7EE13E8C-3E5D-4C6B-B66E-2D8013281170}" dt="2023-11-23T14:46:54.061" v="670"/>
          <ac:cxnSpMkLst>
            <pc:docMk/>
            <pc:sldMk cId="1893297939" sldId="285"/>
            <ac:cxnSpMk id="38" creationId="{604DEDAE-90CF-AABA-02A9-7B3C0AA2DF03}"/>
          </ac:cxnSpMkLst>
        </pc:cxnChg>
        <pc:cxnChg chg="mod">
          <ac:chgData name="Laat, S. de (Stijn)" userId="a4ba54c4-0c2f-4e52-ab06-8d132f278fdd" providerId="ADAL" clId="{7EE13E8C-3E5D-4C6B-B66E-2D8013281170}" dt="2023-11-23T14:46:54.061" v="670"/>
          <ac:cxnSpMkLst>
            <pc:docMk/>
            <pc:sldMk cId="1893297939" sldId="285"/>
            <ac:cxnSpMk id="39" creationId="{60B5AA56-4359-FB0B-3118-40D704CB7CE7}"/>
          </ac:cxnSpMkLst>
        </pc:cxnChg>
        <pc:cxnChg chg="mod">
          <ac:chgData name="Laat, S. de (Stijn)" userId="a4ba54c4-0c2f-4e52-ab06-8d132f278fdd" providerId="ADAL" clId="{7EE13E8C-3E5D-4C6B-B66E-2D8013281170}" dt="2023-11-23T14:46:54.061" v="670"/>
          <ac:cxnSpMkLst>
            <pc:docMk/>
            <pc:sldMk cId="1893297939" sldId="285"/>
            <ac:cxnSpMk id="40" creationId="{DFF24B6B-DCE6-F100-C73E-3126B4269F3B}"/>
          </ac:cxnSpMkLst>
        </pc:cxnChg>
        <pc:cxnChg chg="mod">
          <ac:chgData name="Laat, S. de (Stijn)" userId="a4ba54c4-0c2f-4e52-ab06-8d132f278fdd" providerId="ADAL" clId="{7EE13E8C-3E5D-4C6B-B66E-2D8013281170}" dt="2023-11-23T14:46:54.061" v="670"/>
          <ac:cxnSpMkLst>
            <pc:docMk/>
            <pc:sldMk cId="1893297939" sldId="285"/>
            <ac:cxnSpMk id="41" creationId="{B0D2269D-8508-3F6F-D5DA-9ED30FFFAFF4}"/>
          </ac:cxnSpMkLst>
        </pc:cxnChg>
        <pc:cxnChg chg="mod">
          <ac:chgData name="Laat, S. de (Stijn)" userId="a4ba54c4-0c2f-4e52-ab06-8d132f278fdd" providerId="ADAL" clId="{7EE13E8C-3E5D-4C6B-B66E-2D8013281170}" dt="2023-11-23T14:46:54.061" v="670"/>
          <ac:cxnSpMkLst>
            <pc:docMk/>
            <pc:sldMk cId="1893297939" sldId="285"/>
            <ac:cxnSpMk id="42" creationId="{95C71F81-B53F-DE29-79A9-274CC59160F5}"/>
          </ac:cxnSpMkLst>
        </pc:cxnChg>
        <pc:cxnChg chg="mod">
          <ac:chgData name="Laat, S. de (Stijn)" userId="a4ba54c4-0c2f-4e52-ab06-8d132f278fdd" providerId="ADAL" clId="{7EE13E8C-3E5D-4C6B-B66E-2D8013281170}" dt="2023-11-23T14:51:29.446" v="708"/>
          <ac:cxnSpMkLst>
            <pc:docMk/>
            <pc:sldMk cId="1893297939" sldId="285"/>
            <ac:cxnSpMk id="50" creationId="{878C3006-2BFD-C2BC-8C88-C72C6A795CF0}"/>
          </ac:cxnSpMkLst>
        </pc:cxnChg>
        <pc:cxnChg chg="mod">
          <ac:chgData name="Laat, S. de (Stijn)" userId="a4ba54c4-0c2f-4e52-ab06-8d132f278fdd" providerId="ADAL" clId="{7EE13E8C-3E5D-4C6B-B66E-2D8013281170}" dt="2023-11-23T14:51:29.446" v="708"/>
          <ac:cxnSpMkLst>
            <pc:docMk/>
            <pc:sldMk cId="1893297939" sldId="285"/>
            <ac:cxnSpMk id="51" creationId="{D8DFEF0F-8561-8A19-109E-3981C229B26F}"/>
          </ac:cxnSpMkLst>
        </pc:cxnChg>
        <pc:cxnChg chg="mod">
          <ac:chgData name="Laat, S. de (Stijn)" userId="a4ba54c4-0c2f-4e52-ab06-8d132f278fdd" providerId="ADAL" clId="{7EE13E8C-3E5D-4C6B-B66E-2D8013281170}" dt="2023-11-23T14:51:29.446" v="708"/>
          <ac:cxnSpMkLst>
            <pc:docMk/>
            <pc:sldMk cId="1893297939" sldId="285"/>
            <ac:cxnSpMk id="52" creationId="{8BB882B9-2B6D-89E4-D809-79700F9568B2}"/>
          </ac:cxnSpMkLst>
        </pc:cxnChg>
        <pc:cxnChg chg="mod">
          <ac:chgData name="Laat, S. de (Stijn)" userId="a4ba54c4-0c2f-4e52-ab06-8d132f278fdd" providerId="ADAL" clId="{7EE13E8C-3E5D-4C6B-B66E-2D8013281170}" dt="2023-11-23T14:51:29.446" v="708"/>
          <ac:cxnSpMkLst>
            <pc:docMk/>
            <pc:sldMk cId="1893297939" sldId="285"/>
            <ac:cxnSpMk id="53" creationId="{2301AA67-5B17-7346-B180-326557ACBCAF}"/>
          </ac:cxnSpMkLst>
        </pc:cxnChg>
        <pc:cxnChg chg="mod">
          <ac:chgData name="Laat, S. de (Stijn)" userId="a4ba54c4-0c2f-4e52-ab06-8d132f278fdd" providerId="ADAL" clId="{7EE13E8C-3E5D-4C6B-B66E-2D8013281170}" dt="2023-11-23T14:51:29.446" v="708"/>
          <ac:cxnSpMkLst>
            <pc:docMk/>
            <pc:sldMk cId="1893297939" sldId="285"/>
            <ac:cxnSpMk id="54" creationId="{9EE4A7C2-69A1-B058-2F80-ADE2FB8CC42C}"/>
          </ac:cxnSpMkLst>
        </pc:cxnChg>
        <pc:cxnChg chg="mod">
          <ac:chgData name="Laat, S. de (Stijn)" userId="a4ba54c4-0c2f-4e52-ab06-8d132f278fdd" providerId="ADAL" clId="{7EE13E8C-3E5D-4C6B-B66E-2D8013281170}" dt="2023-11-23T14:51:29.446" v="708"/>
          <ac:cxnSpMkLst>
            <pc:docMk/>
            <pc:sldMk cId="1893297939" sldId="285"/>
            <ac:cxnSpMk id="55" creationId="{64D82508-10CD-7207-DB14-6B9D9C7D9C86}"/>
          </ac:cxnSpMkLst>
        </pc:cxnChg>
        <pc:cxnChg chg="mod">
          <ac:chgData name="Laat, S. de (Stijn)" userId="a4ba54c4-0c2f-4e52-ab06-8d132f278fdd" providerId="ADAL" clId="{7EE13E8C-3E5D-4C6B-B66E-2D8013281170}" dt="2023-11-23T14:51:29.446" v="708"/>
          <ac:cxnSpMkLst>
            <pc:docMk/>
            <pc:sldMk cId="1893297939" sldId="285"/>
            <ac:cxnSpMk id="60" creationId="{2C055DB2-AB27-C549-96E7-2AB662947444}"/>
          </ac:cxnSpMkLst>
        </pc:cxnChg>
        <pc:cxnChg chg="mod">
          <ac:chgData name="Laat, S. de (Stijn)" userId="a4ba54c4-0c2f-4e52-ab06-8d132f278fdd" providerId="ADAL" clId="{7EE13E8C-3E5D-4C6B-B66E-2D8013281170}" dt="2023-11-23T14:51:29.446" v="708"/>
          <ac:cxnSpMkLst>
            <pc:docMk/>
            <pc:sldMk cId="1893297939" sldId="285"/>
            <ac:cxnSpMk id="61" creationId="{31118DCA-1E35-1464-6C93-98DEDBB3551E}"/>
          </ac:cxnSpMkLst>
        </pc:cxnChg>
        <pc:cxnChg chg="mod">
          <ac:chgData name="Laat, S. de (Stijn)" userId="a4ba54c4-0c2f-4e52-ab06-8d132f278fdd" providerId="ADAL" clId="{7EE13E8C-3E5D-4C6B-B66E-2D8013281170}" dt="2023-11-23T14:51:29.446" v="708"/>
          <ac:cxnSpMkLst>
            <pc:docMk/>
            <pc:sldMk cId="1893297939" sldId="285"/>
            <ac:cxnSpMk id="62" creationId="{3F950B58-418C-6DE8-D0D6-82369AFB6486}"/>
          </ac:cxnSpMkLst>
        </pc:cxnChg>
        <pc:cxnChg chg="mod">
          <ac:chgData name="Laat, S. de (Stijn)" userId="a4ba54c4-0c2f-4e52-ab06-8d132f278fdd" providerId="ADAL" clId="{7EE13E8C-3E5D-4C6B-B66E-2D8013281170}" dt="2023-11-23T14:51:29.446" v="708"/>
          <ac:cxnSpMkLst>
            <pc:docMk/>
            <pc:sldMk cId="1893297939" sldId="285"/>
            <ac:cxnSpMk id="63" creationId="{FAE9939F-C8D9-C783-2F93-182B28E8E6E4}"/>
          </ac:cxnSpMkLst>
        </pc:cxnChg>
        <pc:cxnChg chg="mod">
          <ac:chgData name="Laat, S. de (Stijn)" userId="a4ba54c4-0c2f-4e52-ab06-8d132f278fdd" providerId="ADAL" clId="{7EE13E8C-3E5D-4C6B-B66E-2D8013281170}" dt="2023-11-23T14:51:29.446" v="708"/>
          <ac:cxnSpMkLst>
            <pc:docMk/>
            <pc:sldMk cId="1893297939" sldId="285"/>
            <ac:cxnSpMk id="64" creationId="{32B9DF58-7253-21A9-5D3B-6894DD8DF81C}"/>
          </ac:cxnSpMkLst>
        </pc:cxnChg>
        <pc:cxnChg chg="mod">
          <ac:chgData name="Laat, S. de (Stijn)" userId="a4ba54c4-0c2f-4e52-ab06-8d132f278fdd" providerId="ADAL" clId="{7EE13E8C-3E5D-4C6B-B66E-2D8013281170}" dt="2023-11-23T14:51:29.446" v="708"/>
          <ac:cxnSpMkLst>
            <pc:docMk/>
            <pc:sldMk cId="1893297939" sldId="285"/>
            <ac:cxnSpMk id="65" creationId="{0532E1C0-8981-A0CA-B539-74B049F12936}"/>
          </ac:cxnSpMkLst>
        </pc:cxnChg>
        <pc:cxnChg chg="mod">
          <ac:chgData name="Laat, S. de (Stijn)" userId="a4ba54c4-0c2f-4e52-ab06-8d132f278fdd" providerId="ADAL" clId="{7EE13E8C-3E5D-4C6B-B66E-2D8013281170}" dt="2023-11-23T14:51:29.446" v="708"/>
          <ac:cxnSpMkLst>
            <pc:docMk/>
            <pc:sldMk cId="1893297939" sldId="285"/>
            <ac:cxnSpMk id="70" creationId="{F1603BAB-D3B5-16F1-F345-22535CD9E75E}"/>
          </ac:cxnSpMkLst>
        </pc:cxnChg>
        <pc:cxnChg chg="mod">
          <ac:chgData name="Laat, S. de (Stijn)" userId="a4ba54c4-0c2f-4e52-ab06-8d132f278fdd" providerId="ADAL" clId="{7EE13E8C-3E5D-4C6B-B66E-2D8013281170}" dt="2023-11-23T14:51:29.446" v="708"/>
          <ac:cxnSpMkLst>
            <pc:docMk/>
            <pc:sldMk cId="1893297939" sldId="285"/>
            <ac:cxnSpMk id="71" creationId="{9D6F1E47-984B-7116-D1A9-DC99D0223BE2}"/>
          </ac:cxnSpMkLst>
        </pc:cxnChg>
        <pc:cxnChg chg="mod">
          <ac:chgData name="Laat, S. de (Stijn)" userId="a4ba54c4-0c2f-4e52-ab06-8d132f278fdd" providerId="ADAL" clId="{7EE13E8C-3E5D-4C6B-B66E-2D8013281170}" dt="2023-11-23T14:51:29.446" v="708"/>
          <ac:cxnSpMkLst>
            <pc:docMk/>
            <pc:sldMk cId="1893297939" sldId="285"/>
            <ac:cxnSpMk id="72" creationId="{651B7279-3B59-7177-AEB6-A598DC87FCB0}"/>
          </ac:cxnSpMkLst>
        </pc:cxnChg>
        <pc:cxnChg chg="mod">
          <ac:chgData name="Laat, S. de (Stijn)" userId="a4ba54c4-0c2f-4e52-ab06-8d132f278fdd" providerId="ADAL" clId="{7EE13E8C-3E5D-4C6B-B66E-2D8013281170}" dt="2023-11-23T14:51:29.446" v="708"/>
          <ac:cxnSpMkLst>
            <pc:docMk/>
            <pc:sldMk cId="1893297939" sldId="285"/>
            <ac:cxnSpMk id="73" creationId="{094AB61A-2D9E-21A1-D4B6-9F281EE2B176}"/>
          </ac:cxnSpMkLst>
        </pc:cxnChg>
        <pc:cxnChg chg="mod">
          <ac:chgData name="Laat, S. de (Stijn)" userId="a4ba54c4-0c2f-4e52-ab06-8d132f278fdd" providerId="ADAL" clId="{7EE13E8C-3E5D-4C6B-B66E-2D8013281170}" dt="2023-11-23T14:51:29.446" v="708"/>
          <ac:cxnSpMkLst>
            <pc:docMk/>
            <pc:sldMk cId="1893297939" sldId="285"/>
            <ac:cxnSpMk id="74" creationId="{2EE57E6A-D38E-6D07-EE6B-4789F585B169}"/>
          </ac:cxnSpMkLst>
        </pc:cxnChg>
        <pc:cxnChg chg="mod">
          <ac:chgData name="Laat, S. de (Stijn)" userId="a4ba54c4-0c2f-4e52-ab06-8d132f278fdd" providerId="ADAL" clId="{7EE13E8C-3E5D-4C6B-B66E-2D8013281170}" dt="2023-11-23T14:51:29.446" v="708"/>
          <ac:cxnSpMkLst>
            <pc:docMk/>
            <pc:sldMk cId="1893297939" sldId="285"/>
            <ac:cxnSpMk id="75" creationId="{88DCF685-DFE6-3D2D-A62C-0AA4C10B9589}"/>
          </ac:cxnSpMkLst>
        </pc:cxnChg>
        <pc:cxnChg chg="mod">
          <ac:chgData name="Laat, S. de (Stijn)" userId="a4ba54c4-0c2f-4e52-ab06-8d132f278fdd" providerId="ADAL" clId="{7EE13E8C-3E5D-4C6B-B66E-2D8013281170}" dt="2023-11-23T14:55:38.561" v="743"/>
          <ac:cxnSpMkLst>
            <pc:docMk/>
            <pc:sldMk cId="1893297939" sldId="285"/>
            <ac:cxnSpMk id="83" creationId="{826B1A57-65C5-388A-2096-8835D5CCB3F0}"/>
          </ac:cxnSpMkLst>
        </pc:cxnChg>
        <pc:cxnChg chg="mod">
          <ac:chgData name="Laat, S. de (Stijn)" userId="a4ba54c4-0c2f-4e52-ab06-8d132f278fdd" providerId="ADAL" clId="{7EE13E8C-3E5D-4C6B-B66E-2D8013281170}" dt="2023-11-23T14:55:38.561" v="743"/>
          <ac:cxnSpMkLst>
            <pc:docMk/>
            <pc:sldMk cId="1893297939" sldId="285"/>
            <ac:cxnSpMk id="84" creationId="{FAEB2928-67C1-CD18-1B09-AEA60BC72F35}"/>
          </ac:cxnSpMkLst>
        </pc:cxnChg>
        <pc:cxnChg chg="mod">
          <ac:chgData name="Laat, S. de (Stijn)" userId="a4ba54c4-0c2f-4e52-ab06-8d132f278fdd" providerId="ADAL" clId="{7EE13E8C-3E5D-4C6B-B66E-2D8013281170}" dt="2023-11-23T14:55:38.561" v="743"/>
          <ac:cxnSpMkLst>
            <pc:docMk/>
            <pc:sldMk cId="1893297939" sldId="285"/>
            <ac:cxnSpMk id="85" creationId="{A95E68B8-B3F8-51E7-5395-D4FEA020F0C6}"/>
          </ac:cxnSpMkLst>
        </pc:cxnChg>
        <pc:cxnChg chg="mod">
          <ac:chgData name="Laat, S. de (Stijn)" userId="a4ba54c4-0c2f-4e52-ab06-8d132f278fdd" providerId="ADAL" clId="{7EE13E8C-3E5D-4C6B-B66E-2D8013281170}" dt="2023-11-23T14:55:38.561" v="743"/>
          <ac:cxnSpMkLst>
            <pc:docMk/>
            <pc:sldMk cId="1893297939" sldId="285"/>
            <ac:cxnSpMk id="86" creationId="{A767BB09-1D89-E0EC-6A45-14F087341480}"/>
          </ac:cxnSpMkLst>
        </pc:cxnChg>
        <pc:cxnChg chg="mod">
          <ac:chgData name="Laat, S. de (Stijn)" userId="a4ba54c4-0c2f-4e52-ab06-8d132f278fdd" providerId="ADAL" clId="{7EE13E8C-3E5D-4C6B-B66E-2D8013281170}" dt="2023-11-23T14:55:38.561" v="743"/>
          <ac:cxnSpMkLst>
            <pc:docMk/>
            <pc:sldMk cId="1893297939" sldId="285"/>
            <ac:cxnSpMk id="87" creationId="{991B9B3F-D0D5-F8DE-5E74-A41E53A019CA}"/>
          </ac:cxnSpMkLst>
        </pc:cxnChg>
        <pc:cxnChg chg="mod">
          <ac:chgData name="Laat, S. de (Stijn)" userId="a4ba54c4-0c2f-4e52-ab06-8d132f278fdd" providerId="ADAL" clId="{7EE13E8C-3E5D-4C6B-B66E-2D8013281170}" dt="2023-11-23T14:55:38.561" v="743"/>
          <ac:cxnSpMkLst>
            <pc:docMk/>
            <pc:sldMk cId="1893297939" sldId="285"/>
            <ac:cxnSpMk id="88" creationId="{F093F5EC-A2C8-5B79-21D4-6ED2AAF1B0F6}"/>
          </ac:cxnSpMkLst>
        </pc:cxnChg>
        <pc:cxnChg chg="mod">
          <ac:chgData name="Laat, S. de (Stijn)" userId="a4ba54c4-0c2f-4e52-ab06-8d132f278fdd" providerId="ADAL" clId="{7EE13E8C-3E5D-4C6B-B66E-2D8013281170}" dt="2023-11-23T14:57:11.130" v="764"/>
          <ac:cxnSpMkLst>
            <pc:docMk/>
            <pc:sldMk cId="1893297939" sldId="285"/>
            <ac:cxnSpMk id="95" creationId="{CECCB458-DFD6-4D66-50E8-3612B248090E}"/>
          </ac:cxnSpMkLst>
        </pc:cxnChg>
        <pc:cxnChg chg="mod">
          <ac:chgData name="Laat, S. de (Stijn)" userId="a4ba54c4-0c2f-4e52-ab06-8d132f278fdd" providerId="ADAL" clId="{7EE13E8C-3E5D-4C6B-B66E-2D8013281170}" dt="2023-11-23T14:57:11.130" v="764"/>
          <ac:cxnSpMkLst>
            <pc:docMk/>
            <pc:sldMk cId="1893297939" sldId="285"/>
            <ac:cxnSpMk id="96" creationId="{69546EA2-0434-9FCD-314A-3CCA8B468E8A}"/>
          </ac:cxnSpMkLst>
        </pc:cxnChg>
        <pc:cxnChg chg="mod">
          <ac:chgData name="Laat, S. de (Stijn)" userId="a4ba54c4-0c2f-4e52-ab06-8d132f278fdd" providerId="ADAL" clId="{7EE13E8C-3E5D-4C6B-B66E-2D8013281170}" dt="2023-11-23T14:57:11.130" v="764"/>
          <ac:cxnSpMkLst>
            <pc:docMk/>
            <pc:sldMk cId="1893297939" sldId="285"/>
            <ac:cxnSpMk id="97" creationId="{DD777E58-333B-9B24-C495-626CCAA39AB3}"/>
          </ac:cxnSpMkLst>
        </pc:cxnChg>
        <pc:cxnChg chg="mod">
          <ac:chgData name="Laat, S. de (Stijn)" userId="a4ba54c4-0c2f-4e52-ab06-8d132f278fdd" providerId="ADAL" clId="{7EE13E8C-3E5D-4C6B-B66E-2D8013281170}" dt="2023-11-23T14:57:11.130" v="764"/>
          <ac:cxnSpMkLst>
            <pc:docMk/>
            <pc:sldMk cId="1893297939" sldId="285"/>
            <ac:cxnSpMk id="98" creationId="{3FD50217-141E-7A5C-8824-7E19490C757B}"/>
          </ac:cxnSpMkLst>
        </pc:cxnChg>
        <pc:cxnChg chg="mod">
          <ac:chgData name="Laat, S. de (Stijn)" userId="a4ba54c4-0c2f-4e52-ab06-8d132f278fdd" providerId="ADAL" clId="{7EE13E8C-3E5D-4C6B-B66E-2D8013281170}" dt="2023-11-23T14:57:11.130" v="764"/>
          <ac:cxnSpMkLst>
            <pc:docMk/>
            <pc:sldMk cId="1893297939" sldId="285"/>
            <ac:cxnSpMk id="99" creationId="{DC391DAE-AEAE-72DA-F4B2-0F9D836B6B46}"/>
          </ac:cxnSpMkLst>
        </pc:cxnChg>
        <pc:cxnChg chg="mod">
          <ac:chgData name="Laat, S. de (Stijn)" userId="a4ba54c4-0c2f-4e52-ab06-8d132f278fdd" providerId="ADAL" clId="{7EE13E8C-3E5D-4C6B-B66E-2D8013281170}" dt="2023-11-23T14:57:11.130" v="764"/>
          <ac:cxnSpMkLst>
            <pc:docMk/>
            <pc:sldMk cId="1893297939" sldId="285"/>
            <ac:cxnSpMk id="100" creationId="{4F772BB8-A368-F6D0-D695-8C9349EF4298}"/>
          </ac:cxnSpMkLst>
        </pc:cxnChg>
        <pc:cxnChg chg="mod">
          <ac:chgData name="Laat, S. de (Stijn)" userId="a4ba54c4-0c2f-4e52-ab06-8d132f278fdd" providerId="ADAL" clId="{7EE13E8C-3E5D-4C6B-B66E-2D8013281170}" dt="2023-11-23T14:57:11.130" v="764"/>
          <ac:cxnSpMkLst>
            <pc:docMk/>
            <pc:sldMk cId="1893297939" sldId="285"/>
            <ac:cxnSpMk id="105" creationId="{526A64E2-77E0-6A78-EC5A-EE25008CC083}"/>
          </ac:cxnSpMkLst>
        </pc:cxnChg>
        <pc:cxnChg chg="mod">
          <ac:chgData name="Laat, S. de (Stijn)" userId="a4ba54c4-0c2f-4e52-ab06-8d132f278fdd" providerId="ADAL" clId="{7EE13E8C-3E5D-4C6B-B66E-2D8013281170}" dt="2023-11-23T14:57:11.130" v="764"/>
          <ac:cxnSpMkLst>
            <pc:docMk/>
            <pc:sldMk cId="1893297939" sldId="285"/>
            <ac:cxnSpMk id="106" creationId="{D8FD1CCA-1FAB-D6E8-27A6-91A32F84AF2A}"/>
          </ac:cxnSpMkLst>
        </pc:cxnChg>
        <pc:cxnChg chg="mod">
          <ac:chgData name="Laat, S. de (Stijn)" userId="a4ba54c4-0c2f-4e52-ab06-8d132f278fdd" providerId="ADAL" clId="{7EE13E8C-3E5D-4C6B-B66E-2D8013281170}" dt="2023-11-23T14:57:11.130" v="764"/>
          <ac:cxnSpMkLst>
            <pc:docMk/>
            <pc:sldMk cId="1893297939" sldId="285"/>
            <ac:cxnSpMk id="107" creationId="{8E08F33E-545A-C477-2B5D-04853AF62A5A}"/>
          </ac:cxnSpMkLst>
        </pc:cxnChg>
        <pc:cxnChg chg="mod">
          <ac:chgData name="Laat, S. de (Stijn)" userId="a4ba54c4-0c2f-4e52-ab06-8d132f278fdd" providerId="ADAL" clId="{7EE13E8C-3E5D-4C6B-B66E-2D8013281170}" dt="2023-11-23T14:57:11.130" v="764"/>
          <ac:cxnSpMkLst>
            <pc:docMk/>
            <pc:sldMk cId="1893297939" sldId="285"/>
            <ac:cxnSpMk id="108" creationId="{1204823A-F757-E5B4-DBBE-45A3B18B7C6D}"/>
          </ac:cxnSpMkLst>
        </pc:cxnChg>
        <pc:cxnChg chg="mod">
          <ac:chgData name="Laat, S. de (Stijn)" userId="a4ba54c4-0c2f-4e52-ab06-8d132f278fdd" providerId="ADAL" clId="{7EE13E8C-3E5D-4C6B-B66E-2D8013281170}" dt="2023-11-23T14:57:11.130" v="764"/>
          <ac:cxnSpMkLst>
            <pc:docMk/>
            <pc:sldMk cId="1893297939" sldId="285"/>
            <ac:cxnSpMk id="109" creationId="{A8CC0AED-4449-6F7B-64E1-80E3EE07007A}"/>
          </ac:cxnSpMkLst>
        </pc:cxnChg>
        <pc:cxnChg chg="mod">
          <ac:chgData name="Laat, S. de (Stijn)" userId="a4ba54c4-0c2f-4e52-ab06-8d132f278fdd" providerId="ADAL" clId="{7EE13E8C-3E5D-4C6B-B66E-2D8013281170}" dt="2023-11-23T14:57:11.130" v="764"/>
          <ac:cxnSpMkLst>
            <pc:docMk/>
            <pc:sldMk cId="1893297939" sldId="285"/>
            <ac:cxnSpMk id="110" creationId="{DF8507D6-D056-2C8D-D7D5-7B986EC33687}"/>
          </ac:cxnSpMkLst>
        </pc:cxnChg>
        <pc:cxnChg chg="mod">
          <ac:chgData name="Laat, S. de (Stijn)" userId="a4ba54c4-0c2f-4e52-ab06-8d132f278fdd" providerId="ADAL" clId="{7EE13E8C-3E5D-4C6B-B66E-2D8013281170}" dt="2023-11-23T14:57:24.905" v="768"/>
          <ac:cxnSpMkLst>
            <pc:docMk/>
            <pc:sldMk cId="1893297939" sldId="285"/>
            <ac:cxnSpMk id="117" creationId="{836D6C50-EBE4-BC20-EC21-EA42B16D72A2}"/>
          </ac:cxnSpMkLst>
        </pc:cxnChg>
        <pc:cxnChg chg="mod">
          <ac:chgData name="Laat, S. de (Stijn)" userId="a4ba54c4-0c2f-4e52-ab06-8d132f278fdd" providerId="ADAL" clId="{7EE13E8C-3E5D-4C6B-B66E-2D8013281170}" dt="2023-11-23T14:57:24.905" v="768"/>
          <ac:cxnSpMkLst>
            <pc:docMk/>
            <pc:sldMk cId="1893297939" sldId="285"/>
            <ac:cxnSpMk id="118" creationId="{D5C373B9-A779-EE2C-E887-DA8C9BA7D255}"/>
          </ac:cxnSpMkLst>
        </pc:cxnChg>
        <pc:cxnChg chg="mod">
          <ac:chgData name="Laat, S. de (Stijn)" userId="a4ba54c4-0c2f-4e52-ab06-8d132f278fdd" providerId="ADAL" clId="{7EE13E8C-3E5D-4C6B-B66E-2D8013281170}" dt="2023-11-23T14:57:24.905" v="768"/>
          <ac:cxnSpMkLst>
            <pc:docMk/>
            <pc:sldMk cId="1893297939" sldId="285"/>
            <ac:cxnSpMk id="119" creationId="{56A9A294-13C8-5A28-B5DB-40A1524668B5}"/>
          </ac:cxnSpMkLst>
        </pc:cxnChg>
        <pc:cxnChg chg="mod">
          <ac:chgData name="Laat, S. de (Stijn)" userId="a4ba54c4-0c2f-4e52-ab06-8d132f278fdd" providerId="ADAL" clId="{7EE13E8C-3E5D-4C6B-B66E-2D8013281170}" dt="2023-11-23T14:57:24.905" v="768"/>
          <ac:cxnSpMkLst>
            <pc:docMk/>
            <pc:sldMk cId="1893297939" sldId="285"/>
            <ac:cxnSpMk id="120" creationId="{72BA2101-8F20-058F-1987-439536AE01A3}"/>
          </ac:cxnSpMkLst>
        </pc:cxnChg>
        <pc:cxnChg chg="mod">
          <ac:chgData name="Laat, S. de (Stijn)" userId="a4ba54c4-0c2f-4e52-ab06-8d132f278fdd" providerId="ADAL" clId="{7EE13E8C-3E5D-4C6B-B66E-2D8013281170}" dt="2023-11-23T14:57:24.905" v="768"/>
          <ac:cxnSpMkLst>
            <pc:docMk/>
            <pc:sldMk cId="1893297939" sldId="285"/>
            <ac:cxnSpMk id="121" creationId="{83F04386-072D-FBED-8B2F-24344B0E7595}"/>
          </ac:cxnSpMkLst>
        </pc:cxnChg>
        <pc:cxnChg chg="mod">
          <ac:chgData name="Laat, S. de (Stijn)" userId="a4ba54c4-0c2f-4e52-ab06-8d132f278fdd" providerId="ADAL" clId="{7EE13E8C-3E5D-4C6B-B66E-2D8013281170}" dt="2023-11-23T14:57:24.905" v="768"/>
          <ac:cxnSpMkLst>
            <pc:docMk/>
            <pc:sldMk cId="1893297939" sldId="285"/>
            <ac:cxnSpMk id="122" creationId="{CC756570-AAEA-9526-176D-E5283F06346E}"/>
          </ac:cxnSpMkLst>
        </pc:cxnChg>
        <pc:cxnChg chg="mod">
          <ac:chgData name="Laat, S. de (Stijn)" userId="a4ba54c4-0c2f-4e52-ab06-8d132f278fdd" providerId="ADAL" clId="{7EE13E8C-3E5D-4C6B-B66E-2D8013281170}" dt="2023-11-23T14:57:24.905" v="768"/>
          <ac:cxnSpMkLst>
            <pc:docMk/>
            <pc:sldMk cId="1893297939" sldId="285"/>
            <ac:cxnSpMk id="127" creationId="{10C7DAAE-E80E-39E6-A2E8-8CD40E9764B8}"/>
          </ac:cxnSpMkLst>
        </pc:cxnChg>
        <pc:cxnChg chg="mod">
          <ac:chgData name="Laat, S. de (Stijn)" userId="a4ba54c4-0c2f-4e52-ab06-8d132f278fdd" providerId="ADAL" clId="{7EE13E8C-3E5D-4C6B-B66E-2D8013281170}" dt="2023-11-23T14:57:24.905" v="768"/>
          <ac:cxnSpMkLst>
            <pc:docMk/>
            <pc:sldMk cId="1893297939" sldId="285"/>
            <ac:cxnSpMk id="128" creationId="{2930C9E3-835B-F8FC-1319-FA6648A3BA69}"/>
          </ac:cxnSpMkLst>
        </pc:cxnChg>
        <pc:cxnChg chg="mod">
          <ac:chgData name="Laat, S. de (Stijn)" userId="a4ba54c4-0c2f-4e52-ab06-8d132f278fdd" providerId="ADAL" clId="{7EE13E8C-3E5D-4C6B-B66E-2D8013281170}" dt="2023-11-23T14:57:24.905" v="768"/>
          <ac:cxnSpMkLst>
            <pc:docMk/>
            <pc:sldMk cId="1893297939" sldId="285"/>
            <ac:cxnSpMk id="129" creationId="{7C13B702-17B3-C31A-1943-125AB1FDC64F}"/>
          </ac:cxnSpMkLst>
        </pc:cxnChg>
        <pc:cxnChg chg="mod">
          <ac:chgData name="Laat, S. de (Stijn)" userId="a4ba54c4-0c2f-4e52-ab06-8d132f278fdd" providerId="ADAL" clId="{7EE13E8C-3E5D-4C6B-B66E-2D8013281170}" dt="2023-11-23T14:57:24.905" v="768"/>
          <ac:cxnSpMkLst>
            <pc:docMk/>
            <pc:sldMk cId="1893297939" sldId="285"/>
            <ac:cxnSpMk id="130" creationId="{345C0104-5C7D-AF42-3E1A-501F4BE94B04}"/>
          </ac:cxnSpMkLst>
        </pc:cxnChg>
        <pc:cxnChg chg="mod">
          <ac:chgData name="Laat, S. de (Stijn)" userId="a4ba54c4-0c2f-4e52-ab06-8d132f278fdd" providerId="ADAL" clId="{7EE13E8C-3E5D-4C6B-B66E-2D8013281170}" dt="2023-11-23T14:57:24.905" v="768"/>
          <ac:cxnSpMkLst>
            <pc:docMk/>
            <pc:sldMk cId="1893297939" sldId="285"/>
            <ac:cxnSpMk id="131" creationId="{4241CE3E-AB1A-A592-B82B-37F928C98774}"/>
          </ac:cxnSpMkLst>
        </pc:cxnChg>
        <pc:cxnChg chg="mod">
          <ac:chgData name="Laat, S. de (Stijn)" userId="a4ba54c4-0c2f-4e52-ab06-8d132f278fdd" providerId="ADAL" clId="{7EE13E8C-3E5D-4C6B-B66E-2D8013281170}" dt="2023-11-23T14:57:24.905" v="768"/>
          <ac:cxnSpMkLst>
            <pc:docMk/>
            <pc:sldMk cId="1893297939" sldId="285"/>
            <ac:cxnSpMk id="132" creationId="{DACA8652-9599-B64D-7570-D40D80BF56F7}"/>
          </ac:cxnSpMkLst>
        </pc:cxnChg>
        <pc:cxnChg chg="mod">
          <ac:chgData name="Laat, S. de (Stijn)" userId="a4ba54c4-0c2f-4e52-ab06-8d132f278fdd" providerId="ADAL" clId="{7EE13E8C-3E5D-4C6B-B66E-2D8013281170}" dt="2023-11-23T14:59:22.290" v="789"/>
          <ac:cxnSpMkLst>
            <pc:docMk/>
            <pc:sldMk cId="1893297939" sldId="285"/>
            <ac:cxnSpMk id="139" creationId="{96820334-B103-53E2-BAAC-EC7A8339A15C}"/>
          </ac:cxnSpMkLst>
        </pc:cxnChg>
        <pc:cxnChg chg="mod">
          <ac:chgData name="Laat, S. de (Stijn)" userId="a4ba54c4-0c2f-4e52-ab06-8d132f278fdd" providerId="ADAL" clId="{7EE13E8C-3E5D-4C6B-B66E-2D8013281170}" dt="2023-11-23T14:59:22.290" v="789"/>
          <ac:cxnSpMkLst>
            <pc:docMk/>
            <pc:sldMk cId="1893297939" sldId="285"/>
            <ac:cxnSpMk id="140" creationId="{5C894997-A856-291F-40B9-1E7721B1C20C}"/>
          </ac:cxnSpMkLst>
        </pc:cxnChg>
        <pc:cxnChg chg="mod">
          <ac:chgData name="Laat, S. de (Stijn)" userId="a4ba54c4-0c2f-4e52-ab06-8d132f278fdd" providerId="ADAL" clId="{7EE13E8C-3E5D-4C6B-B66E-2D8013281170}" dt="2023-11-23T14:59:22.290" v="789"/>
          <ac:cxnSpMkLst>
            <pc:docMk/>
            <pc:sldMk cId="1893297939" sldId="285"/>
            <ac:cxnSpMk id="141" creationId="{B3872AC5-C249-EAE4-16BD-A81527181CF4}"/>
          </ac:cxnSpMkLst>
        </pc:cxnChg>
        <pc:cxnChg chg="mod">
          <ac:chgData name="Laat, S. de (Stijn)" userId="a4ba54c4-0c2f-4e52-ab06-8d132f278fdd" providerId="ADAL" clId="{7EE13E8C-3E5D-4C6B-B66E-2D8013281170}" dt="2023-11-23T14:59:22.290" v="789"/>
          <ac:cxnSpMkLst>
            <pc:docMk/>
            <pc:sldMk cId="1893297939" sldId="285"/>
            <ac:cxnSpMk id="142" creationId="{9C92CDE2-D23A-C3A6-5685-8384D8E5DE30}"/>
          </ac:cxnSpMkLst>
        </pc:cxnChg>
        <pc:cxnChg chg="mod">
          <ac:chgData name="Laat, S. de (Stijn)" userId="a4ba54c4-0c2f-4e52-ab06-8d132f278fdd" providerId="ADAL" clId="{7EE13E8C-3E5D-4C6B-B66E-2D8013281170}" dt="2023-11-23T14:59:22.290" v="789"/>
          <ac:cxnSpMkLst>
            <pc:docMk/>
            <pc:sldMk cId="1893297939" sldId="285"/>
            <ac:cxnSpMk id="143" creationId="{AED3E724-D858-1537-BB43-D8AB58BC9AFF}"/>
          </ac:cxnSpMkLst>
        </pc:cxnChg>
        <pc:cxnChg chg="mod">
          <ac:chgData name="Laat, S. de (Stijn)" userId="a4ba54c4-0c2f-4e52-ab06-8d132f278fdd" providerId="ADAL" clId="{7EE13E8C-3E5D-4C6B-B66E-2D8013281170}" dt="2023-11-23T14:59:22.290" v="789"/>
          <ac:cxnSpMkLst>
            <pc:docMk/>
            <pc:sldMk cId="1893297939" sldId="285"/>
            <ac:cxnSpMk id="144" creationId="{2554E25E-4F51-5842-D99D-511C71103B00}"/>
          </ac:cxnSpMkLst>
        </pc:cxnChg>
        <pc:cxnChg chg="mod">
          <ac:chgData name="Laat, S. de (Stijn)" userId="a4ba54c4-0c2f-4e52-ab06-8d132f278fdd" providerId="ADAL" clId="{7EE13E8C-3E5D-4C6B-B66E-2D8013281170}" dt="2023-11-23T14:59:57.670" v="797"/>
          <ac:cxnSpMkLst>
            <pc:docMk/>
            <pc:sldMk cId="1893297939" sldId="285"/>
            <ac:cxnSpMk id="151" creationId="{6F809A0C-6DE1-0561-838B-27B29BD8C4D1}"/>
          </ac:cxnSpMkLst>
        </pc:cxnChg>
        <pc:cxnChg chg="mod">
          <ac:chgData name="Laat, S. de (Stijn)" userId="a4ba54c4-0c2f-4e52-ab06-8d132f278fdd" providerId="ADAL" clId="{7EE13E8C-3E5D-4C6B-B66E-2D8013281170}" dt="2023-11-23T14:59:57.670" v="797"/>
          <ac:cxnSpMkLst>
            <pc:docMk/>
            <pc:sldMk cId="1893297939" sldId="285"/>
            <ac:cxnSpMk id="152" creationId="{CAA55AB3-31CB-17B3-3F7F-4731CAF74E0C}"/>
          </ac:cxnSpMkLst>
        </pc:cxnChg>
        <pc:cxnChg chg="mod">
          <ac:chgData name="Laat, S. de (Stijn)" userId="a4ba54c4-0c2f-4e52-ab06-8d132f278fdd" providerId="ADAL" clId="{7EE13E8C-3E5D-4C6B-B66E-2D8013281170}" dt="2023-11-23T14:59:57.670" v="797"/>
          <ac:cxnSpMkLst>
            <pc:docMk/>
            <pc:sldMk cId="1893297939" sldId="285"/>
            <ac:cxnSpMk id="153" creationId="{86B5895C-F858-F0FC-BC20-E602F96D6893}"/>
          </ac:cxnSpMkLst>
        </pc:cxnChg>
        <pc:cxnChg chg="mod">
          <ac:chgData name="Laat, S. de (Stijn)" userId="a4ba54c4-0c2f-4e52-ab06-8d132f278fdd" providerId="ADAL" clId="{7EE13E8C-3E5D-4C6B-B66E-2D8013281170}" dt="2023-11-23T14:59:57.670" v="797"/>
          <ac:cxnSpMkLst>
            <pc:docMk/>
            <pc:sldMk cId="1893297939" sldId="285"/>
            <ac:cxnSpMk id="154" creationId="{5B21ED34-6ABE-3DDE-36C4-3AC7ABFE3817}"/>
          </ac:cxnSpMkLst>
        </pc:cxnChg>
        <pc:cxnChg chg="mod">
          <ac:chgData name="Laat, S. de (Stijn)" userId="a4ba54c4-0c2f-4e52-ab06-8d132f278fdd" providerId="ADAL" clId="{7EE13E8C-3E5D-4C6B-B66E-2D8013281170}" dt="2023-11-23T14:59:57.670" v="797"/>
          <ac:cxnSpMkLst>
            <pc:docMk/>
            <pc:sldMk cId="1893297939" sldId="285"/>
            <ac:cxnSpMk id="155" creationId="{DA3B7A03-635D-C458-FE76-3D2DF4CD60B8}"/>
          </ac:cxnSpMkLst>
        </pc:cxnChg>
        <pc:cxnChg chg="mod">
          <ac:chgData name="Laat, S. de (Stijn)" userId="a4ba54c4-0c2f-4e52-ab06-8d132f278fdd" providerId="ADAL" clId="{7EE13E8C-3E5D-4C6B-B66E-2D8013281170}" dt="2023-11-23T14:59:57.670" v="797"/>
          <ac:cxnSpMkLst>
            <pc:docMk/>
            <pc:sldMk cId="1893297939" sldId="285"/>
            <ac:cxnSpMk id="156" creationId="{9D503803-3713-3D83-9C78-3CC4BFE0A0AA}"/>
          </ac:cxnSpMkLst>
        </pc:cxnChg>
        <pc:cxnChg chg="add del mod">
          <ac:chgData name="Laat, S. de (Stijn)" userId="a4ba54c4-0c2f-4e52-ab06-8d132f278fdd" providerId="ADAL" clId="{7EE13E8C-3E5D-4C6B-B66E-2D8013281170}" dt="2023-11-23T15:20:46.376" v="1016" actId="478"/>
          <ac:cxnSpMkLst>
            <pc:docMk/>
            <pc:sldMk cId="1893297939" sldId="285"/>
            <ac:cxnSpMk id="186" creationId="{0D1B7767-54B3-72A8-33CE-84A8BE0C544C}"/>
          </ac:cxnSpMkLst>
        </pc:cxnChg>
        <pc:cxnChg chg="mod">
          <ac:chgData name="Laat, S. de (Stijn)" userId="a4ba54c4-0c2f-4e52-ab06-8d132f278fdd" providerId="ADAL" clId="{7EE13E8C-3E5D-4C6B-B66E-2D8013281170}" dt="2023-11-23T15:22:32.082" v="1029"/>
          <ac:cxnSpMkLst>
            <pc:docMk/>
            <pc:sldMk cId="1893297939" sldId="285"/>
            <ac:cxnSpMk id="192" creationId="{AE461521-DA0E-983A-3A7F-3033CDB28861}"/>
          </ac:cxnSpMkLst>
        </pc:cxnChg>
        <pc:cxnChg chg="mod">
          <ac:chgData name="Laat, S. de (Stijn)" userId="a4ba54c4-0c2f-4e52-ab06-8d132f278fdd" providerId="ADAL" clId="{7EE13E8C-3E5D-4C6B-B66E-2D8013281170}" dt="2023-11-23T15:22:38.801" v="1031"/>
          <ac:cxnSpMkLst>
            <pc:docMk/>
            <pc:sldMk cId="1893297939" sldId="285"/>
            <ac:cxnSpMk id="198" creationId="{0A2A4299-8ED0-9745-1098-D81FA14ADA42}"/>
          </ac:cxnSpMkLst>
        </pc:cxnChg>
        <pc:cxnChg chg="add del">
          <ac:chgData name="Laat, S. de (Stijn)" userId="a4ba54c4-0c2f-4e52-ab06-8d132f278fdd" providerId="ADAL" clId="{7EE13E8C-3E5D-4C6B-B66E-2D8013281170}" dt="2023-11-23T15:45:27.864" v="2011" actId="478"/>
          <ac:cxnSpMkLst>
            <pc:docMk/>
            <pc:sldMk cId="1893297939" sldId="285"/>
            <ac:cxnSpMk id="203" creationId="{D302A047-99D4-1EE8-E02B-E791751C973E}"/>
          </ac:cxnSpMkLst>
        </pc:cxnChg>
        <pc:cxnChg chg="add del mod">
          <ac:chgData name="Laat, S. de (Stijn)" userId="a4ba54c4-0c2f-4e52-ab06-8d132f278fdd" providerId="ADAL" clId="{7EE13E8C-3E5D-4C6B-B66E-2D8013281170}" dt="2023-11-23T15:48:27.784" v="2077" actId="478"/>
          <ac:cxnSpMkLst>
            <pc:docMk/>
            <pc:sldMk cId="1893297939" sldId="285"/>
            <ac:cxnSpMk id="206" creationId="{9CE0D118-8E29-DD0C-177B-0822BBABBBF4}"/>
          </ac:cxnSpMkLst>
        </pc:cxnChg>
      </pc:sldChg>
      <pc:sldChg chg="del">
        <pc:chgData name="Laat, S. de (Stijn)" userId="a4ba54c4-0c2f-4e52-ab06-8d132f278fdd" providerId="ADAL" clId="{7EE13E8C-3E5D-4C6B-B66E-2D8013281170}" dt="2023-11-23T12:23:25.025" v="209" actId="47"/>
        <pc:sldMkLst>
          <pc:docMk/>
          <pc:sldMk cId="1903533384" sldId="286"/>
        </pc:sldMkLst>
      </pc:sldChg>
      <pc:sldChg chg="del">
        <pc:chgData name="Laat, S. de (Stijn)" userId="a4ba54c4-0c2f-4e52-ab06-8d132f278fdd" providerId="ADAL" clId="{7EE13E8C-3E5D-4C6B-B66E-2D8013281170}" dt="2023-11-23T12:21:18.085" v="38" actId="47"/>
        <pc:sldMkLst>
          <pc:docMk/>
          <pc:sldMk cId="1080105969" sldId="287"/>
        </pc:sldMkLst>
      </pc:sldChg>
      <pc:sldChg chg="del ord modNotesTx">
        <pc:chgData name="Laat, S. de (Stijn)" userId="a4ba54c4-0c2f-4e52-ab06-8d132f278fdd" providerId="ADAL" clId="{7EE13E8C-3E5D-4C6B-B66E-2D8013281170}" dt="2023-11-23T15:14:06.978" v="959" actId="47"/>
        <pc:sldMkLst>
          <pc:docMk/>
          <pc:sldMk cId="4124739606" sldId="288"/>
        </pc:sldMkLst>
      </pc:sldChg>
      <pc:sldChg chg="modSp add del mod modTransition">
        <pc:chgData name="Laat, S. de (Stijn)" userId="a4ba54c4-0c2f-4e52-ab06-8d132f278fdd" providerId="ADAL" clId="{7EE13E8C-3E5D-4C6B-B66E-2D8013281170}" dt="2023-11-23T14:56:55.310" v="763" actId="47"/>
        <pc:sldMkLst>
          <pc:docMk/>
          <pc:sldMk cId="2250251913" sldId="290"/>
        </pc:sldMkLst>
        <pc:picChg chg="mod">
          <ac:chgData name="Laat, S. de (Stijn)" userId="a4ba54c4-0c2f-4e52-ab06-8d132f278fdd" providerId="ADAL" clId="{7EE13E8C-3E5D-4C6B-B66E-2D8013281170}" dt="2023-11-23T14:52:42.652" v="725" actId="1076"/>
          <ac:picMkLst>
            <pc:docMk/>
            <pc:sldMk cId="2250251913" sldId="290"/>
            <ac:picMk id="76" creationId="{A7DA9B5D-6969-ADD0-F21A-135469754161}"/>
          </ac:picMkLst>
        </pc:picChg>
        <pc:picChg chg="mod">
          <ac:chgData name="Laat, S. de (Stijn)" userId="a4ba54c4-0c2f-4e52-ab06-8d132f278fdd" providerId="ADAL" clId="{7EE13E8C-3E5D-4C6B-B66E-2D8013281170}" dt="2023-11-23T14:52:56.571" v="728" actId="1076"/>
          <ac:picMkLst>
            <pc:docMk/>
            <pc:sldMk cId="2250251913" sldId="290"/>
            <ac:picMk id="77" creationId="{E0E11108-114E-37F1-524D-4260E0557957}"/>
          </ac:picMkLst>
        </pc:picChg>
      </pc:sldChg>
      <pc:sldChg chg="addSp delSp modSp new del mod">
        <pc:chgData name="Laat, S. de (Stijn)" userId="a4ba54c4-0c2f-4e52-ab06-8d132f278fdd" providerId="ADAL" clId="{7EE13E8C-3E5D-4C6B-B66E-2D8013281170}" dt="2023-11-23T12:49:53.069" v="666" actId="27022"/>
        <pc:sldMkLst>
          <pc:docMk/>
          <pc:sldMk cId="2887237191" sldId="290"/>
        </pc:sldMkLst>
        <pc:graphicFrameChg chg="add del modGraphic">
          <ac:chgData name="Laat, S. de (Stijn)" userId="a4ba54c4-0c2f-4e52-ab06-8d132f278fdd" providerId="ADAL" clId="{7EE13E8C-3E5D-4C6B-B66E-2D8013281170}" dt="2023-11-23T12:49:53.069" v="666" actId="27022"/>
          <ac:graphicFrameMkLst>
            <pc:docMk/>
            <pc:sldMk cId="2887237191" sldId="290"/>
            <ac:graphicFrameMk id="6" creationId="{C7DEA6C0-A794-1145-CF02-3E973CE8A21A}"/>
          </ac:graphicFrameMkLst>
        </pc:graphicFrameChg>
      </pc:sldChg>
      <pc:sldChg chg="add del">
        <pc:chgData name="Laat, S. de (Stijn)" userId="a4ba54c4-0c2f-4e52-ab06-8d132f278fdd" providerId="ADAL" clId="{7EE13E8C-3E5D-4C6B-B66E-2D8013281170}" dt="2023-11-23T14:58:30.460" v="781" actId="47"/>
        <pc:sldMkLst>
          <pc:docMk/>
          <pc:sldMk cId="3514538741" sldId="291"/>
        </pc:sldMkLst>
      </pc:sldChg>
      <pc:sldChg chg="addSp delSp modSp add mod modTransition modClrScheme chgLayout modNotesTx">
        <pc:chgData name="Laat, S. de (Stijn)" userId="a4ba54c4-0c2f-4e52-ab06-8d132f278fdd" providerId="ADAL" clId="{7EE13E8C-3E5D-4C6B-B66E-2D8013281170}" dt="2023-11-23T15:38:49.752" v="1909" actId="20577"/>
        <pc:sldMkLst>
          <pc:docMk/>
          <pc:sldMk cId="2465700109" sldId="292"/>
        </pc:sldMkLst>
        <pc:spChg chg="add del mod ord">
          <ac:chgData name="Laat, S. de (Stijn)" userId="a4ba54c4-0c2f-4e52-ab06-8d132f278fdd" providerId="ADAL" clId="{7EE13E8C-3E5D-4C6B-B66E-2D8013281170}" dt="2023-11-23T15:11:21.658" v="924" actId="478"/>
          <ac:spMkLst>
            <pc:docMk/>
            <pc:sldMk cId="2465700109" sldId="292"/>
            <ac:spMk id="6" creationId="{B52271DD-020A-E5A5-4FF0-7B1F43D70452}"/>
          </ac:spMkLst>
        </pc:spChg>
        <pc:spChg chg="add del mod ord">
          <ac:chgData name="Laat, S. de (Stijn)" userId="a4ba54c4-0c2f-4e52-ab06-8d132f278fdd" providerId="ADAL" clId="{7EE13E8C-3E5D-4C6B-B66E-2D8013281170}" dt="2023-11-23T15:11:18.959" v="923" actId="478"/>
          <ac:spMkLst>
            <pc:docMk/>
            <pc:sldMk cId="2465700109" sldId="292"/>
            <ac:spMk id="7" creationId="{CA445C20-4E8C-DB8F-04B9-C117CF3E52EE}"/>
          </ac:spMkLst>
        </pc:spChg>
        <pc:spChg chg="add del mod ord">
          <ac:chgData name="Laat, S. de (Stijn)" userId="a4ba54c4-0c2f-4e52-ab06-8d132f278fdd" providerId="ADAL" clId="{7EE13E8C-3E5D-4C6B-B66E-2D8013281170}" dt="2023-11-23T15:11:24.919" v="925" actId="478"/>
          <ac:spMkLst>
            <pc:docMk/>
            <pc:sldMk cId="2465700109" sldId="292"/>
            <ac:spMk id="8" creationId="{1D500C79-76FE-1F20-1316-42FFBD727683}"/>
          </ac:spMkLst>
        </pc:spChg>
        <pc:spChg chg="add del mod ord">
          <ac:chgData name="Laat, S. de (Stijn)" userId="a4ba54c4-0c2f-4e52-ab06-8d132f278fdd" providerId="ADAL" clId="{7EE13E8C-3E5D-4C6B-B66E-2D8013281170}" dt="2023-11-23T15:17:49.241" v="1004" actId="478"/>
          <ac:spMkLst>
            <pc:docMk/>
            <pc:sldMk cId="2465700109" sldId="292"/>
            <ac:spMk id="9" creationId="{2C9F0CB2-7935-B003-C326-D71C8041BA47}"/>
          </ac:spMkLst>
        </pc:spChg>
        <pc:spChg chg="add mod ord">
          <ac:chgData name="Laat, S. de (Stijn)" userId="a4ba54c4-0c2f-4e52-ab06-8d132f278fdd" providerId="ADAL" clId="{7EE13E8C-3E5D-4C6B-B66E-2D8013281170}" dt="2023-11-23T15:11:11.648" v="922" actId="167"/>
          <ac:spMkLst>
            <pc:docMk/>
            <pc:sldMk cId="2465700109" sldId="292"/>
            <ac:spMk id="10" creationId="{3DE3AF27-A279-A7DE-EE6F-DC0F82D36446}"/>
          </ac:spMkLst>
        </pc:spChg>
        <pc:spChg chg="add mod ord">
          <ac:chgData name="Laat, S. de (Stijn)" userId="a4ba54c4-0c2f-4e52-ab06-8d132f278fdd" providerId="ADAL" clId="{7EE13E8C-3E5D-4C6B-B66E-2D8013281170}" dt="2023-11-23T15:17:53.384" v="1006" actId="167"/>
          <ac:spMkLst>
            <pc:docMk/>
            <pc:sldMk cId="2465700109" sldId="292"/>
            <ac:spMk id="11" creationId="{63605BE9-66BC-323F-21B3-B4C7D031EDF9}"/>
          </ac:spMkLst>
        </pc:spChg>
        <pc:picChg chg="add del mod">
          <ac:chgData name="Laat, S. de (Stijn)" userId="a4ba54c4-0c2f-4e52-ab06-8d132f278fdd" providerId="ADAL" clId="{7EE13E8C-3E5D-4C6B-B66E-2D8013281170}" dt="2023-11-23T15:01:15.930" v="812" actId="478"/>
          <ac:picMkLst>
            <pc:docMk/>
            <pc:sldMk cId="2465700109" sldId="292"/>
            <ac:picMk id="2" creationId="{0E127FCE-2D50-93CA-5C63-1554AAF42975}"/>
          </ac:picMkLst>
        </pc:picChg>
        <pc:picChg chg="add del mod">
          <ac:chgData name="Laat, S. de (Stijn)" userId="a4ba54c4-0c2f-4e52-ab06-8d132f278fdd" providerId="ADAL" clId="{7EE13E8C-3E5D-4C6B-B66E-2D8013281170}" dt="2023-11-23T15:01:15.930" v="812" actId="478"/>
          <ac:picMkLst>
            <pc:docMk/>
            <pc:sldMk cId="2465700109" sldId="292"/>
            <ac:picMk id="3" creationId="{E53D44F1-5B39-A803-0A20-4C873C658EE2}"/>
          </ac:picMkLst>
        </pc:picChg>
        <pc:picChg chg="add mod">
          <ac:chgData name="Laat, S. de (Stijn)" userId="a4ba54c4-0c2f-4e52-ab06-8d132f278fdd" providerId="ADAL" clId="{7EE13E8C-3E5D-4C6B-B66E-2D8013281170}" dt="2023-11-23T15:01:44.784" v="819" actId="1076"/>
          <ac:picMkLst>
            <pc:docMk/>
            <pc:sldMk cId="2465700109" sldId="292"/>
            <ac:picMk id="4" creationId="{790CAFD3-38B5-8520-94C7-A06C425461AC}"/>
          </ac:picMkLst>
        </pc:picChg>
        <pc:picChg chg="add del mod">
          <ac:chgData name="Laat, S. de (Stijn)" userId="a4ba54c4-0c2f-4e52-ab06-8d132f278fdd" providerId="ADAL" clId="{7EE13E8C-3E5D-4C6B-B66E-2D8013281170}" dt="2023-11-23T15:23:49.018" v="1046" actId="478"/>
          <ac:picMkLst>
            <pc:docMk/>
            <pc:sldMk cId="2465700109" sldId="292"/>
            <ac:picMk id="5" creationId="{06C294C4-A0A4-2E6F-2419-93F22F776C60}"/>
          </ac:picMkLst>
        </pc:picChg>
        <pc:picChg chg="add mod">
          <ac:chgData name="Laat, S. de (Stijn)" userId="a4ba54c4-0c2f-4e52-ab06-8d132f278fdd" providerId="ADAL" clId="{7EE13E8C-3E5D-4C6B-B66E-2D8013281170}" dt="2023-11-23T15:24:00.718" v="1048" actId="1037"/>
          <ac:picMkLst>
            <pc:docMk/>
            <pc:sldMk cId="2465700109" sldId="292"/>
            <ac:picMk id="12" creationId="{E41B68AD-A304-BFDD-BF5B-32D52410932C}"/>
          </ac:picMkLst>
        </pc:picChg>
        <pc:picChg chg="mod modCrop">
          <ac:chgData name="Laat, S. de (Stijn)" userId="a4ba54c4-0c2f-4e52-ab06-8d132f278fdd" providerId="ADAL" clId="{7EE13E8C-3E5D-4C6B-B66E-2D8013281170}" dt="2023-11-23T15:27:04.273" v="1064" actId="1076"/>
          <ac:picMkLst>
            <pc:docMk/>
            <pc:sldMk cId="2465700109" sldId="292"/>
            <ac:picMk id="89" creationId="{FDDEFEDA-9D30-34A2-4C9F-4B7838E4AC71}"/>
          </ac:picMkLst>
        </pc:picChg>
        <pc:picChg chg="del mod">
          <ac:chgData name="Laat, S. de (Stijn)" userId="a4ba54c4-0c2f-4e52-ab06-8d132f278fdd" providerId="ADAL" clId="{7EE13E8C-3E5D-4C6B-B66E-2D8013281170}" dt="2023-11-23T14:59:08.701" v="787" actId="478"/>
          <ac:picMkLst>
            <pc:docMk/>
            <pc:sldMk cId="2465700109" sldId="292"/>
            <ac:picMk id="133" creationId="{B554C5BC-270A-4069-6785-76942B0D9248}"/>
          </ac:picMkLst>
        </pc:picChg>
      </pc:sldChg>
      <pc:sldChg chg="add del">
        <pc:chgData name="Laat, S. de (Stijn)" userId="a4ba54c4-0c2f-4e52-ab06-8d132f278fdd" providerId="ADAL" clId="{7EE13E8C-3E5D-4C6B-B66E-2D8013281170}" dt="2023-11-23T15:02:06.717" v="824" actId="47"/>
        <pc:sldMkLst>
          <pc:docMk/>
          <pc:sldMk cId="274908868" sldId="293"/>
        </pc:sldMkLst>
      </pc:sldChg>
      <pc:sldChg chg="addSp delSp modSp add mod ord modTransition modClrScheme chgLayout modNotesTx">
        <pc:chgData name="Laat, S. de (Stijn)" userId="a4ba54c4-0c2f-4e52-ab06-8d132f278fdd" providerId="ADAL" clId="{7EE13E8C-3E5D-4C6B-B66E-2D8013281170}" dt="2023-11-23T15:37:59.373" v="1730" actId="6549"/>
        <pc:sldMkLst>
          <pc:docMk/>
          <pc:sldMk cId="690108868" sldId="293"/>
        </pc:sldMkLst>
        <pc:spChg chg="add del mod ord">
          <ac:chgData name="Laat, S. de (Stijn)" userId="a4ba54c4-0c2f-4e52-ab06-8d132f278fdd" providerId="ADAL" clId="{7EE13E8C-3E5D-4C6B-B66E-2D8013281170}" dt="2023-11-23T15:13:24.450" v="944" actId="478"/>
          <ac:spMkLst>
            <pc:docMk/>
            <pc:sldMk cId="690108868" sldId="293"/>
            <ac:spMk id="3" creationId="{E03100C0-F2C7-F9F9-5E22-30FF8091AF50}"/>
          </ac:spMkLst>
        </pc:spChg>
        <pc:spChg chg="add del mod ord">
          <ac:chgData name="Laat, S. de (Stijn)" userId="a4ba54c4-0c2f-4e52-ab06-8d132f278fdd" providerId="ADAL" clId="{7EE13E8C-3E5D-4C6B-B66E-2D8013281170}" dt="2023-11-23T15:13:26.520" v="945" actId="478"/>
          <ac:spMkLst>
            <pc:docMk/>
            <pc:sldMk cId="690108868" sldId="293"/>
            <ac:spMk id="4" creationId="{36F83D7F-1203-791A-DB63-8CD17F09B7D8}"/>
          </ac:spMkLst>
        </pc:spChg>
        <pc:spChg chg="add del mod ord">
          <ac:chgData name="Laat, S. de (Stijn)" userId="a4ba54c4-0c2f-4e52-ab06-8d132f278fdd" providerId="ADAL" clId="{7EE13E8C-3E5D-4C6B-B66E-2D8013281170}" dt="2023-11-23T15:13:23.001" v="943" actId="478"/>
          <ac:spMkLst>
            <pc:docMk/>
            <pc:sldMk cId="690108868" sldId="293"/>
            <ac:spMk id="5" creationId="{0940DE98-7FC6-A854-13F0-3D73C7422049}"/>
          </ac:spMkLst>
        </pc:spChg>
        <pc:spChg chg="add del mod ord">
          <ac:chgData name="Laat, S. de (Stijn)" userId="a4ba54c4-0c2f-4e52-ab06-8d132f278fdd" providerId="ADAL" clId="{7EE13E8C-3E5D-4C6B-B66E-2D8013281170}" dt="2023-11-23T15:17:39.464" v="1000" actId="478"/>
          <ac:spMkLst>
            <pc:docMk/>
            <pc:sldMk cId="690108868" sldId="293"/>
            <ac:spMk id="6" creationId="{C5243A39-7794-B718-3627-533A65B5A73D}"/>
          </ac:spMkLst>
        </pc:spChg>
        <pc:spChg chg="add mod ord">
          <ac:chgData name="Laat, S. de (Stijn)" userId="a4ba54c4-0c2f-4e52-ab06-8d132f278fdd" providerId="ADAL" clId="{7EE13E8C-3E5D-4C6B-B66E-2D8013281170}" dt="2023-11-23T15:13:32.090" v="947" actId="167"/>
          <ac:spMkLst>
            <pc:docMk/>
            <pc:sldMk cId="690108868" sldId="293"/>
            <ac:spMk id="7" creationId="{810454A0-875C-7898-7DD4-A5F9B7473447}"/>
          </ac:spMkLst>
        </pc:spChg>
        <pc:spChg chg="add mod ord">
          <ac:chgData name="Laat, S. de (Stijn)" userId="a4ba54c4-0c2f-4e52-ab06-8d132f278fdd" providerId="ADAL" clId="{7EE13E8C-3E5D-4C6B-B66E-2D8013281170}" dt="2023-11-23T15:17:45.474" v="1003" actId="167"/>
          <ac:spMkLst>
            <pc:docMk/>
            <pc:sldMk cId="690108868" sldId="293"/>
            <ac:spMk id="8" creationId="{B069A6A9-0454-76D5-F87E-6E2CC120D5A3}"/>
          </ac:spMkLst>
        </pc:spChg>
        <pc:picChg chg="add del mod">
          <ac:chgData name="Laat, S. de (Stijn)" userId="a4ba54c4-0c2f-4e52-ab06-8d132f278fdd" providerId="ADAL" clId="{7EE13E8C-3E5D-4C6B-B66E-2D8013281170}" dt="2023-11-23T15:24:15.969" v="1049" actId="478"/>
          <ac:picMkLst>
            <pc:docMk/>
            <pc:sldMk cId="690108868" sldId="293"/>
            <ac:picMk id="2" creationId="{D55E0C61-1D0A-91CA-3AB7-51E98C6058BE}"/>
          </ac:picMkLst>
        </pc:picChg>
        <pc:picChg chg="add mod">
          <ac:chgData name="Laat, S. de (Stijn)" userId="a4ba54c4-0c2f-4e52-ab06-8d132f278fdd" providerId="ADAL" clId="{7EE13E8C-3E5D-4C6B-B66E-2D8013281170}" dt="2023-11-23T15:24:16.628" v="1050"/>
          <ac:picMkLst>
            <pc:docMk/>
            <pc:sldMk cId="690108868" sldId="293"/>
            <ac:picMk id="9" creationId="{4C418114-4B36-8307-411F-AA71E7EC703D}"/>
          </ac:picMkLst>
        </pc:picChg>
        <pc:picChg chg="mod">
          <ac:chgData name="Laat, S. de (Stijn)" userId="a4ba54c4-0c2f-4e52-ab06-8d132f278fdd" providerId="ADAL" clId="{7EE13E8C-3E5D-4C6B-B66E-2D8013281170}" dt="2023-11-23T15:03:14.801" v="838" actId="1076"/>
          <ac:picMkLst>
            <pc:docMk/>
            <pc:sldMk cId="690108868" sldId="293"/>
            <ac:picMk id="89" creationId="{FDDEFEDA-9D30-34A2-4C9F-4B7838E4AC71}"/>
          </ac:picMkLst>
        </pc:picChg>
        <pc:picChg chg="mod">
          <ac:chgData name="Laat, S. de (Stijn)" userId="a4ba54c4-0c2f-4e52-ab06-8d132f278fdd" providerId="ADAL" clId="{7EE13E8C-3E5D-4C6B-B66E-2D8013281170}" dt="2023-11-23T15:27:20.870" v="1065" actId="1076"/>
          <ac:picMkLst>
            <pc:docMk/>
            <pc:sldMk cId="690108868" sldId="293"/>
            <ac:picMk id="145" creationId="{AD856584-2CEB-BD08-F174-3DDE05A15303}"/>
          </ac:picMkLst>
        </pc:picChg>
        <pc:picChg chg="del">
          <ac:chgData name="Laat, S. de (Stijn)" userId="a4ba54c4-0c2f-4e52-ab06-8d132f278fdd" providerId="ADAL" clId="{7EE13E8C-3E5D-4C6B-B66E-2D8013281170}" dt="2023-11-23T15:02:32.690" v="831" actId="478"/>
          <ac:picMkLst>
            <pc:docMk/>
            <pc:sldMk cId="690108868" sldId="293"/>
            <ac:picMk id="157" creationId="{C005B36A-9CC3-ABC2-D2C1-FE29D9713214}"/>
          </ac:picMkLst>
        </pc:picChg>
      </pc:sldChg>
      <pc:sldChg chg="addSp delSp modSp add mod ord modTransition modClrScheme chgLayout modNotesTx">
        <pc:chgData name="Laat, S. de (Stijn)" userId="a4ba54c4-0c2f-4e52-ab06-8d132f278fdd" providerId="ADAL" clId="{7EE13E8C-3E5D-4C6B-B66E-2D8013281170}" dt="2023-11-23T15:35:59.391" v="1363" actId="20577"/>
        <pc:sldMkLst>
          <pc:docMk/>
          <pc:sldMk cId="1913989666" sldId="294"/>
        </pc:sldMkLst>
        <pc:spChg chg="add del mod ord">
          <ac:chgData name="Laat, S. de (Stijn)" userId="a4ba54c4-0c2f-4e52-ab06-8d132f278fdd" providerId="ADAL" clId="{7EE13E8C-3E5D-4C6B-B66E-2D8013281170}" dt="2023-11-23T15:13:38.231" v="949" actId="478"/>
          <ac:spMkLst>
            <pc:docMk/>
            <pc:sldMk cId="1913989666" sldId="294"/>
            <ac:spMk id="3" creationId="{B4C16265-2B24-ABFC-4735-3EA7B7ED9EED}"/>
          </ac:spMkLst>
        </pc:spChg>
        <pc:spChg chg="add del mod ord">
          <ac:chgData name="Laat, S. de (Stijn)" userId="a4ba54c4-0c2f-4e52-ab06-8d132f278fdd" providerId="ADAL" clId="{7EE13E8C-3E5D-4C6B-B66E-2D8013281170}" dt="2023-11-23T15:13:39.631" v="950" actId="478"/>
          <ac:spMkLst>
            <pc:docMk/>
            <pc:sldMk cId="1913989666" sldId="294"/>
            <ac:spMk id="6" creationId="{0C0FD10F-0263-0ECF-D942-46D8015AE0AC}"/>
          </ac:spMkLst>
        </pc:spChg>
        <pc:spChg chg="add del mod ord">
          <ac:chgData name="Laat, S. de (Stijn)" userId="a4ba54c4-0c2f-4e52-ab06-8d132f278fdd" providerId="ADAL" clId="{7EE13E8C-3E5D-4C6B-B66E-2D8013281170}" dt="2023-11-23T15:13:37.031" v="948" actId="478"/>
          <ac:spMkLst>
            <pc:docMk/>
            <pc:sldMk cId="1913989666" sldId="294"/>
            <ac:spMk id="7" creationId="{9F358F0F-AB37-F442-8083-65C1A5B8C199}"/>
          </ac:spMkLst>
        </pc:spChg>
        <pc:spChg chg="add del mod ord">
          <ac:chgData name="Laat, S. de (Stijn)" userId="a4ba54c4-0c2f-4e52-ab06-8d132f278fdd" providerId="ADAL" clId="{7EE13E8C-3E5D-4C6B-B66E-2D8013281170}" dt="2023-11-23T15:18:07.004" v="1010" actId="478"/>
          <ac:spMkLst>
            <pc:docMk/>
            <pc:sldMk cId="1913989666" sldId="294"/>
            <ac:spMk id="8" creationId="{FC6F410C-1C5F-1574-D0E2-79C9A5613A1D}"/>
          </ac:spMkLst>
        </pc:spChg>
        <pc:spChg chg="add mod ord">
          <ac:chgData name="Laat, S. de (Stijn)" userId="a4ba54c4-0c2f-4e52-ab06-8d132f278fdd" providerId="ADAL" clId="{7EE13E8C-3E5D-4C6B-B66E-2D8013281170}" dt="2023-11-23T15:13:44.244" v="952" actId="167"/>
          <ac:spMkLst>
            <pc:docMk/>
            <pc:sldMk cId="1913989666" sldId="294"/>
            <ac:spMk id="9" creationId="{D32368F3-1FA6-7757-E65D-6E39041CC3CA}"/>
          </ac:spMkLst>
        </pc:spChg>
        <pc:spChg chg="add mod ord">
          <ac:chgData name="Laat, S. de (Stijn)" userId="a4ba54c4-0c2f-4e52-ab06-8d132f278fdd" providerId="ADAL" clId="{7EE13E8C-3E5D-4C6B-B66E-2D8013281170}" dt="2023-11-23T15:18:09.734" v="1012" actId="167"/>
          <ac:spMkLst>
            <pc:docMk/>
            <pc:sldMk cId="1913989666" sldId="294"/>
            <ac:spMk id="10" creationId="{A0D4A3A4-2F0D-CD7C-5D55-FE8579CCFA61}"/>
          </ac:spMkLst>
        </pc:spChg>
        <pc:picChg chg="add mod">
          <ac:chgData name="Laat, S. de (Stijn)" userId="a4ba54c4-0c2f-4e52-ab06-8d132f278fdd" providerId="ADAL" clId="{7EE13E8C-3E5D-4C6B-B66E-2D8013281170}" dt="2023-11-23T15:04:18.434" v="848"/>
          <ac:picMkLst>
            <pc:docMk/>
            <pc:sldMk cId="1913989666" sldId="294"/>
            <ac:picMk id="2" creationId="{54D54D2B-D7D6-FC36-E85B-1A289EE14CC1}"/>
          </ac:picMkLst>
        </pc:picChg>
        <pc:picChg chg="mod">
          <ac:chgData name="Laat, S. de (Stijn)" userId="a4ba54c4-0c2f-4e52-ab06-8d132f278fdd" providerId="ADAL" clId="{7EE13E8C-3E5D-4C6B-B66E-2D8013281170}" dt="2023-11-23T15:25:29.009" v="1060" actId="1076"/>
          <ac:picMkLst>
            <pc:docMk/>
            <pc:sldMk cId="1913989666" sldId="294"/>
            <ac:picMk id="4" creationId="{790CAFD3-38B5-8520-94C7-A06C425461AC}"/>
          </ac:picMkLst>
        </pc:picChg>
        <pc:picChg chg="del mod">
          <ac:chgData name="Laat, S. de (Stijn)" userId="a4ba54c4-0c2f-4e52-ab06-8d132f278fdd" providerId="ADAL" clId="{7EE13E8C-3E5D-4C6B-B66E-2D8013281170}" dt="2023-11-23T15:24:39.378" v="1056" actId="478"/>
          <ac:picMkLst>
            <pc:docMk/>
            <pc:sldMk cId="1913989666" sldId="294"/>
            <ac:picMk id="5" creationId="{06C294C4-A0A4-2E6F-2419-93F22F776C60}"/>
          </ac:picMkLst>
        </pc:picChg>
        <pc:picChg chg="add mod">
          <ac:chgData name="Laat, S. de (Stijn)" userId="a4ba54c4-0c2f-4e52-ab06-8d132f278fdd" providerId="ADAL" clId="{7EE13E8C-3E5D-4C6B-B66E-2D8013281170}" dt="2023-11-23T15:24:43.538" v="1057" actId="1076"/>
          <ac:picMkLst>
            <pc:docMk/>
            <pc:sldMk cId="1913989666" sldId="294"/>
            <ac:picMk id="11" creationId="{3E9A739E-861B-2991-91D5-134E54CCC4AD}"/>
          </ac:picMkLst>
        </pc:picChg>
        <pc:picChg chg="del mod">
          <ac:chgData name="Laat, S. de (Stijn)" userId="a4ba54c4-0c2f-4e52-ab06-8d132f278fdd" providerId="ADAL" clId="{7EE13E8C-3E5D-4C6B-B66E-2D8013281170}" dt="2023-11-23T15:04:14.010" v="847" actId="478"/>
          <ac:picMkLst>
            <pc:docMk/>
            <pc:sldMk cId="1913989666" sldId="294"/>
            <ac:picMk id="89" creationId="{FDDEFEDA-9D30-34A2-4C9F-4B7838E4AC71}"/>
          </ac:picMkLst>
        </pc:picChg>
      </pc:sldChg>
      <pc:sldChg chg="addSp delSp modSp add del mod modTransition modClrScheme chgLayout modNotesTx">
        <pc:chgData name="Laat, S. de (Stijn)" userId="a4ba54c4-0c2f-4e52-ab06-8d132f278fdd" providerId="ADAL" clId="{7EE13E8C-3E5D-4C6B-B66E-2D8013281170}" dt="2023-11-23T15:24:54.358" v="1058" actId="47"/>
        <pc:sldMkLst>
          <pc:docMk/>
          <pc:sldMk cId="867079713" sldId="295"/>
        </pc:sldMkLst>
        <pc:spChg chg="add del mod ord">
          <ac:chgData name="Laat, S. de (Stijn)" userId="a4ba54c4-0c2f-4e52-ab06-8d132f278fdd" providerId="ADAL" clId="{7EE13E8C-3E5D-4C6B-B66E-2D8013281170}" dt="2023-11-23T15:13:50.971" v="954" actId="478"/>
          <ac:spMkLst>
            <pc:docMk/>
            <pc:sldMk cId="867079713" sldId="295"/>
            <ac:spMk id="2" creationId="{E5813AF3-21D9-4023-6C1D-109D09EBE81C}"/>
          </ac:spMkLst>
        </pc:spChg>
        <pc:spChg chg="add del mod ord">
          <ac:chgData name="Laat, S. de (Stijn)" userId="a4ba54c4-0c2f-4e52-ab06-8d132f278fdd" providerId="ADAL" clId="{7EE13E8C-3E5D-4C6B-B66E-2D8013281170}" dt="2023-11-23T15:13:55.311" v="955" actId="478"/>
          <ac:spMkLst>
            <pc:docMk/>
            <pc:sldMk cId="867079713" sldId="295"/>
            <ac:spMk id="3" creationId="{30E9E169-287D-F4C6-3F49-7C3062453004}"/>
          </ac:spMkLst>
        </pc:spChg>
        <pc:spChg chg="add del mod ord">
          <ac:chgData name="Laat, S. de (Stijn)" userId="a4ba54c4-0c2f-4e52-ab06-8d132f278fdd" providerId="ADAL" clId="{7EE13E8C-3E5D-4C6B-B66E-2D8013281170}" dt="2023-11-23T15:13:49.644" v="953" actId="478"/>
          <ac:spMkLst>
            <pc:docMk/>
            <pc:sldMk cId="867079713" sldId="295"/>
            <ac:spMk id="4" creationId="{CA239200-8419-99DD-7180-BEB59A6BBCBD}"/>
          </ac:spMkLst>
        </pc:spChg>
        <pc:spChg chg="add mod ord">
          <ac:chgData name="Laat, S. de (Stijn)" userId="a4ba54c4-0c2f-4e52-ab06-8d132f278fdd" providerId="ADAL" clId="{7EE13E8C-3E5D-4C6B-B66E-2D8013281170}" dt="2023-11-23T15:17:29.124" v="999" actId="14100"/>
          <ac:spMkLst>
            <pc:docMk/>
            <pc:sldMk cId="867079713" sldId="295"/>
            <ac:spMk id="5" creationId="{A6BC1F29-7E6D-EAC8-C5ED-441981820D47}"/>
          </ac:spMkLst>
        </pc:spChg>
        <pc:spChg chg="add mod ord">
          <ac:chgData name="Laat, S. de (Stijn)" userId="a4ba54c4-0c2f-4e52-ab06-8d132f278fdd" providerId="ADAL" clId="{7EE13E8C-3E5D-4C6B-B66E-2D8013281170}" dt="2023-11-23T15:13:59.901" v="957" actId="167"/>
          <ac:spMkLst>
            <pc:docMk/>
            <pc:sldMk cId="867079713" sldId="295"/>
            <ac:spMk id="6" creationId="{F9DF2469-726C-DF0C-234D-637F9C9811CB}"/>
          </ac:spMkLst>
        </pc:spChg>
      </pc:sldChg>
      <pc:sldChg chg="delSp modSp add del mod">
        <pc:chgData name="Laat, S. de (Stijn)" userId="a4ba54c4-0c2f-4e52-ab06-8d132f278fdd" providerId="ADAL" clId="{7EE13E8C-3E5D-4C6B-B66E-2D8013281170}" dt="2023-11-23T15:28:39.930" v="1076" actId="47"/>
        <pc:sldMkLst>
          <pc:docMk/>
          <pc:sldMk cId="1596293113" sldId="295"/>
        </pc:sldMkLst>
        <pc:picChg chg="del">
          <ac:chgData name="Laat, S. de (Stijn)" userId="a4ba54c4-0c2f-4e52-ab06-8d132f278fdd" providerId="ADAL" clId="{7EE13E8C-3E5D-4C6B-B66E-2D8013281170}" dt="2023-11-23T15:28:04.759" v="1067" actId="478"/>
          <ac:picMkLst>
            <pc:docMk/>
            <pc:sldMk cId="1596293113" sldId="295"/>
            <ac:picMk id="157" creationId="{C005B36A-9CC3-ABC2-D2C1-FE29D9713214}"/>
          </ac:picMkLst>
        </pc:picChg>
        <pc:picChg chg="mod">
          <ac:chgData name="Laat, S. de (Stijn)" userId="a4ba54c4-0c2f-4e52-ab06-8d132f278fdd" providerId="ADAL" clId="{7EE13E8C-3E5D-4C6B-B66E-2D8013281170}" dt="2023-11-23T15:28:11.570" v="1068" actId="1076"/>
          <ac:picMkLst>
            <pc:docMk/>
            <pc:sldMk cId="1596293113" sldId="295"/>
            <ac:picMk id="199" creationId="{79CABF90-A796-15B7-98DE-F76BAD760F65}"/>
          </ac:picMkLst>
        </pc:picChg>
      </pc:sldChg>
      <pc:sldChg chg="add ord">
        <pc:chgData name="Laat, S. de (Stijn)" userId="a4ba54c4-0c2f-4e52-ab06-8d132f278fdd" providerId="ADAL" clId="{7EE13E8C-3E5D-4C6B-B66E-2D8013281170}" dt="2023-11-23T15:28:42.353" v="1079"/>
        <pc:sldMkLst>
          <pc:docMk/>
          <pc:sldMk cId="2948036345" sldId="295"/>
        </pc:sldMkLst>
      </pc:sldChg>
      <pc:sldChg chg="add">
        <pc:chgData name="Laat, S. de (Stijn)" userId="a4ba54c4-0c2f-4e52-ab06-8d132f278fdd" providerId="ADAL" clId="{7EE13E8C-3E5D-4C6B-B66E-2D8013281170}" dt="2023-11-23T15:29:23.071" v="1080"/>
        <pc:sldMkLst>
          <pc:docMk/>
          <pc:sldMk cId="573074380" sldId="296"/>
        </pc:sldMkLst>
      </pc:sldChg>
      <pc:sldChg chg="addSp delSp modSp new mod modClrScheme modShow chgLayout">
        <pc:chgData name="Laat, S. de (Stijn)" userId="a4ba54c4-0c2f-4e52-ab06-8d132f278fdd" providerId="ADAL" clId="{7EE13E8C-3E5D-4C6B-B66E-2D8013281170}" dt="2023-12-07T10:06:48.430" v="2896" actId="729"/>
        <pc:sldMkLst>
          <pc:docMk/>
          <pc:sldMk cId="1845161216" sldId="297"/>
        </pc:sldMkLst>
        <pc:spChg chg="del mod ord">
          <ac:chgData name="Laat, S. de (Stijn)" userId="a4ba54c4-0c2f-4e52-ab06-8d132f278fdd" providerId="ADAL" clId="{7EE13E8C-3E5D-4C6B-B66E-2D8013281170}" dt="2023-12-07T08:40:51.981" v="2364" actId="700"/>
          <ac:spMkLst>
            <pc:docMk/>
            <pc:sldMk cId="1845161216" sldId="297"/>
            <ac:spMk id="2" creationId="{01555C4A-20CB-1E66-7751-B9CF9D1CB8FB}"/>
          </ac:spMkLst>
        </pc:spChg>
        <pc:spChg chg="add mod ord">
          <ac:chgData name="Laat, S. de (Stijn)" userId="a4ba54c4-0c2f-4e52-ab06-8d132f278fdd" providerId="ADAL" clId="{7EE13E8C-3E5D-4C6B-B66E-2D8013281170}" dt="2023-12-07T08:55:45.170" v="2753" actId="1076"/>
          <ac:spMkLst>
            <pc:docMk/>
            <pc:sldMk cId="1845161216" sldId="297"/>
            <ac:spMk id="3" creationId="{37164067-0490-520E-6F75-BC5E7C5E0CE8}"/>
          </ac:spMkLst>
        </pc:spChg>
        <pc:spChg chg="add mod ord">
          <ac:chgData name="Laat, S. de (Stijn)" userId="a4ba54c4-0c2f-4e52-ab06-8d132f278fdd" providerId="ADAL" clId="{7EE13E8C-3E5D-4C6B-B66E-2D8013281170}" dt="2023-12-07T09:59:50.968" v="2895" actId="6549"/>
          <ac:spMkLst>
            <pc:docMk/>
            <pc:sldMk cId="1845161216" sldId="297"/>
            <ac:spMk id="4" creationId="{AF01C27A-5354-2E01-2D73-FA0013AF1909}"/>
          </ac:spMkLst>
        </pc:spChg>
        <pc:spChg chg="add mod ord">
          <ac:chgData name="Laat, S. de (Stijn)" userId="a4ba54c4-0c2f-4e52-ab06-8d132f278fdd" providerId="ADAL" clId="{7EE13E8C-3E5D-4C6B-B66E-2D8013281170}" dt="2023-12-07T08:40:59.448" v="2380" actId="20577"/>
          <ac:spMkLst>
            <pc:docMk/>
            <pc:sldMk cId="1845161216" sldId="297"/>
            <ac:spMk id="5" creationId="{C0222FBE-9755-D758-508A-3E3496C7B6DC}"/>
          </ac:spMkLst>
        </pc:spChg>
        <pc:graphicFrameChg chg="add del mod ord modGraphic">
          <ac:chgData name="Laat, S. de (Stijn)" userId="a4ba54c4-0c2f-4e52-ab06-8d132f278fdd" providerId="ADAL" clId="{7EE13E8C-3E5D-4C6B-B66E-2D8013281170}" dt="2023-12-07T08:43:25.565" v="2402" actId="478"/>
          <ac:graphicFrameMkLst>
            <pc:docMk/>
            <pc:sldMk cId="1845161216" sldId="297"/>
            <ac:graphicFrameMk id="7" creationId="{A2D7D4D2-4893-97E4-3654-0276274066B3}"/>
          </ac:graphicFrameMkLst>
        </pc:graphicFrameChg>
        <pc:graphicFrameChg chg="add mod ord modGraphic">
          <ac:chgData name="Laat, S. de (Stijn)" userId="a4ba54c4-0c2f-4e52-ab06-8d132f278fdd" providerId="ADAL" clId="{7EE13E8C-3E5D-4C6B-B66E-2D8013281170}" dt="2023-12-07T09:03:18.622" v="2864" actId="20577"/>
          <ac:graphicFrameMkLst>
            <pc:docMk/>
            <pc:sldMk cId="1845161216" sldId="297"/>
            <ac:graphicFrameMk id="17" creationId="{74BBBF03-ACB3-33C4-DD84-02233B6B5AD7}"/>
          </ac:graphicFrameMkLst>
        </pc:graphicFrameChg>
        <pc:picChg chg="add mod">
          <ac:chgData name="Laat, S. de (Stijn)" userId="a4ba54c4-0c2f-4e52-ab06-8d132f278fdd" providerId="ADAL" clId="{7EE13E8C-3E5D-4C6B-B66E-2D8013281170}" dt="2023-12-07T09:00:07.003" v="2818" actId="1038"/>
          <ac:picMkLst>
            <pc:docMk/>
            <pc:sldMk cId="1845161216" sldId="297"/>
            <ac:picMk id="6" creationId="{48999B08-CC4F-7FF7-23EF-BE5A6B35CE19}"/>
          </ac:picMkLst>
        </pc:picChg>
        <pc:picChg chg="add del mod">
          <ac:chgData name="Laat, S. de (Stijn)" userId="a4ba54c4-0c2f-4e52-ab06-8d132f278fdd" providerId="ADAL" clId="{7EE13E8C-3E5D-4C6B-B66E-2D8013281170}" dt="2023-12-07T08:42:34.915" v="2396" actId="478"/>
          <ac:picMkLst>
            <pc:docMk/>
            <pc:sldMk cId="1845161216" sldId="297"/>
            <ac:picMk id="8" creationId="{02240D13-169E-AFA3-79D5-4DD246FCB2EF}"/>
          </ac:picMkLst>
        </pc:picChg>
        <pc:picChg chg="add mod">
          <ac:chgData name="Laat, S. de (Stijn)" userId="a4ba54c4-0c2f-4e52-ab06-8d132f278fdd" providerId="ADAL" clId="{7EE13E8C-3E5D-4C6B-B66E-2D8013281170}" dt="2023-12-07T09:00:07.003" v="2818" actId="1038"/>
          <ac:picMkLst>
            <pc:docMk/>
            <pc:sldMk cId="1845161216" sldId="297"/>
            <ac:picMk id="9" creationId="{239A922A-D440-9115-D1CA-79086034BC6F}"/>
          </ac:picMkLst>
        </pc:picChg>
        <pc:picChg chg="add mod">
          <ac:chgData name="Laat, S. de (Stijn)" userId="a4ba54c4-0c2f-4e52-ab06-8d132f278fdd" providerId="ADAL" clId="{7EE13E8C-3E5D-4C6B-B66E-2D8013281170}" dt="2023-12-07T09:00:07.003" v="2818" actId="1038"/>
          <ac:picMkLst>
            <pc:docMk/>
            <pc:sldMk cId="1845161216" sldId="297"/>
            <ac:picMk id="10" creationId="{E5943E84-F910-72FA-6E02-D9F0E2A94A7E}"/>
          </ac:picMkLst>
        </pc:picChg>
        <pc:picChg chg="add mod">
          <ac:chgData name="Laat, S. de (Stijn)" userId="a4ba54c4-0c2f-4e52-ab06-8d132f278fdd" providerId="ADAL" clId="{7EE13E8C-3E5D-4C6B-B66E-2D8013281170}" dt="2023-12-07T09:00:07.003" v="2818" actId="1038"/>
          <ac:picMkLst>
            <pc:docMk/>
            <pc:sldMk cId="1845161216" sldId="297"/>
            <ac:picMk id="11" creationId="{E677BA8B-7782-389B-EA92-9B88C086A100}"/>
          </ac:picMkLst>
        </pc:picChg>
        <pc:picChg chg="add mod">
          <ac:chgData name="Laat, S. de (Stijn)" userId="a4ba54c4-0c2f-4e52-ab06-8d132f278fdd" providerId="ADAL" clId="{7EE13E8C-3E5D-4C6B-B66E-2D8013281170}" dt="2023-12-07T09:00:07.003" v="2818" actId="1038"/>
          <ac:picMkLst>
            <pc:docMk/>
            <pc:sldMk cId="1845161216" sldId="297"/>
            <ac:picMk id="12" creationId="{30DDD418-6CD0-99D8-5A0E-F541F75ADF78}"/>
          </ac:picMkLst>
        </pc:picChg>
        <pc:picChg chg="add mod">
          <ac:chgData name="Laat, S. de (Stijn)" userId="a4ba54c4-0c2f-4e52-ab06-8d132f278fdd" providerId="ADAL" clId="{7EE13E8C-3E5D-4C6B-B66E-2D8013281170}" dt="2023-12-07T09:03:28.640" v="2867" actId="1076"/>
          <ac:picMkLst>
            <pc:docMk/>
            <pc:sldMk cId="1845161216" sldId="297"/>
            <ac:picMk id="13" creationId="{A8D54553-867C-33C4-DD20-EDE410C2E50B}"/>
          </ac:picMkLst>
        </pc:picChg>
        <pc:picChg chg="add mod">
          <ac:chgData name="Laat, S. de (Stijn)" userId="a4ba54c4-0c2f-4e52-ab06-8d132f278fdd" providerId="ADAL" clId="{7EE13E8C-3E5D-4C6B-B66E-2D8013281170}" dt="2023-12-07T09:03:24.689" v="2866" actId="1076"/>
          <ac:picMkLst>
            <pc:docMk/>
            <pc:sldMk cId="1845161216" sldId="297"/>
            <ac:picMk id="14" creationId="{46F61CBE-7C87-4C14-A0EB-8315262B640C}"/>
          </ac:picMkLst>
        </pc:picChg>
        <pc:picChg chg="add mod">
          <ac:chgData name="Laat, S. de (Stijn)" userId="a4ba54c4-0c2f-4e52-ab06-8d132f278fdd" providerId="ADAL" clId="{7EE13E8C-3E5D-4C6B-B66E-2D8013281170}" dt="2023-12-07T09:03:30.806" v="2868" actId="1076"/>
          <ac:picMkLst>
            <pc:docMk/>
            <pc:sldMk cId="1845161216" sldId="297"/>
            <ac:picMk id="15" creationId="{196C7A42-C701-2F18-D1C5-CC0EC7A75F37}"/>
          </ac:picMkLst>
        </pc:picChg>
        <pc:picChg chg="add mod">
          <ac:chgData name="Laat, S. de (Stijn)" userId="a4ba54c4-0c2f-4e52-ab06-8d132f278fdd" providerId="ADAL" clId="{7EE13E8C-3E5D-4C6B-B66E-2D8013281170}" dt="2023-12-07T09:00:07.003" v="2818" actId="1038"/>
          <ac:picMkLst>
            <pc:docMk/>
            <pc:sldMk cId="1845161216" sldId="297"/>
            <ac:picMk id="16" creationId="{FA83A888-5639-6446-E409-2233E0ABB69A}"/>
          </ac:picMkLst>
        </pc:picChg>
      </pc:sldChg>
    </pc:docChg>
  </pc:docChgLst>
  <pc:docChgLst>
    <pc:chgData name="Stijn Laat" userId="a4ba54c4-0c2f-4e52-ab06-8d132f278fdd" providerId="ADAL" clId="{D9C8BFA2-C1BB-4E86-B8CB-3C868A49DA8F}"/>
    <pc:docChg chg="custSel delSld modSld">
      <pc:chgData name="Stijn Laat" userId="a4ba54c4-0c2f-4e52-ab06-8d132f278fdd" providerId="ADAL" clId="{D9C8BFA2-C1BB-4E86-B8CB-3C868A49DA8F}" dt="2023-10-04T12:10:13.221" v="1106" actId="20577"/>
      <pc:docMkLst>
        <pc:docMk/>
      </pc:docMkLst>
      <pc:sldChg chg="modNotesTx">
        <pc:chgData name="Stijn Laat" userId="a4ba54c4-0c2f-4e52-ab06-8d132f278fdd" providerId="ADAL" clId="{D9C8BFA2-C1BB-4E86-B8CB-3C868A49DA8F}" dt="2023-10-04T12:10:13.221" v="1106" actId="20577"/>
        <pc:sldMkLst>
          <pc:docMk/>
          <pc:sldMk cId="2111479522" sldId="268"/>
        </pc:sldMkLst>
      </pc:sldChg>
      <pc:sldChg chg="del">
        <pc:chgData name="Stijn Laat" userId="a4ba54c4-0c2f-4e52-ab06-8d132f278fdd" providerId="ADAL" clId="{D9C8BFA2-C1BB-4E86-B8CB-3C868A49DA8F}" dt="2023-10-04T12:03:51.869" v="517" actId="47"/>
        <pc:sldMkLst>
          <pc:docMk/>
          <pc:sldMk cId="1510643186" sldId="270"/>
        </pc:sldMkLst>
      </pc:sldChg>
      <pc:sldChg chg="modNotesTx">
        <pc:chgData name="Stijn Laat" userId="a4ba54c4-0c2f-4e52-ab06-8d132f278fdd" providerId="ADAL" clId="{D9C8BFA2-C1BB-4E86-B8CB-3C868A49DA8F}" dt="2023-10-04T11:56:43.917" v="215" actId="20577"/>
        <pc:sldMkLst>
          <pc:docMk/>
          <pc:sldMk cId="4173939442" sldId="271"/>
        </pc:sldMkLst>
      </pc:sldChg>
      <pc:sldChg chg="modSp mod">
        <pc:chgData name="Stijn Laat" userId="a4ba54c4-0c2f-4e52-ab06-8d132f278fdd" providerId="ADAL" clId="{D9C8BFA2-C1BB-4E86-B8CB-3C868A49DA8F}" dt="2023-10-04T11:50:36.399" v="187" actId="20577"/>
        <pc:sldMkLst>
          <pc:docMk/>
          <pc:sldMk cId="1841108521" sldId="275"/>
        </pc:sldMkLst>
        <pc:spChg chg="mod">
          <ac:chgData name="Stijn Laat" userId="a4ba54c4-0c2f-4e52-ab06-8d132f278fdd" providerId="ADAL" clId="{D9C8BFA2-C1BB-4E86-B8CB-3C868A49DA8F}" dt="2023-10-04T11:50:36.399" v="187" actId="20577"/>
          <ac:spMkLst>
            <pc:docMk/>
            <pc:sldMk cId="1841108521" sldId="275"/>
            <ac:spMk id="4" creationId="{36A3D594-4198-FDB7-00D4-5B635A1F6723}"/>
          </ac:spMkLst>
        </pc:spChg>
      </pc:sldChg>
      <pc:sldChg chg="addSp delSp modSp mod">
        <pc:chgData name="Stijn Laat" userId="a4ba54c4-0c2f-4e52-ab06-8d132f278fdd" providerId="ADAL" clId="{D9C8BFA2-C1BB-4E86-B8CB-3C868A49DA8F}" dt="2023-10-04T11:45:34.131" v="146" actId="20577"/>
        <pc:sldMkLst>
          <pc:docMk/>
          <pc:sldMk cId="2599398032" sldId="282"/>
        </pc:sldMkLst>
        <pc:spChg chg="add del mod">
          <ac:chgData name="Stijn Laat" userId="a4ba54c4-0c2f-4e52-ab06-8d132f278fdd" providerId="ADAL" clId="{D9C8BFA2-C1BB-4E86-B8CB-3C868A49DA8F}" dt="2023-10-04T11:45:19.327" v="128" actId="478"/>
          <ac:spMkLst>
            <pc:docMk/>
            <pc:sldMk cId="2599398032" sldId="282"/>
            <ac:spMk id="2" creationId="{484FE74D-AA26-F210-4FD7-7AA3DCF35D10}"/>
          </ac:spMkLst>
        </pc:spChg>
        <pc:spChg chg="add mod">
          <ac:chgData name="Stijn Laat" userId="a4ba54c4-0c2f-4e52-ab06-8d132f278fdd" providerId="ADAL" clId="{D9C8BFA2-C1BB-4E86-B8CB-3C868A49DA8F}" dt="2023-10-04T11:45:34.131" v="146" actId="20577"/>
          <ac:spMkLst>
            <pc:docMk/>
            <pc:sldMk cId="2599398032" sldId="282"/>
            <ac:spMk id="6" creationId="{60472198-C895-76F0-18AA-D10AD082398F}"/>
          </ac:spMkLst>
        </pc:spChg>
      </pc:sldChg>
      <pc:sldChg chg="addSp delSp modSp mod">
        <pc:chgData name="Stijn Laat" userId="a4ba54c4-0c2f-4e52-ab06-8d132f278fdd" providerId="ADAL" clId="{D9C8BFA2-C1BB-4E86-B8CB-3C868A49DA8F}" dt="2023-10-04T11:45:11.864" v="127" actId="478"/>
        <pc:sldMkLst>
          <pc:docMk/>
          <pc:sldMk cId="2197071618" sldId="283"/>
        </pc:sldMkLst>
        <pc:spChg chg="add del mod">
          <ac:chgData name="Stijn Laat" userId="a4ba54c4-0c2f-4e52-ab06-8d132f278fdd" providerId="ADAL" clId="{D9C8BFA2-C1BB-4E86-B8CB-3C868A49DA8F}" dt="2023-10-04T11:45:11.864" v="127" actId="478"/>
          <ac:spMkLst>
            <pc:docMk/>
            <pc:sldMk cId="2197071618" sldId="283"/>
            <ac:spMk id="2" creationId="{9AB7CD3B-6646-93DB-2104-7FC8A9F54DC7}"/>
          </ac:spMkLst>
        </pc:spChg>
        <pc:spChg chg="add mod">
          <ac:chgData name="Stijn Laat" userId="a4ba54c4-0c2f-4e52-ab06-8d132f278fdd" providerId="ADAL" clId="{D9C8BFA2-C1BB-4E86-B8CB-3C868A49DA8F}" dt="2023-10-04T11:45:09.181" v="126"/>
          <ac:spMkLst>
            <pc:docMk/>
            <pc:sldMk cId="2197071618" sldId="283"/>
            <ac:spMk id="6" creationId="{1448DE80-CF50-51FC-7C6C-7C29FD444A31}"/>
          </ac:spMkLst>
        </pc:spChg>
      </pc:sldChg>
      <pc:sldChg chg="addSp modSp mod delCm">
        <pc:chgData name="Stijn Laat" userId="a4ba54c4-0c2f-4e52-ab06-8d132f278fdd" providerId="ADAL" clId="{D9C8BFA2-C1BB-4E86-B8CB-3C868A49DA8F}" dt="2023-10-04T11:45:05.748" v="125" actId="1076"/>
        <pc:sldMkLst>
          <pc:docMk/>
          <pc:sldMk cId="1893297939" sldId="285"/>
        </pc:sldMkLst>
        <pc:spChg chg="add mod">
          <ac:chgData name="Stijn Laat" userId="a4ba54c4-0c2f-4e52-ab06-8d132f278fdd" providerId="ADAL" clId="{D9C8BFA2-C1BB-4E86-B8CB-3C868A49DA8F}" dt="2023-10-04T11:45:05.748" v="125" actId="1076"/>
          <ac:spMkLst>
            <pc:docMk/>
            <pc:sldMk cId="1893297939" sldId="285"/>
            <ac:spMk id="2" creationId="{01327EC2-238F-D061-E47E-CD73AF28621C}"/>
          </ac:spMkLst>
        </pc:spChg>
        <pc:extLst>
          <p:ext xmlns:p="http://schemas.openxmlformats.org/presentationml/2006/main" uri="{D6D511B9-2390-475A-947B-AFAB55BFBCF1}">
            <pc226:cmChg xmlns:pc226="http://schemas.microsoft.com/office/powerpoint/2022/06/main/command" chg="del">
              <pc226:chgData name="Stijn Laat" userId="a4ba54c4-0c2f-4e52-ab06-8d132f278fdd" providerId="ADAL" clId="{D9C8BFA2-C1BB-4E86-B8CB-3C868A49DA8F}" dt="2023-10-04T11:43:32.402" v="79"/>
              <pc2:cmMkLst xmlns:pc2="http://schemas.microsoft.com/office/powerpoint/2019/9/main/command">
                <pc:docMk/>
                <pc:sldMk cId="1893297939" sldId="285"/>
                <pc2:cmMk id="{3FB2CD5A-633B-4049-8840-29E3B3ADC341}"/>
              </pc2:cmMkLst>
            </pc226:cmChg>
          </p:ext>
        </pc:extLst>
      </pc:sldChg>
      <pc:sldChg chg="modNotesTx">
        <pc:chgData name="Stijn Laat" userId="a4ba54c4-0c2f-4e52-ab06-8d132f278fdd" providerId="ADAL" clId="{D9C8BFA2-C1BB-4E86-B8CB-3C868A49DA8F}" dt="2023-10-04T11:57:47.467" v="516" actId="20577"/>
        <pc:sldMkLst>
          <pc:docMk/>
          <pc:sldMk cId="278480917" sldId="289"/>
        </pc:sldMkLst>
      </pc:sldChg>
      <pc:sldChg chg="del">
        <pc:chgData name="Stijn Laat" userId="a4ba54c4-0c2f-4e52-ab06-8d132f278fdd" providerId="ADAL" clId="{D9C8BFA2-C1BB-4E86-B8CB-3C868A49DA8F}" dt="2023-10-04T11:56:16.534" v="188" actId="47"/>
        <pc:sldMkLst>
          <pc:docMk/>
          <pc:sldMk cId="2401763471" sldId="29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479612" y="360000"/>
            <a:ext cx="27900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573016" y="360000"/>
            <a:ext cx="2790000" cy="457200"/>
          </a:xfrm>
          <a:prstGeom prst="rect">
            <a:avLst/>
          </a:prstGeom>
        </p:spPr>
        <p:txBody>
          <a:bodyPr vert="horz" lIns="91440" tIns="45720" rIns="91440" bIns="45720" rtlCol="0"/>
          <a:lstStyle>
            <a:lvl1pPr algn="r">
              <a:defRPr sz="1200"/>
            </a:lvl1pPr>
          </a:lstStyle>
          <a:p>
            <a:fld id="{2D7757D0-0DA8-4B50-962C-F8908CCD91C6}" type="datetimeFigureOut">
              <a:rPr lang="en-GB" smtClean="0"/>
              <a:pPr/>
              <a:t>09/10/2024</a:t>
            </a:fld>
            <a:endParaRPr lang="en-GB"/>
          </a:p>
        </p:txBody>
      </p:sp>
      <p:sp>
        <p:nvSpPr>
          <p:cNvPr id="4" name="Tijdelijke aanduiding voor voettekst 3"/>
          <p:cNvSpPr>
            <a:spLocks noGrp="1"/>
          </p:cNvSpPr>
          <p:nvPr>
            <p:ph type="ftr" sz="quarter" idx="2"/>
          </p:nvPr>
        </p:nvSpPr>
        <p:spPr>
          <a:xfrm>
            <a:off x="479520" y="8326800"/>
            <a:ext cx="2790000" cy="457200"/>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573000" y="8326800"/>
            <a:ext cx="2790000" cy="457200"/>
          </a:xfrm>
          <a:prstGeom prst="rect">
            <a:avLst/>
          </a:prstGeom>
        </p:spPr>
        <p:txBody>
          <a:bodyPr vert="horz" lIns="91440" tIns="45720" rIns="91440" bIns="45720" rtlCol="0" anchor="b"/>
          <a:lstStyle>
            <a:lvl1pPr algn="r">
              <a:defRPr sz="1200"/>
            </a:lvl1pPr>
          </a:lstStyle>
          <a:p>
            <a:fld id="{8393B2BB-416B-4E85-A754-0B695991D3F5}" type="slidenum">
              <a:rPr lang="en-GB" smtClean="0"/>
              <a:pPr/>
              <a:t>‹nr.›</a:t>
            </a:fld>
            <a:endParaRPr lang="en-GB"/>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380880" y="36000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505200" y="36000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en-GB" smtClean="0"/>
              <a:pPr/>
              <a:t>09/10/2024</a:t>
            </a:fld>
            <a:endParaRPr lang="en-GB"/>
          </a:p>
        </p:txBody>
      </p:sp>
      <p:sp>
        <p:nvSpPr>
          <p:cNvPr id="4" name="Tijdelijke aanduiding voor dia-afbeelding 3"/>
          <p:cNvSpPr>
            <a:spLocks noGrp="1" noRot="1" noChangeAspect="1"/>
          </p:cNvSpPr>
          <p:nvPr>
            <p:ph type="sldImg" idx="2"/>
          </p:nvPr>
        </p:nvSpPr>
        <p:spPr>
          <a:xfrm>
            <a:off x="381000" y="963613"/>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525652"/>
            <a:ext cx="5486400" cy="3636000"/>
          </a:xfrm>
          <a:prstGeom prst="rect">
            <a:avLst/>
          </a:prstGeom>
        </p:spPr>
        <p:txBody>
          <a:bodyPr vert="horz" lIns="91440" tIns="45720" rIns="91440" bIns="45720" rtlCol="0">
            <a:normAutofit/>
          </a:bodyPr>
          <a:lstStyle/>
          <a:p>
            <a:pPr lvl="0"/>
            <a:r>
              <a:rPr lang="en-GB"/>
              <a:t>Klik om de modelstijlen te bewerken</a:t>
            </a:r>
          </a:p>
          <a:p>
            <a:pPr lvl="1"/>
            <a:r>
              <a:rPr lang="en-GB"/>
              <a:t>Tweede niveau</a:t>
            </a:r>
          </a:p>
          <a:p>
            <a:pPr lvl="2"/>
            <a:r>
              <a:rPr lang="en-GB"/>
              <a:t>Derde niveau</a:t>
            </a:r>
          </a:p>
          <a:p>
            <a:pPr lvl="3"/>
            <a:r>
              <a:rPr lang="en-GB"/>
              <a:t>Vierde niveau</a:t>
            </a:r>
          </a:p>
          <a:p>
            <a:pPr lvl="4"/>
            <a:r>
              <a:rPr lang="en-GB"/>
              <a:t>Vijfde niveau</a:t>
            </a:r>
          </a:p>
        </p:txBody>
      </p:sp>
      <p:sp>
        <p:nvSpPr>
          <p:cNvPr id="6" name="Tijdelijke aanduiding voor voettekst 5"/>
          <p:cNvSpPr>
            <a:spLocks noGrp="1"/>
          </p:cNvSpPr>
          <p:nvPr>
            <p:ph type="ftr" sz="quarter" idx="4"/>
          </p:nvPr>
        </p:nvSpPr>
        <p:spPr>
          <a:xfrm>
            <a:off x="380880" y="8326800"/>
            <a:ext cx="2971800" cy="45720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505320" y="8326800"/>
            <a:ext cx="2971800" cy="457200"/>
          </a:xfrm>
          <a:prstGeom prst="rect">
            <a:avLst/>
          </a:prstGeom>
        </p:spPr>
        <p:txBody>
          <a:bodyPr vert="horz" lIns="91440" tIns="45720" rIns="91440" bIns="45720" rtlCol="0" anchor="b"/>
          <a:lstStyle>
            <a:lvl1pPr algn="r">
              <a:defRPr sz="1200"/>
            </a:lvl1pPr>
          </a:lstStyle>
          <a:p>
            <a:fld id="{697381A9-0C9E-4D3A-A28B-AC4E168A57BC}" type="slidenum">
              <a:rPr lang="en-GB" smtClean="0"/>
              <a:pPr/>
              <a:t>‹nr.›</a:t>
            </a:fld>
            <a:endParaRPr lang="en-GB"/>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a:t>
            </a:fld>
            <a:endParaRPr lang="en-GB"/>
          </a:p>
        </p:txBody>
      </p:sp>
    </p:spTree>
    <p:extLst>
      <p:ext uri="{BB962C8B-B14F-4D97-AF65-F5344CB8AC3E}">
        <p14:creationId xmlns:p14="http://schemas.microsoft.com/office/powerpoint/2010/main" val="2151857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en-GB" dirty="0"/>
              <a:t>This differs per organisational unit! What I present is what it was designed for, this does not mean that it fits </a:t>
            </a:r>
            <a:r>
              <a:rPr lang="en-GB" b="1" dirty="0"/>
              <a:t>your</a:t>
            </a:r>
            <a:r>
              <a:rPr lang="en-GB" dirty="0"/>
              <a:t> collection.</a:t>
            </a:r>
          </a:p>
          <a:p>
            <a:pPr marL="0" indent="0">
              <a:buNone/>
            </a:pPr>
            <a:endParaRPr lang="en-GB" dirty="0"/>
          </a:p>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10</a:t>
            </a:fld>
            <a:endParaRPr lang="en-GB"/>
          </a:p>
        </p:txBody>
      </p:sp>
    </p:spTree>
    <p:extLst>
      <p:ext uri="{BB962C8B-B14F-4D97-AF65-F5344CB8AC3E}">
        <p14:creationId xmlns:p14="http://schemas.microsoft.com/office/powerpoint/2010/main" val="679860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GB" dirty="0"/>
              <a:t>For example, Radboudumc does not use Open Access for registered users.</a:t>
            </a:r>
          </a:p>
          <a:p>
            <a:pPr marL="0" indent="0">
              <a:buNone/>
            </a:pPr>
            <a:endParaRPr lang="en-GB" dirty="0"/>
          </a:p>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11</a:t>
            </a:fld>
            <a:endParaRPr lang="en-GB"/>
          </a:p>
        </p:txBody>
      </p:sp>
    </p:spTree>
    <p:extLst>
      <p:ext uri="{BB962C8B-B14F-4D97-AF65-F5344CB8AC3E}">
        <p14:creationId xmlns:p14="http://schemas.microsoft.com/office/powerpoint/2010/main" val="1615999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b="1"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12</a:t>
            </a:fld>
            <a:endParaRPr lang="en-GB"/>
          </a:p>
        </p:txBody>
      </p:sp>
    </p:spTree>
    <p:extLst>
      <p:ext uri="{BB962C8B-B14F-4D97-AF65-F5344CB8AC3E}">
        <p14:creationId xmlns:p14="http://schemas.microsoft.com/office/powerpoint/2010/main" val="3586239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13</a:t>
            </a:fld>
            <a:endParaRPr lang="en-GB"/>
          </a:p>
        </p:txBody>
      </p:sp>
    </p:spTree>
    <p:extLst>
      <p:ext uri="{BB962C8B-B14F-4D97-AF65-F5344CB8AC3E}">
        <p14:creationId xmlns:p14="http://schemas.microsoft.com/office/powerpoint/2010/main" val="4150647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14</a:t>
            </a:fld>
            <a:endParaRPr lang="en-GB"/>
          </a:p>
        </p:txBody>
      </p:sp>
    </p:spTree>
    <p:extLst>
      <p:ext uri="{BB962C8B-B14F-4D97-AF65-F5344CB8AC3E}">
        <p14:creationId xmlns:p14="http://schemas.microsoft.com/office/powerpoint/2010/main" val="1614455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15</a:t>
            </a:fld>
            <a:endParaRPr lang="en-GB"/>
          </a:p>
        </p:txBody>
      </p:sp>
    </p:spTree>
    <p:extLst>
      <p:ext uri="{BB962C8B-B14F-4D97-AF65-F5344CB8AC3E}">
        <p14:creationId xmlns:p14="http://schemas.microsoft.com/office/powerpoint/2010/main" val="3894561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16</a:t>
            </a:fld>
            <a:endParaRPr lang="en-GB"/>
          </a:p>
        </p:txBody>
      </p:sp>
    </p:spTree>
    <p:extLst>
      <p:ext uri="{BB962C8B-B14F-4D97-AF65-F5344CB8AC3E}">
        <p14:creationId xmlns:p14="http://schemas.microsoft.com/office/powerpoint/2010/main" val="965241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17</a:t>
            </a:fld>
            <a:endParaRPr lang="en-GB"/>
          </a:p>
        </p:txBody>
      </p:sp>
    </p:spTree>
    <p:extLst>
      <p:ext uri="{BB962C8B-B14F-4D97-AF65-F5344CB8AC3E}">
        <p14:creationId xmlns:p14="http://schemas.microsoft.com/office/powerpoint/2010/main" val="3806518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18</a:t>
            </a:fld>
            <a:endParaRPr lang="en-GB"/>
          </a:p>
        </p:txBody>
      </p:sp>
    </p:spTree>
    <p:extLst>
      <p:ext uri="{BB962C8B-B14F-4D97-AF65-F5344CB8AC3E}">
        <p14:creationId xmlns:p14="http://schemas.microsoft.com/office/powerpoint/2010/main" val="42047240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19</a:t>
            </a:fld>
            <a:endParaRPr lang="en-GB"/>
          </a:p>
        </p:txBody>
      </p:sp>
    </p:spTree>
    <p:extLst>
      <p:ext uri="{BB962C8B-B14F-4D97-AF65-F5344CB8AC3E}">
        <p14:creationId xmlns:p14="http://schemas.microsoft.com/office/powerpoint/2010/main" val="3399025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b="1"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a:t>
            </a:fld>
            <a:endParaRPr lang="en-GB"/>
          </a:p>
        </p:txBody>
      </p:sp>
    </p:spTree>
    <p:extLst>
      <p:ext uri="{BB962C8B-B14F-4D97-AF65-F5344CB8AC3E}">
        <p14:creationId xmlns:p14="http://schemas.microsoft.com/office/powerpoint/2010/main" val="2782118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20</a:t>
            </a:fld>
            <a:endParaRPr lang="en-GB"/>
          </a:p>
        </p:txBody>
      </p:sp>
    </p:spTree>
    <p:extLst>
      <p:ext uri="{BB962C8B-B14F-4D97-AF65-F5344CB8AC3E}">
        <p14:creationId xmlns:p14="http://schemas.microsoft.com/office/powerpoint/2010/main" val="2987844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21</a:t>
            </a:fld>
            <a:endParaRPr lang="en-GB"/>
          </a:p>
        </p:txBody>
      </p:sp>
    </p:spTree>
    <p:extLst>
      <p:ext uri="{BB962C8B-B14F-4D97-AF65-F5344CB8AC3E}">
        <p14:creationId xmlns:p14="http://schemas.microsoft.com/office/powerpoint/2010/main" val="2627646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b="1"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22</a:t>
            </a:fld>
            <a:endParaRPr lang="en-GB"/>
          </a:p>
        </p:txBody>
      </p:sp>
    </p:spTree>
    <p:extLst>
      <p:ext uri="{BB962C8B-B14F-4D97-AF65-F5344CB8AC3E}">
        <p14:creationId xmlns:p14="http://schemas.microsoft.com/office/powerpoint/2010/main" val="16969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C8C77-AF8F-26D7-EBC1-1D52F4A6F34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34C27A8-FF93-82BE-EDC5-0927A503C97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5B4FBE5-53C0-76FB-CF9F-D58B8A03B0CE}"/>
              </a:ext>
            </a:extLst>
          </p:cNvPr>
          <p:cNvSpPr>
            <a:spLocks noGrp="1"/>
          </p:cNvSpPr>
          <p:nvPr>
            <p:ph type="body" idx="1"/>
          </p:nvPr>
        </p:nvSpPr>
        <p:spPr/>
        <p:txBody>
          <a:bodyPr/>
          <a:lstStyle/>
          <a:p>
            <a:endParaRPr lang="en-GB" b="0" dirty="0"/>
          </a:p>
        </p:txBody>
      </p:sp>
      <p:sp>
        <p:nvSpPr>
          <p:cNvPr id="4" name="Tijdelijke aanduiding voor dianummer 3">
            <a:extLst>
              <a:ext uri="{FF2B5EF4-FFF2-40B4-BE49-F238E27FC236}">
                <a16:creationId xmlns:a16="http://schemas.microsoft.com/office/drawing/2014/main" id="{EE92CE12-80D5-B5BC-BFD8-66F48577057A}"/>
              </a:ext>
            </a:extLst>
          </p:cNvPr>
          <p:cNvSpPr>
            <a:spLocks noGrp="1"/>
          </p:cNvSpPr>
          <p:nvPr>
            <p:ph type="sldNum" sz="quarter" idx="5"/>
          </p:nvPr>
        </p:nvSpPr>
        <p:spPr/>
        <p:txBody>
          <a:bodyPr/>
          <a:lstStyle/>
          <a:p>
            <a:fld id="{697381A9-0C9E-4D3A-A28B-AC4E168A57BC}" type="slidenum">
              <a:rPr lang="en-GB" smtClean="0"/>
              <a:pPr/>
              <a:t>23</a:t>
            </a:fld>
            <a:endParaRPr lang="en-GB"/>
          </a:p>
        </p:txBody>
      </p:sp>
    </p:spTree>
    <p:extLst>
      <p:ext uri="{BB962C8B-B14F-4D97-AF65-F5344CB8AC3E}">
        <p14:creationId xmlns:p14="http://schemas.microsoft.com/office/powerpoint/2010/main" val="3132265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F59D9-E4FF-7F05-1CA3-ABF55915AA0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7C74103-FDFA-9BFD-CA01-AAFCDC31AFC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DEED3EA-415A-0CBA-BB63-0028B71AFE8A}"/>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6CB51907-2D3B-2548-CFD7-E370777F2C8B}"/>
              </a:ext>
            </a:extLst>
          </p:cNvPr>
          <p:cNvSpPr>
            <a:spLocks noGrp="1"/>
          </p:cNvSpPr>
          <p:nvPr>
            <p:ph type="sldNum" sz="quarter" idx="5"/>
          </p:nvPr>
        </p:nvSpPr>
        <p:spPr/>
        <p:txBody>
          <a:bodyPr/>
          <a:lstStyle/>
          <a:p>
            <a:fld id="{697381A9-0C9E-4D3A-A28B-AC4E168A57BC}" type="slidenum">
              <a:rPr lang="en-GB" smtClean="0"/>
              <a:pPr/>
              <a:t>24</a:t>
            </a:fld>
            <a:endParaRPr lang="en-GB"/>
          </a:p>
        </p:txBody>
      </p:sp>
    </p:spTree>
    <p:extLst>
      <p:ext uri="{BB962C8B-B14F-4D97-AF65-F5344CB8AC3E}">
        <p14:creationId xmlns:p14="http://schemas.microsoft.com/office/powerpoint/2010/main" val="2678920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25</a:t>
            </a:fld>
            <a:endParaRPr lang="en-GB"/>
          </a:p>
        </p:txBody>
      </p:sp>
    </p:spTree>
    <p:extLst>
      <p:ext uri="{BB962C8B-B14F-4D97-AF65-F5344CB8AC3E}">
        <p14:creationId xmlns:p14="http://schemas.microsoft.com/office/powerpoint/2010/main" val="24210813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26</a:t>
            </a:fld>
            <a:endParaRPr lang="en-GB"/>
          </a:p>
        </p:txBody>
      </p:sp>
    </p:spTree>
    <p:extLst>
      <p:ext uri="{BB962C8B-B14F-4D97-AF65-F5344CB8AC3E}">
        <p14:creationId xmlns:p14="http://schemas.microsoft.com/office/powerpoint/2010/main" val="39160268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27</a:t>
            </a:fld>
            <a:endParaRPr lang="en-GB"/>
          </a:p>
        </p:txBody>
      </p:sp>
    </p:spTree>
    <p:extLst>
      <p:ext uri="{BB962C8B-B14F-4D97-AF65-F5344CB8AC3E}">
        <p14:creationId xmlns:p14="http://schemas.microsoft.com/office/powerpoint/2010/main" val="2331159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28</a:t>
            </a:fld>
            <a:endParaRPr lang="en-GB"/>
          </a:p>
        </p:txBody>
      </p:sp>
    </p:spTree>
    <p:extLst>
      <p:ext uri="{BB962C8B-B14F-4D97-AF65-F5344CB8AC3E}">
        <p14:creationId xmlns:p14="http://schemas.microsoft.com/office/powerpoint/2010/main" val="29362897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29</a:t>
            </a:fld>
            <a:endParaRPr lang="en-GB"/>
          </a:p>
        </p:txBody>
      </p:sp>
    </p:spTree>
    <p:extLst>
      <p:ext uri="{BB962C8B-B14F-4D97-AF65-F5344CB8AC3E}">
        <p14:creationId xmlns:p14="http://schemas.microsoft.com/office/powerpoint/2010/main" val="4259424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sz="1400" b="0"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3</a:t>
            </a:fld>
            <a:endParaRPr lang="en-GB"/>
          </a:p>
        </p:txBody>
      </p:sp>
    </p:spTree>
    <p:extLst>
      <p:ext uri="{BB962C8B-B14F-4D97-AF65-F5344CB8AC3E}">
        <p14:creationId xmlns:p14="http://schemas.microsoft.com/office/powerpoint/2010/main" val="8495910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30</a:t>
            </a:fld>
            <a:endParaRPr lang="en-GB"/>
          </a:p>
        </p:txBody>
      </p:sp>
    </p:spTree>
    <p:extLst>
      <p:ext uri="{BB962C8B-B14F-4D97-AF65-F5344CB8AC3E}">
        <p14:creationId xmlns:p14="http://schemas.microsoft.com/office/powerpoint/2010/main" val="5282962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31</a:t>
            </a:fld>
            <a:endParaRPr lang="en-GB"/>
          </a:p>
        </p:txBody>
      </p:sp>
    </p:spTree>
    <p:extLst>
      <p:ext uri="{BB962C8B-B14F-4D97-AF65-F5344CB8AC3E}">
        <p14:creationId xmlns:p14="http://schemas.microsoft.com/office/powerpoint/2010/main" val="12586922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32</a:t>
            </a:fld>
            <a:endParaRPr lang="en-GB"/>
          </a:p>
        </p:txBody>
      </p:sp>
    </p:spTree>
    <p:extLst>
      <p:ext uri="{BB962C8B-B14F-4D97-AF65-F5344CB8AC3E}">
        <p14:creationId xmlns:p14="http://schemas.microsoft.com/office/powerpoint/2010/main" val="864098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1088502"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33</a:t>
            </a:fld>
            <a:endParaRPr lang="en-GB"/>
          </a:p>
        </p:txBody>
      </p:sp>
    </p:spTree>
    <p:extLst>
      <p:ext uri="{BB962C8B-B14F-4D97-AF65-F5344CB8AC3E}">
        <p14:creationId xmlns:p14="http://schemas.microsoft.com/office/powerpoint/2010/main" val="3979848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sz="1400" b="0"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4</a:t>
            </a:fld>
            <a:endParaRPr lang="en-GB"/>
          </a:p>
        </p:txBody>
      </p:sp>
    </p:spTree>
    <p:extLst>
      <p:ext uri="{BB962C8B-B14F-4D97-AF65-F5344CB8AC3E}">
        <p14:creationId xmlns:p14="http://schemas.microsoft.com/office/powerpoint/2010/main" val="259836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5</a:t>
            </a:fld>
            <a:endParaRPr lang="en-GB"/>
          </a:p>
        </p:txBody>
      </p:sp>
    </p:spTree>
    <p:extLst>
      <p:ext uri="{BB962C8B-B14F-4D97-AF65-F5344CB8AC3E}">
        <p14:creationId xmlns:p14="http://schemas.microsoft.com/office/powerpoint/2010/main" val="3610447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6</a:t>
            </a:fld>
            <a:endParaRPr lang="en-GB"/>
          </a:p>
        </p:txBody>
      </p:sp>
    </p:spTree>
    <p:extLst>
      <p:ext uri="{BB962C8B-B14F-4D97-AF65-F5344CB8AC3E}">
        <p14:creationId xmlns:p14="http://schemas.microsoft.com/office/powerpoint/2010/main" val="1445157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7</a:t>
            </a:fld>
            <a:endParaRPr lang="en-GB"/>
          </a:p>
        </p:txBody>
      </p:sp>
    </p:spTree>
    <p:extLst>
      <p:ext uri="{BB962C8B-B14F-4D97-AF65-F5344CB8AC3E}">
        <p14:creationId xmlns:p14="http://schemas.microsoft.com/office/powerpoint/2010/main" val="541666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8</a:t>
            </a:fld>
            <a:endParaRPr lang="en-GB"/>
          </a:p>
        </p:txBody>
      </p:sp>
    </p:spTree>
    <p:extLst>
      <p:ext uri="{BB962C8B-B14F-4D97-AF65-F5344CB8AC3E}">
        <p14:creationId xmlns:p14="http://schemas.microsoft.com/office/powerpoint/2010/main" val="1107582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en-GB" smtClean="0"/>
              <a:pPr/>
              <a:t>9</a:t>
            </a:fld>
            <a:endParaRPr lang="en-GB"/>
          </a:p>
        </p:txBody>
      </p:sp>
    </p:spTree>
    <p:extLst>
      <p:ext uri="{BB962C8B-B14F-4D97-AF65-F5344CB8AC3E}">
        <p14:creationId xmlns:p14="http://schemas.microsoft.com/office/powerpoint/2010/main" val="119914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customXml" Target="../../customXml/item8.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customXml" Target="../../customXml/item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E3000B"/>
        </a:solidFill>
        <a:effectLst/>
      </p:bgPr>
    </p:bg>
    <p:spTree>
      <p:nvGrpSpPr>
        <p:cNvPr id="1" name=""/>
        <p:cNvGrpSpPr/>
        <p:nvPr/>
      </p:nvGrpSpPr>
      <p:grpSpPr>
        <a:xfrm>
          <a:off x="0" y="0"/>
          <a:ext cx="0" cy="0"/>
          <a:chOff x="0" y="0"/>
          <a:chExt cx="0" cy="0"/>
        </a:xfrm>
      </p:grpSpPr>
      <p:sp>
        <p:nvSpPr>
          <p:cNvPr id="13" name="Vrije tekstregel voor toelichting 1"/>
          <p:cNvSpPr>
            <a:spLocks noGrp="1" noSelect="1"/>
          </p:cNvSpPr>
          <p:nvPr>
            <p:ph type="body" sz="quarter" idx="16" hasCustomPrompt="1"/>
          </p:nvPr>
        </p:nvSpPr>
        <p:spPr>
          <a:xfrm>
            <a:off x="939613" y="5018400"/>
            <a:ext cx="9900000" cy="216000"/>
          </a:xfrm>
        </p:spPr>
        <p:txBody>
          <a:bodyPr/>
          <a:lstStyle>
            <a:lvl1pPr marL="0" indent="0">
              <a:spcBef>
                <a:spcPts val="0"/>
              </a:spcBef>
              <a:buNone/>
              <a:defRPr b="0" baseline="0">
                <a:solidFill>
                  <a:srgbClr val="8C201B"/>
                </a:solidFill>
              </a:defRPr>
            </a:lvl1pPr>
            <a:lvl2pPr marL="0" indent="0">
              <a:spcBef>
                <a:spcPts val="0"/>
              </a:spcBef>
              <a:buNone/>
              <a:defRPr b="0">
                <a:solidFill>
                  <a:srgbClr val="8C201B"/>
                </a:solidFill>
              </a:defRPr>
            </a:lvl2pPr>
            <a:lvl3pPr marL="0" indent="0">
              <a:spcBef>
                <a:spcPts val="0"/>
              </a:spcBef>
              <a:buFont typeface="Arial" panose="020B0604020202020204" pitchFamily="34" charset="0"/>
              <a:buNone/>
              <a:defRPr b="0">
                <a:solidFill>
                  <a:srgbClr val="8C201B"/>
                </a:solidFill>
              </a:defRPr>
            </a:lvl3pPr>
            <a:lvl4pPr marL="0" indent="0">
              <a:spcBef>
                <a:spcPts val="0"/>
              </a:spcBef>
              <a:buFont typeface="Arial" panose="020B0604020202020204" pitchFamily="34" charset="0"/>
              <a:buNone/>
              <a:defRPr b="0">
                <a:solidFill>
                  <a:srgbClr val="8C201B"/>
                </a:solidFill>
              </a:defRPr>
            </a:lvl4pPr>
            <a:lvl5pPr marL="0" indent="0">
              <a:spcBef>
                <a:spcPts val="0"/>
              </a:spcBef>
              <a:buFont typeface="Arial" panose="020B0604020202020204" pitchFamily="34" charset="0"/>
              <a:buNone/>
              <a:defRPr b="0">
                <a:solidFill>
                  <a:srgbClr val="8C201B"/>
                </a:solidFill>
              </a:defRPr>
            </a:lvl5pPr>
            <a:lvl6pPr marL="0" indent="0">
              <a:spcBef>
                <a:spcPts val="0"/>
              </a:spcBef>
              <a:buFont typeface="Arial" panose="020B0604020202020204" pitchFamily="34" charset="0"/>
              <a:buNone/>
              <a:defRPr b="0">
                <a:solidFill>
                  <a:srgbClr val="8C201B"/>
                </a:solidFill>
              </a:defRPr>
            </a:lvl6pPr>
            <a:lvl7pPr marL="0" indent="0">
              <a:spcBef>
                <a:spcPts val="0"/>
              </a:spcBef>
              <a:buFont typeface="Arial" panose="020B0604020202020204" pitchFamily="34" charset="0"/>
              <a:buNone/>
              <a:defRPr b="0">
                <a:solidFill>
                  <a:srgbClr val="8C201B"/>
                </a:solidFill>
              </a:defRPr>
            </a:lvl7pPr>
            <a:lvl8pPr marL="0" indent="0">
              <a:spcBef>
                <a:spcPts val="0"/>
              </a:spcBef>
              <a:buFont typeface="Arial" panose="020B0604020202020204" pitchFamily="34" charset="0"/>
              <a:buNone/>
              <a:defRPr b="0">
                <a:solidFill>
                  <a:srgbClr val="8C201B"/>
                </a:solidFill>
              </a:defRPr>
            </a:lvl8pPr>
            <a:lvl9pPr marL="0" indent="0">
              <a:spcBef>
                <a:spcPts val="0"/>
              </a:spcBef>
              <a:buFont typeface="Arial" panose="020B0604020202020204" pitchFamily="34" charset="0"/>
              <a:buNone/>
              <a:defRPr b="0">
                <a:solidFill>
                  <a:srgbClr val="8C201B"/>
                </a:solidFill>
              </a:defRPr>
            </a:lvl9pPr>
          </a:lstStyle>
          <a:p>
            <a:pPr lvl="0"/>
            <a:r>
              <a:rPr lang="en-GB"/>
              <a:t>[Optional text line for explanation] </a:t>
            </a:r>
          </a:p>
        </p:txBody>
      </p:sp>
      <p:sp>
        <p:nvSpPr>
          <p:cNvPr id="12" name="Naam van presentator 2"/>
          <p:cNvSpPr>
            <a:spLocks noGrp="1" noSelect="1"/>
          </p:cNvSpPr>
          <p:nvPr>
            <p:ph type="body" sz="quarter" idx="15" hasCustomPrompt="1"/>
          </p:nvPr>
        </p:nvSpPr>
        <p:spPr>
          <a:xfrm>
            <a:off x="939613" y="4774496"/>
            <a:ext cx="9900000" cy="216000"/>
          </a:xfrm>
        </p:spPr>
        <p:txBody>
          <a:bodyPr/>
          <a:lstStyle>
            <a:lvl1pPr marL="0" indent="0">
              <a:spcBef>
                <a:spcPts val="0"/>
              </a:spcBef>
              <a:buNone/>
              <a:defRPr b="0" baseline="0">
                <a:solidFill>
                  <a:srgbClr val="8C201B"/>
                </a:solidFill>
              </a:defRPr>
            </a:lvl1pPr>
            <a:lvl2pPr marL="0" indent="0">
              <a:spcBef>
                <a:spcPts val="0"/>
              </a:spcBef>
              <a:buNone/>
              <a:defRPr b="0">
                <a:solidFill>
                  <a:srgbClr val="8C201B"/>
                </a:solidFill>
              </a:defRPr>
            </a:lvl2pPr>
            <a:lvl3pPr marL="0" indent="0">
              <a:spcBef>
                <a:spcPts val="0"/>
              </a:spcBef>
              <a:buFont typeface="Arial" panose="020B0604020202020204" pitchFamily="34" charset="0"/>
              <a:buNone/>
              <a:defRPr b="0">
                <a:solidFill>
                  <a:srgbClr val="8C201B"/>
                </a:solidFill>
              </a:defRPr>
            </a:lvl3pPr>
            <a:lvl4pPr marL="0" indent="0">
              <a:spcBef>
                <a:spcPts val="0"/>
              </a:spcBef>
              <a:buFont typeface="Arial" panose="020B0604020202020204" pitchFamily="34" charset="0"/>
              <a:buNone/>
              <a:defRPr b="0">
                <a:solidFill>
                  <a:srgbClr val="8C201B"/>
                </a:solidFill>
              </a:defRPr>
            </a:lvl4pPr>
            <a:lvl5pPr marL="0" indent="0">
              <a:spcBef>
                <a:spcPts val="0"/>
              </a:spcBef>
              <a:buFont typeface="Arial" panose="020B0604020202020204" pitchFamily="34" charset="0"/>
              <a:buNone/>
              <a:defRPr b="0">
                <a:solidFill>
                  <a:srgbClr val="8C201B"/>
                </a:solidFill>
              </a:defRPr>
            </a:lvl5pPr>
            <a:lvl6pPr marL="0" indent="0">
              <a:spcBef>
                <a:spcPts val="0"/>
              </a:spcBef>
              <a:buFont typeface="Arial" panose="020B0604020202020204" pitchFamily="34" charset="0"/>
              <a:buNone/>
              <a:defRPr b="0">
                <a:solidFill>
                  <a:srgbClr val="8C201B"/>
                </a:solidFill>
              </a:defRPr>
            </a:lvl6pPr>
            <a:lvl7pPr marL="0" indent="0">
              <a:spcBef>
                <a:spcPts val="0"/>
              </a:spcBef>
              <a:buFont typeface="Arial" panose="020B0604020202020204" pitchFamily="34" charset="0"/>
              <a:buNone/>
              <a:defRPr b="0">
                <a:solidFill>
                  <a:srgbClr val="8C201B"/>
                </a:solidFill>
              </a:defRPr>
            </a:lvl7pPr>
            <a:lvl8pPr marL="0" indent="0">
              <a:spcBef>
                <a:spcPts val="0"/>
              </a:spcBef>
              <a:buFont typeface="Arial" panose="020B0604020202020204" pitchFamily="34" charset="0"/>
              <a:buNone/>
              <a:defRPr b="0">
                <a:solidFill>
                  <a:srgbClr val="8C201B"/>
                </a:solidFill>
              </a:defRPr>
            </a:lvl8pPr>
            <a:lvl9pPr marL="0" indent="0">
              <a:spcBef>
                <a:spcPts val="0"/>
              </a:spcBef>
              <a:buFont typeface="Arial" panose="020B0604020202020204" pitchFamily="34" charset="0"/>
              <a:buNone/>
              <a:defRPr b="0">
                <a:solidFill>
                  <a:srgbClr val="8C201B"/>
                </a:solidFill>
              </a:defRPr>
            </a:lvl9pPr>
          </a:lstStyle>
          <a:p>
            <a:pPr lvl="0"/>
            <a:r>
              <a:rPr lang="en-GB"/>
              <a:t>[Name of presenter]</a:t>
            </a:r>
          </a:p>
        </p:txBody>
      </p:sp>
      <p:sp>
        <p:nvSpPr>
          <p:cNvPr id="11" name="date 3 (JU-Free)"/>
          <p:cNvSpPr>
            <a:spLocks noGrp="1"/>
          </p:cNvSpPr>
          <p:nvPr>
            <p:ph type="body" sz="quarter" idx="14" hasCustomPrompt="1"/>
          </p:nvPr>
        </p:nvSpPr>
        <p:spPr>
          <a:xfrm>
            <a:off x="939613" y="4528107"/>
            <a:ext cx="9900000" cy="216000"/>
          </a:xfrm>
        </p:spPr>
        <p:txBody>
          <a:bodyPr/>
          <a:lstStyle>
            <a:lvl1pPr marL="0" indent="0">
              <a:spcBef>
                <a:spcPts val="0"/>
              </a:spcBef>
              <a:buNone/>
              <a:defRPr b="0" baseline="0">
                <a:solidFill>
                  <a:srgbClr val="8C201B"/>
                </a:solidFill>
              </a:defRPr>
            </a:lvl1pPr>
            <a:lvl2pPr marL="0" indent="0">
              <a:spcBef>
                <a:spcPts val="0"/>
              </a:spcBef>
              <a:buNone/>
              <a:defRPr b="0">
                <a:solidFill>
                  <a:srgbClr val="8C201B"/>
                </a:solidFill>
              </a:defRPr>
            </a:lvl2pPr>
            <a:lvl3pPr marL="0" indent="0">
              <a:spcBef>
                <a:spcPts val="0"/>
              </a:spcBef>
              <a:buFont typeface="Arial" panose="020B0604020202020204" pitchFamily="34" charset="0"/>
              <a:buNone/>
              <a:defRPr b="0">
                <a:solidFill>
                  <a:srgbClr val="8C201B"/>
                </a:solidFill>
              </a:defRPr>
            </a:lvl3pPr>
            <a:lvl4pPr marL="0" indent="0">
              <a:spcBef>
                <a:spcPts val="0"/>
              </a:spcBef>
              <a:buFont typeface="Arial" panose="020B0604020202020204" pitchFamily="34" charset="0"/>
              <a:buNone/>
              <a:defRPr b="0">
                <a:solidFill>
                  <a:srgbClr val="8C201B"/>
                </a:solidFill>
                <a:latin typeface="+mn-lt"/>
              </a:defRPr>
            </a:lvl4pPr>
            <a:lvl5pPr marL="0" indent="0">
              <a:spcBef>
                <a:spcPts val="0"/>
              </a:spcBef>
              <a:buFont typeface="Arial" panose="020B0604020202020204" pitchFamily="34" charset="0"/>
              <a:buNone/>
              <a:defRPr b="0">
                <a:solidFill>
                  <a:srgbClr val="8C201B"/>
                </a:solidFill>
              </a:defRPr>
            </a:lvl5pPr>
            <a:lvl6pPr marL="0" indent="0">
              <a:spcBef>
                <a:spcPts val="0"/>
              </a:spcBef>
              <a:buFont typeface="Arial" panose="020B0604020202020204" pitchFamily="34" charset="0"/>
              <a:buNone/>
              <a:defRPr b="0">
                <a:solidFill>
                  <a:srgbClr val="8C201B"/>
                </a:solidFill>
              </a:defRPr>
            </a:lvl6pPr>
            <a:lvl7pPr marL="0" indent="0">
              <a:spcBef>
                <a:spcPts val="0"/>
              </a:spcBef>
              <a:buFont typeface="Arial" panose="020B0604020202020204" pitchFamily="34" charset="0"/>
              <a:buNone/>
              <a:defRPr b="0">
                <a:solidFill>
                  <a:srgbClr val="8C201B"/>
                </a:solidFill>
              </a:defRPr>
            </a:lvl7pPr>
            <a:lvl8pPr marL="0" indent="0">
              <a:spcBef>
                <a:spcPts val="0"/>
              </a:spcBef>
              <a:buFont typeface="Arial" panose="020B0604020202020204" pitchFamily="34" charset="0"/>
              <a:buNone/>
              <a:defRPr b="0">
                <a:solidFill>
                  <a:srgbClr val="8C201B"/>
                </a:solidFill>
              </a:defRPr>
            </a:lvl8pPr>
            <a:lvl9pPr marL="0" indent="0">
              <a:spcBef>
                <a:spcPts val="0"/>
              </a:spcBef>
              <a:buFont typeface="Arial" panose="020B0604020202020204" pitchFamily="34" charset="0"/>
              <a:buNone/>
              <a:defRPr b="0">
                <a:solidFill>
                  <a:srgbClr val="8C201B"/>
                </a:solidFill>
              </a:defRPr>
            </a:lvl9pPr>
          </a:lstStyle>
          <a:p>
            <a:pPr lvl="0"/>
            <a:r>
              <a:rPr lang="en-GB"/>
              <a:t>[Date of presentation]</a:t>
            </a:r>
          </a:p>
          <a:p>
            <a:pPr lvl="0"/>
            <a:r>
              <a:rPr lang="en-GB"/>
              <a:t>JU-LEVEL1=</a:t>
            </a:r>
            <a:r>
              <a:rPr lang="en-GB" err="1"/>
              <a:t>Standaard</a:t>
            </a:r>
            <a:endParaRPr lang="en-GB"/>
          </a:p>
        </p:txBody>
      </p:sp>
      <p:sp>
        <p:nvSpPr>
          <p:cNvPr id="6" name="Title 4 (JU-Free)"/>
          <p:cNvSpPr>
            <a:spLocks noGrp="1"/>
          </p:cNvSpPr>
          <p:nvPr>
            <p:ph type="body" sz="quarter" idx="13" hasCustomPrompt="1"/>
          </p:nvPr>
        </p:nvSpPr>
        <p:spPr>
          <a:xfrm>
            <a:off x="863545" y="512677"/>
            <a:ext cx="10080000" cy="3647900"/>
          </a:xfrm>
        </p:spPr>
        <p:txBody>
          <a:bodyPr anchor="b"/>
          <a:lstStyle>
            <a:lvl1pPr marL="0" indent="0">
              <a:lnSpc>
                <a:spcPct val="85000"/>
              </a:lnSpc>
              <a:spcBef>
                <a:spcPts val="0"/>
              </a:spcBef>
              <a:buNone/>
              <a:defRPr sz="6800" b="0">
                <a:solidFill>
                  <a:schemeClr val="bg1"/>
                </a:solidFill>
                <a:latin typeface="+mj-lt"/>
              </a:defRPr>
            </a:lvl1pPr>
            <a:lvl2pPr marL="0" indent="0">
              <a:lnSpc>
                <a:spcPct val="85000"/>
              </a:lnSpc>
              <a:spcBef>
                <a:spcPts val="0"/>
              </a:spcBef>
              <a:buNone/>
              <a:defRPr sz="6800" b="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6pPr>
            <a:lvl7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7pPr>
            <a:lvl8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8pPr>
            <a:lvl9pPr marL="0" indent="0">
              <a:lnSpc>
                <a:spcPct val="85000"/>
              </a:lnSpc>
              <a:spcBef>
                <a:spcPts val="0"/>
              </a:spcBef>
              <a:buFont typeface="Arial" panose="020B0604020202020204" pitchFamily="34" charset="0"/>
              <a:buNone/>
              <a:defRPr sz="6800" b="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9pPr>
          </a:lstStyle>
          <a:p>
            <a:pPr lvl="0"/>
            <a:r>
              <a:rPr lang="en-GB"/>
              <a:t>[Title]</a:t>
            </a:r>
          </a:p>
          <a:p>
            <a:pPr lvl="0"/>
            <a:r>
              <a:rPr lang="en-GB"/>
              <a:t>JU-LEVEL1=</a:t>
            </a:r>
            <a:r>
              <a:rPr lang="en-GB" err="1"/>
              <a:t>Standaard</a:t>
            </a:r>
            <a:endParaRPr lang="en-GB"/>
          </a:p>
          <a:p>
            <a:pPr lvl="1"/>
            <a:r>
              <a:rPr lang="en-GB"/>
              <a:t>JU-LEVEL2=</a:t>
            </a:r>
            <a:r>
              <a:rPr lang="en-GB" err="1"/>
              <a:t>Titel</a:t>
            </a:r>
            <a:r>
              <a:rPr lang="en-GB"/>
              <a:t> light</a:t>
            </a:r>
          </a:p>
        </p:txBody>
      </p:sp>
      <p:sp>
        <p:nvSpPr>
          <p:cNvPr id="9" name="Frame 5"/>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10" name="Frame 6"/>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ndard">
    <p:bg>
      <p:bgPr>
        <a:solidFill>
          <a:srgbClr val="F2F2F2"/>
        </a:solidFill>
        <a:effectLst/>
      </p:bgPr>
    </p:bg>
    <p:spTree>
      <p:nvGrpSpPr>
        <p:cNvPr id="1" name=""/>
        <p:cNvGrpSpPr/>
        <p:nvPr/>
      </p:nvGrpSpPr>
      <p:grpSpPr>
        <a:xfrm>
          <a:off x="0" y="0"/>
          <a:ext cx="0" cy="0"/>
          <a:chOff x="0" y="0"/>
          <a:chExt cx="0" cy="0"/>
        </a:xfrm>
      </p:grpSpPr>
      <p:sp>
        <p:nvSpPr>
          <p:cNvPr id="11" name="Achtergrondvlak 1"/>
          <p:cNvSpPr>
            <a:spLocks noSelect="1"/>
          </p:cNvSpPr>
          <p:nvPr userDrawn="1"/>
        </p:nvSpPr>
        <p:spPr>
          <a:xfrm>
            <a:off x="864000" y="1484784"/>
            <a:ext cx="10440000" cy="4716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Frame content 2 (JU-Free)"/>
          <p:cNvSpPr>
            <a:spLocks noGrp="1"/>
          </p:cNvSpPr>
          <p:nvPr>
            <p:ph idx="1" hasCustomPrompt="1"/>
          </p:nvPr>
        </p:nvSpPr>
        <p:spPr bwMode="gray">
          <a:xfrm>
            <a:off x="1066027" y="1773930"/>
            <a:ext cx="10062000" cy="4212000"/>
          </a:xfrm>
        </p:spPr>
        <p:txBody>
          <a:bodyPr/>
          <a:lstStyle>
            <a:lvl1pPr>
              <a:defRPr baseline="0"/>
            </a:lvl1pPr>
          </a:lstStyle>
          <a:p>
            <a:pPr lvl="0"/>
            <a:r>
              <a:rPr lang="en-GB"/>
              <a:t>[</a:t>
            </a:r>
            <a:r>
              <a:rPr lang="en-GB" err="1"/>
              <a:t>Tekst</a:t>
            </a:r>
            <a:r>
              <a:rPr lang="en-GB"/>
              <a:t> 2-kolomsindeling]</a:t>
            </a:r>
          </a:p>
          <a:p>
            <a:pPr lvl="0"/>
            <a:r>
              <a:rPr lang="en-GB"/>
              <a:t>JU-LEVEL1=</a:t>
            </a:r>
            <a:r>
              <a:rPr lang="en-GB" err="1"/>
              <a:t>Standaard</a:t>
            </a:r>
            <a:endParaRPr lang="en-GB"/>
          </a:p>
          <a:p>
            <a:pPr lvl="1"/>
            <a:r>
              <a:rPr lang="en-GB"/>
              <a:t>JU-LEVEL2=</a:t>
            </a:r>
            <a:r>
              <a:rPr lang="en-GB" noProof="1"/>
              <a:t> Opsomming 2e niveau</a:t>
            </a:r>
            <a:endParaRPr lang="en-GB"/>
          </a:p>
          <a:p>
            <a:pPr lvl="2"/>
            <a:r>
              <a:rPr lang="en-GB"/>
              <a:t>JU-LEVEL3=</a:t>
            </a:r>
            <a:r>
              <a:rPr lang="en-GB" noProof="1"/>
              <a:t> Opsomming nummer 1e niveau</a:t>
            </a:r>
            <a:endParaRPr lang="en-GB"/>
          </a:p>
          <a:p>
            <a:pPr lvl="3"/>
            <a:r>
              <a:rPr lang="en-GB"/>
              <a:t>JU-LEVEL4=Kop</a:t>
            </a:r>
          </a:p>
          <a:p>
            <a:pPr lvl="4"/>
            <a:r>
              <a:rPr lang="en-GB"/>
              <a:t>JU-LEVEL5=</a:t>
            </a:r>
            <a:r>
              <a:rPr lang="en-GB" err="1"/>
              <a:t>Basistekst</a:t>
            </a:r>
            <a:endParaRPr lang="en-GB"/>
          </a:p>
          <a:p>
            <a:pPr lvl="5"/>
            <a:r>
              <a:rPr lang="en-GB"/>
              <a:t>JU-LEVEL6=</a:t>
            </a:r>
            <a:r>
              <a:rPr lang="en-GB" err="1"/>
              <a:t>Zwevend</a:t>
            </a:r>
            <a:r>
              <a:rPr lang="en-GB"/>
              <a:t> 1e </a:t>
            </a:r>
            <a:r>
              <a:rPr lang="en-GB" err="1"/>
              <a:t>niveau</a:t>
            </a:r>
            <a:endParaRPr lang="en-GB"/>
          </a:p>
          <a:p>
            <a:pPr lvl="6"/>
            <a:r>
              <a:rPr lang="en-GB"/>
              <a:t>JU-LEVEL7=</a:t>
            </a:r>
            <a:r>
              <a:rPr lang="en-GB" err="1"/>
              <a:t>Zwevend</a:t>
            </a:r>
            <a:r>
              <a:rPr lang="en-GB"/>
              <a:t> 2e </a:t>
            </a:r>
            <a:r>
              <a:rPr lang="en-GB" err="1"/>
              <a:t>niveau</a:t>
            </a:r>
            <a:endParaRPr lang="en-GB"/>
          </a:p>
          <a:p>
            <a:pPr lvl="0"/>
            <a:endParaRPr lang="en-GB" noProof="1"/>
          </a:p>
        </p:txBody>
      </p:sp>
      <p:sp>
        <p:nvSpPr>
          <p:cNvPr id="2" name="Title 6"/>
          <p:cNvSpPr>
            <a:spLocks noGrp="1" noSelect="1"/>
          </p:cNvSpPr>
          <p:nvPr>
            <p:ph type="title" hasCustomPrompt="1"/>
          </p:nvPr>
        </p:nvSpPr>
        <p:spPr bwMode="gray">
          <a:xfrm>
            <a:off x="864000" y="895740"/>
            <a:ext cx="10440000" cy="288000"/>
          </a:xfrm>
        </p:spPr>
        <p:txBody>
          <a:bodyPr/>
          <a:lstStyle>
            <a:lvl1pPr>
              <a:defRPr sz="2000"/>
            </a:lvl1pPr>
          </a:lstStyle>
          <a:p>
            <a:r>
              <a:rPr lang="en-GB" noProof="1"/>
              <a:t>[Titel]</a:t>
            </a:r>
          </a:p>
        </p:txBody>
      </p:sp>
      <p:sp>
        <p:nvSpPr>
          <p:cNvPr id="10" name="Kopregel 7 (JU-Free)"/>
          <p:cNvSpPr>
            <a:spLocks noGrp="1"/>
          </p:cNvSpPr>
          <p:nvPr>
            <p:ph type="body" sz="quarter" idx="1002" hasCustomPrompt="1"/>
          </p:nvPr>
        </p:nvSpPr>
        <p:spPr>
          <a:xfrm>
            <a:off x="864000" y="670673"/>
            <a:ext cx="10463213" cy="216000"/>
          </a:xfrm>
        </p:spPr>
        <p:txBody>
          <a:bodyPr/>
          <a:lstStyle>
            <a:lvl1pPr marL="0" indent="0">
              <a:spcBef>
                <a:spcPts val="0"/>
              </a:spcBef>
              <a:buNone/>
              <a:defRPr cap="all" baseline="0">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1=</a:t>
            </a:r>
            <a:r>
              <a:rPr lang="en-GB" err="1"/>
              <a:t>Standaard</a:t>
            </a:r>
            <a:endParaRPr lang="en-GB"/>
          </a:p>
        </p:txBody>
      </p:sp>
    </p:spTree>
    <p:extLst>
      <p:ext uri="{BB962C8B-B14F-4D97-AF65-F5344CB8AC3E}">
        <p14:creationId xmlns:p14="http://schemas.microsoft.com/office/powerpoint/2010/main" val="355309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frame">
    <p:bg>
      <p:bgPr>
        <a:solidFill>
          <a:srgbClr val="F2F2F2"/>
        </a:solidFill>
        <a:effectLst/>
      </p:bgPr>
    </p:bg>
    <p:spTree>
      <p:nvGrpSpPr>
        <p:cNvPr id="1" name=""/>
        <p:cNvGrpSpPr/>
        <p:nvPr/>
      </p:nvGrpSpPr>
      <p:grpSpPr>
        <a:xfrm>
          <a:off x="0" y="0"/>
          <a:ext cx="0" cy="0"/>
          <a:chOff x="0" y="0"/>
          <a:chExt cx="0" cy="0"/>
        </a:xfrm>
      </p:grpSpPr>
      <p:sp>
        <p:nvSpPr>
          <p:cNvPr id="11" name="Achtergrondvlak 1"/>
          <p:cNvSpPr>
            <a:spLocks noSelect="1"/>
          </p:cNvSpPr>
          <p:nvPr userDrawn="1"/>
        </p:nvSpPr>
        <p:spPr>
          <a:xfrm>
            <a:off x="864000" y="1484784"/>
            <a:ext cx="10440000" cy="4716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ate Placeholder 2"/>
          <p:cNvSpPr>
            <a:spLocks noGrp="1" noSelect="1"/>
          </p:cNvSpPr>
          <p:nvPr>
            <p:ph type="dt" sz="half" idx="10"/>
          </p:nvPr>
        </p:nvSpPr>
        <p:spPr/>
        <p:txBody>
          <a:bodyPr/>
          <a:lstStyle/>
          <a:p>
            <a:fld id="{3173DE11-90EF-4400-A6F5-8A2DCCBD9698}" type="datetime4">
              <a:rPr lang="en-GB" noProof="1" smtClean="0"/>
              <a:t>09 October 2024</a:t>
            </a:fld>
            <a:endParaRPr lang="en-GB" noProof="1"/>
          </a:p>
        </p:txBody>
      </p:sp>
      <p:sp>
        <p:nvSpPr>
          <p:cNvPr id="8" name="Footer Placeholder 3"/>
          <p:cNvSpPr>
            <a:spLocks noGrp="1" noSelect="1"/>
          </p:cNvSpPr>
          <p:nvPr>
            <p:ph type="ftr" sz="quarter" idx="11"/>
          </p:nvPr>
        </p:nvSpPr>
        <p:spPr/>
        <p:txBody>
          <a:bodyPr/>
          <a:lstStyle/>
          <a:p>
            <a:r>
              <a:rPr lang="en-GB" noProof="1"/>
              <a:t>[Voettekst]</a:t>
            </a:r>
          </a:p>
        </p:txBody>
      </p:sp>
      <p:sp>
        <p:nvSpPr>
          <p:cNvPr id="9" name="Slide Number Placeholder 4"/>
          <p:cNvSpPr>
            <a:spLocks noGrp="1" noSelect="1"/>
          </p:cNvSpPr>
          <p:nvPr>
            <p:ph type="sldNum" sz="quarter" idx="12"/>
          </p:nvPr>
        </p:nvSpPr>
        <p:spPr/>
        <p:txBody>
          <a:bodyPr/>
          <a:lstStyle/>
          <a:p>
            <a:r>
              <a:rPr lang="en-GB" noProof="1"/>
              <a:t>| </a:t>
            </a:r>
            <a:fld id="{1336C48C-F87C-4E4B-81EF-5027B17D1F61}" type="slidenum">
              <a:rPr lang="en-GB" noProof="1" smtClean="0"/>
              <a:pPr/>
              <a:t>‹nr.›</a:t>
            </a:fld>
            <a:endParaRPr lang="en-GB" noProof="1"/>
          </a:p>
        </p:txBody>
      </p:sp>
      <p:sp>
        <p:nvSpPr>
          <p:cNvPr id="13" name="Frame content 5"/>
          <p:cNvSpPr>
            <a:spLocks noGrp="1" noSelect="1"/>
          </p:cNvSpPr>
          <p:nvPr>
            <p:ph idx="1004" hasCustomPrompt="1"/>
          </p:nvPr>
        </p:nvSpPr>
        <p:spPr bwMode="gray">
          <a:xfrm>
            <a:off x="6638827" y="1773930"/>
            <a:ext cx="4489200" cy="4212000"/>
          </a:xfrm>
        </p:spPr>
        <p:txBody>
          <a:bodyPr/>
          <a:lstStyle>
            <a:lvl1pPr>
              <a:defRPr baseline="0"/>
            </a:lvl1pPr>
          </a:lstStyle>
          <a:p>
            <a:pPr lvl="0"/>
            <a:r>
              <a:rPr lang="en-GB"/>
              <a:t>[Tekst 2-kolomsindeling]</a:t>
            </a:r>
          </a:p>
        </p:txBody>
      </p:sp>
      <p:sp>
        <p:nvSpPr>
          <p:cNvPr id="12" name="Frame content 6 (JU-Free)"/>
          <p:cNvSpPr>
            <a:spLocks noGrp="1"/>
          </p:cNvSpPr>
          <p:nvPr>
            <p:ph idx="1003" hasCustomPrompt="1"/>
          </p:nvPr>
        </p:nvSpPr>
        <p:spPr bwMode="gray">
          <a:xfrm>
            <a:off x="1066027" y="1773930"/>
            <a:ext cx="4489200" cy="4212000"/>
          </a:xfrm>
        </p:spPr>
        <p:txBody>
          <a:bodyPr/>
          <a:lstStyle>
            <a:lvl1pPr>
              <a:defRPr baseline="0"/>
            </a:lvl1pPr>
          </a:lstStyle>
          <a:p>
            <a:pPr lvl="0"/>
            <a:r>
              <a:rPr lang="en-GB"/>
              <a:t>[Tekst 2-kolomsindeling]</a:t>
            </a:r>
          </a:p>
          <a:p>
            <a:pPr lvl="0"/>
            <a:r>
              <a:rPr lang="en-GB"/>
              <a:t>JU-LEVEL1=Standaard</a:t>
            </a:r>
          </a:p>
          <a:p>
            <a:pPr lvl="1"/>
            <a:r>
              <a:rPr lang="en-GB"/>
              <a:t>JU-LEVEL2=</a:t>
            </a:r>
            <a:r>
              <a:rPr lang="en-GB" noProof="1"/>
              <a:t> Opsomming 2e niveau</a:t>
            </a:r>
            <a:endParaRPr lang="en-GB"/>
          </a:p>
          <a:p>
            <a:pPr lvl="2"/>
            <a:r>
              <a:rPr lang="en-GB"/>
              <a:t>JU-LEVEL3=</a:t>
            </a:r>
            <a:r>
              <a:rPr lang="en-GB" noProof="1"/>
              <a:t> Opsomming nummer 1e niveau</a:t>
            </a:r>
            <a:endParaRPr lang="en-GB"/>
          </a:p>
          <a:p>
            <a:pPr lvl="3"/>
            <a:r>
              <a:rPr lang="en-GB"/>
              <a:t>JU-LEVEL4=Kop</a:t>
            </a:r>
          </a:p>
          <a:p>
            <a:pPr lvl="4"/>
            <a:r>
              <a:rPr lang="en-GB"/>
              <a:t>JU-LEVEL5=Basistekst</a:t>
            </a:r>
          </a:p>
          <a:p>
            <a:pPr lvl="5"/>
            <a:r>
              <a:rPr lang="en-GB"/>
              <a:t>JU-LEVEL6=Zwevend 1e niveau</a:t>
            </a:r>
          </a:p>
          <a:p>
            <a:pPr lvl="6"/>
            <a:r>
              <a:rPr lang="en-GB"/>
              <a:t>JU-LEVEL7=Zwevend 2e niveau</a:t>
            </a:r>
          </a:p>
          <a:p>
            <a:pPr lvl="0"/>
            <a:endParaRPr lang="en-GB" noProof="1"/>
          </a:p>
        </p:txBody>
      </p:sp>
      <p:sp>
        <p:nvSpPr>
          <p:cNvPr id="2" name="Title 7"/>
          <p:cNvSpPr>
            <a:spLocks noGrp="1" noSelect="1"/>
          </p:cNvSpPr>
          <p:nvPr>
            <p:ph type="title" hasCustomPrompt="1"/>
          </p:nvPr>
        </p:nvSpPr>
        <p:spPr bwMode="gray">
          <a:xfrm>
            <a:off x="864000" y="895740"/>
            <a:ext cx="10440000" cy="288000"/>
          </a:xfrm>
        </p:spPr>
        <p:txBody>
          <a:bodyPr/>
          <a:lstStyle>
            <a:lvl1pPr>
              <a:defRPr sz="2000"/>
            </a:lvl1pPr>
          </a:lstStyle>
          <a:p>
            <a:r>
              <a:rPr lang="en-GB" noProof="1"/>
              <a:t>[Titel]</a:t>
            </a:r>
          </a:p>
        </p:txBody>
      </p:sp>
      <p:sp>
        <p:nvSpPr>
          <p:cNvPr id="10" name="Kopregel 8 (JU-Free)"/>
          <p:cNvSpPr>
            <a:spLocks noGrp="1"/>
          </p:cNvSpPr>
          <p:nvPr>
            <p:ph type="body" sz="quarter" idx="1002" hasCustomPrompt="1"/>
          </p:nvPr>
        </p:nvSpPr>
        <p:spPr>
          <a:xfrm>
            <a:off x="864000" y="680400"/>
            <a:ext cx="10463213" cy="216000"/>
          </a:xfrm>
        </p:spPr>
        <p:txBody>
          <a:bodyPr/>
          <a:lstStyle>
            <a:lvl1pPr marL="0" indent="0">
              <a:spcBef>
                <a:spcPts val="0"/>
              </a:spcBef>
              <a:buNone/>
              <a:defRPr cap="all" baseline="0">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JU-LEVEL1=</a:t>
            </a:r>
            <a:r>
              <a:rPr lang="en-GB" err="1"/>
              <a:t>Standaard</a:t>
            </a:r>
            <a:endParaRPr lang="en-GB"/>
          </a:p>
        </p:txBody>
      </p:sp>
    </p:spTree>
    <p:extLst>
      <p:ext uri="{BB962C8B-B14F-4D97-AF65-F5344CB8AC3E}">
        <p14:creationId xmlns:p14="http://schemas.microsoft.com/office/powerpoint/2010/main" val="2788175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white plane">
    <p:spTree>
      <p:nvGrpSpPr>
        <p:cNvPr id="1" name=""/>
        <p:cNvGrpSpPr/>
        <p:nvPr/>
      </p:nvGrpSpPr>
      <p:grpSpPr>
        <a:xfrm>
          <a:off x="0" y="0"/>
          <a:ext cx="0" cy="0"/>
          <a:chOff x="0" y="0"/>
          <a:chExt cx="0" cy="0"/>
        </a:xfrm>
      </p:grpSpPr>
      <p:sp>
        <p:nvSpPr>
          <p:cNvPr id="3" name="Placeholder 1">
            <a:extLst>
              <a:ext uri="{C183D7F6-B498-43B3-948B-1728B52AA6E4}">
                <adec:decorative xmlns:adec="http://schemas.microsoft.com/office/drawing/2017/decorative" val="1"/>
              </a:ext>
            </a:extLst>
          </p:cNvPr>
          <p:cNvSpPr>
            <a:spLocks noGrp="1" noSelect="1"/>
          </p:cNvSpPr>
          <p:nvPr userDrawn="1">
            <p:ph type="body" idx="1000" hasCustomPrompt="1"/>
            <p:custDataLst>
              <p:custData r:id="rId1"/>
            </p:custDataLst>
          </p:nvPr>
        </p:nvSpPr>
        <p:spPr>
          <a:xfrm>
            <a:off x="8474400" y="3160800"/>
            <a:ext cx="3445200" cy="3445200"/>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324000" indent="-324000" algn="ctr" defTabSz="1088610" rtl="0" eaLnBrk="1" latinLnBrk="0" hangingPunct="1">
              <a:spcBef>
                <a:spcPts val="900"/>
              </a:spcBef>
              <a:buFont typeface="Arial" pitchFamily="34" charset="0"/>
              <a:buNone/>
              <a:defRPr/>
            </a:lvl1pPr>
          </a:lstStyle>
          <a:p>
            <a:pPr algn="ctr"/>
            <a:r>
              <a:rPr lang="en-GB"/>
              <a:t> </a:t>
            </a:r>
          </a:p>
        </p:txBody>
      </p:sp>
      <p:sp>
        <p:nvSpPr>
          <p:cNvPr id="6" name="Frame text 2 (JU-Free)"/>
          <p:cNvSpPr>
            <a:spLocks noGrp="1"/>
          </p:cNvSpPr>
          <p:nvPr>
            <p:ph type="body" sz="quarter" idx="11" hasCustomPrompt="1"/>
          </p:nvPr>
        </p:nvSpPr>
        <p:spPr>
          <a:xfrm>
            <a:off x="8651875" y="3860613"/>
            <a:ext cx="3097213" cy="2232025"/>
          </a:xfrm>
        </p:spPr>
        <p:txBody>
          <a:bodyPr/>
          <a:lstStyle>
            <a:lvl1pPr marL="0" indent="0">
              <a:lnSpc>
                <a:spcPct val="85000"/>
              </a:lnSpc>
              <a:spcBef>
                <a:spcPts val="0"/>
              </a:spcBef>
              <a:buNone/>
              <a:defRPr sz="3000" b="1" baseline="0">
                <a:solidFill>
                  <a:schemeClr val="accent1"/>
                </a:solidFill>
                <a:latin typeface="+mn-lt"/>
              </a:defRPr>
            </a:lvl1pPr>
            <a:lvl2pPr marL="0" indent="0">
              <a:spcBef>
                <a:spcPts val="2400"/>
              </a:spcBef>
              <a:buNone/>
              <a:defRPr sz="1400"/>
            </a:lvl2pPr>
            <a:lvl3pPr marL="0" indent="0">
              <a:spcBef>
                <a:spcPts val="0"/>
              </a:spcBef>
              <a:buFont typeface="Arial" panose="020B0604020202020204" pitchFamily="34" charset="0"/>
              <a:buNone/>
              <a:defRPr sz="1400"/>
            </a:lvl3pPr>
            <a:lvl4pPr marL="0" indent="0">
              <a:spcBef>
                <a:spcPts val="0"/>
              </a:spcBef>
              <a:buFont typeface="Arial" panose="020B0604020202020204" pitchFamily="34" charset="0"/>
              <a:buNone/>
              <a:defRPr sz="1400"/>
            </a:lvl4pPr>
            <a:lvl5pPr marL="0" indent="0">
              <a:spcBef>
                <a:spcPts val="0"/>
              </a:spcBef>
              <a:buFont typeface="Arial" panose="020B0604020202020204" pitchFamily="34" charset="0"/>
              <a:buNone/>
              <a:defRPr sz="1400"/>
            </a:lvl5pPr>
            <a:lvl6pPr marL="0" indent="0">
              <a:spcBef>
                <a:spcPts val="0"/>
              </a:spcBef>
              <a:buFont typeface="Arial" panose="020B0604020202020204" pitchFamily="34" charset="0"/>
              <a:buNone/>
              <a:defRPr sz="1400"/>
            </a:lvl6pPr>
            <a:lvl7pPr marL="0" indent="0">
              <a:spcBef>
                <a:spcPts val="0"/>
              </a:spcBef>
              <a:buFont typeface="Arial" panose="020B0604020202020204" pitchFamily="34" charset="0"/>
              <a:buNone/>
              <a:defRPr sz="1400"/>
            </a:lvl7pPr>
            <a:lvl8pPr marL="0" indent="0">
              <a:spcBef>
                <a:spcPts val="0"/>
              </a:spcBef>
              <a:buFont typeface="Arial" panose="020B0604020202020204" pitchFamily="34" charset="0"/>
              <a:buNone/>
              <a:defRPr sz="1400"/>
            </a:lvl8pPr>
            <a:lvl9pPr marL="0" indent="0">
              <a:spcBef>
                <a:spcPts val="0"/>
              </a:spcBef>
              <a:buFont typeface="Arial" panose="020B0604020202020204" pitchFamily="34" charset="0"/>
              <a:buNone/>
              <a:defRPr sz="1400"/>
            </a:lvl9pPr>
          </a:lstStyle>
          <a:p>
            <a:pPr lvl="0"/>
            <a:r>
              <a:rPr lang="en-GB"/>
              <a:t>[Kop]</a:t>
            </a:r>
          </a:p>
          <a:p>
            <a:pPr lvl="0"/>
            <a:r>
              <a:rPr lang="en-GB"/>
              <a:t>JU-LEVEL1=Kop</a:t>
            </a:r>
          </a:p>
          <a:p>
            <a:pPr lvl="1"/>
            <a:r>
              <a:rPr lang="en-GB"/>
              <a:t>JU-LEVEL2=Basistekst</a:t>
            </a:r>
          </a:p>
        </p:txBody>
      </p:sp>
      <p:sp>
        <p:nvSpPr>
          <p:cNvPr id="2" name="Rounded Rectangle 3">
            <a:extLst>
              <a:ext uri="{FF2B5EF4-FFF2-40B4-BE49-F238E27FC236}">
                <a16:creationId xmlns:a16="http://schemas.microsoft.com/office/drawing/2014/main" id="{658BE619-73D5-4A0A-9AB2-3E869478FB4B}"/>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8" name="Frame 4"/>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ame 5"/>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10" name="Vrije vorm 6"/>
          <p:cNvSpPr>
            <a:spLocks noGrp="1" noSelect="1"/>
          </p:cNvSpPr>
          <p:nvPr>
            <p:ph type="pic" sz="quarter" idx="1001" hasCustomPrompt="1"/>
          </p:nvPr>
        </p:nvSpPr>
        <p:spPr>
          <a:xfrm>
            <a:off x="8" y="5"/>
            <a:ext cx="12191993" cy="6857996"/>
          </a:xfrm>
          <a:custGeom>
            <a:avLst/>
            <a:gdLst>
              <a:gd name="connsiteX0" fmla="*/ 6150497 w 12191993"/>
              <a:gd name="connsiteY0" fmla="*/ 6688738 h 6857996"/>
              <a:gd name="connsiteX1" fmla="*/ 6148985 w 12191993"/>
              <a:gd name="connsiteY1" fmla="*/ 6692367 h 6857996"/>
              <a:gd name="connsiteX2" fmla="*/ 6152916 w 12191993"/>
              <a:gd name="connsiteY2" fmla="*/ 6693878 h 6857996"/>
              <a:gd name="connsiteX3" fmla="*/ 6154125 w 12191993"/>
              <a:gd name="connsiteY3" fmla="*/ 6690250 h 6857996"/>
              <a:gd name="connsiteX4" fmla="*/ 6150497 w 12191993"/>
              <a:gd name="connsiteY4" fmla="*/ 6688738 h 6857996"/>
              <a:gd name="connsiteX5" fmla="*/ 6092818 w 12191993"/>
              <a:gd name="connsiteY5" fmla="*/ 6684958 h 6857996"/>
              <a:gd name="connsiteX6" fmla="*/ 6092818 w 12191993"/>
              <a:gd name="connsiteY6" fmla="*/ 6686546 h 6857996"/>
              <a:gd name="connsiteX7" fmla="*/ 6094405 w 12191993"/>
              <a:gd name="connsiteY7" fmla="*/ 6688133 h 6857996"/>
              <a:gd name="connsiteX8" fmla="*/ 6092818 w 12191993"/>
              <a:gd name="connsiteY8" fmla="*/ 6708771 h 6857996"/>
              <a:gd name="connsiteX9" fmla="*/ 6091231 w 12191993"/>
              <a:gd name="connsiteY9" fmla="*/ 6710359 h 6857996"/>
              <a:gd name="connsiteX10" fmla="*/ 6097580 w 12191993"/>
              <a:gd name="connsiteY10" fmla="*/ 6711946 h 6857996"/>
              <a:gd name="connsiteX11" fmla="*/ 6097580 w 12191993"/>
              <a:gd name="connsiteY11" fmla="*/ 6708771 h 6857996"/>
              <a:gd name="connsiteX12" fmla="*/ 6095993 w 12191993"/>
              <a:gd name="connsiteY12" fmla="*/ 6708771 h 6857996"/>
              <a:gd name="connsiteX13" fmla="*/ 6097580 w 12191993"/>
              <a:gd name="connsiteY13" fmla="*/ 6692896 h 6857996"/>
              <a:gd name="connsiteX14" fmla="*/ 6111868 w 12191993"/>
              <a:gd name="connsiteY14" fmla="*/ 6711946 h 6857996"/>
              <a:gd name="connsiteX15" fmla="*/ 6115043 w 12191993"/>
              <a:gd name="connsiteY15" fmla="*/ 6711946 h 6857996"/>
              <a:gd name="connsiteX16" fmla="*/ 6113456 w 12191993"/>
              <a:gd name="connsiteY16" fmla="*/ 6688133 h 6857996"/>
              <a:gd name="connsiteX17" fmla="*/ 6113456 w 12191993"/>
              <a:gd name="connsiteY17" fmla="*/ 6686546 h 6857996"/>
              <a:gd name="connsiteX18" fmla="*/ 6108693 w 12191993"/>
              <a:gd name="connsiteY18" fmla="*/ 6686546 h 6857996"/>
              <a:gd name="connsiteX19" fmla="*/ 6108693 w 12191993"/>
              <a:gd name="connsiteY19" fmla="*/ 6688133 h 6857996"/>
              <a:gd name="connsiteX20" fmla="*/ 6110281 w 12191993"/>
              <a:gd name="connsiteY20" fmla="*/ 6688133 h 6857996"/>
              <a:gd name="connsiteX21" fmla="*/ 6111868 w 12191993"/>
              <a:gd name="connsiteY21" fmla="*/ 6704009 h 6857996"/>
              <a:gd name="connsiteX22" fmla="*/ 6097580 w 12191993"/>
              <a:gd name="connsiteY22" fmla="*/ 6686546 h 6857996"/>
              <a:gd name="connsiteX23" fmla="*/ 6080118 w 12191993"/>
              <a:gd name="connsiteY23" fmla="*/ 6683371 h 6857996"/>
              <a:gd name="connsiteX24" fmla="*/ 6080118 w 12191993"/>
              <a:gd name="connsiteY24" fmla="*/ 6684959 h 6857996"/>
              <a:gd name="connsiteX25" fmla="*/ 6081705 w 12191993"/>
              <a:gd name="connsiteY25" fmla="*/ 6686546 h 6857996"/>
              <a:gd name="connsiteX26" fmla="*/ 6076943 w 12191993"/>
              <a:gd name="connsiteY26" fmla="*/ 6705597 h 6857996"/>
              <a:gd name="connsiteX27" fmla="*/ 6075355 w 12191993"/>
              <a:gd name="connsiteY27" fmla="*/ 6707184 h 6857996"/>
              <a:gd name="connsiteX28" fmla="*/ 6083293 w 12191993"/>
              <a:gd name="connsiteY28" fmla="*/ 6710359 h 6857996"/>
              <a:gd name="connsiteX29" fmla="*/ 6083293 w 12191993"/>
              <a:gd name="connsiteY29" fmla="*/ 6708772 h 6857996"/>
              <a:gd name="connsiteX30" fmla="*/ 6081705 w 12191993"/>
              <a:gd name="connsiteY30" fmla="*/ 6707184 h 6857996"/>
              <a:gd name="connsiteX31" fmla="*/ 6086468 w 12191993"/>
              <a:gd name="connsiteY31" fmla="*/ 6686546 h 6857996"/>
              <a:gd name="connsiteX32" fmla="*/ 6088055 w 12191993"/>
              <a:gd name="connsiteY32" fmla="*/ 6686546 h 6857996"/>
              <a:gd name="connsiteX33" fmla="*/ 6088055 w 12191993"/>
              <a:gd name="connsiteY33" fmla="*/ 6684959 h 6857996"/>
              <a:gd name="connsiteX34" fmla="*/ 6137500 w 12191993"/>
              <a:gd name="connsiteY34" fmla="*/ 6681783 h 6857996"/>
              <a:gd name="connsiteX35" fmla="*/ 6131078 w 12191993"/>
              <a:gd name="connsiteY35" fmla="*/ 6682736 h 6857996"/>
              <a:gd name="connsiteX36" fmla="*/ 6120162 w 12191993"/>
              <a:gd name="connsiteY36" fmla="*/ 6699246 h 6857996"/>
              <a:gd name="connsiteX37" fmla="*/ 6136536 w 12191993"/>
              <a:gd name="connsiteY37" fmla="*/ 6708771 h 6857996"/>
              <a:gd name="connsiteX38" fmla="*/ 6145205 w 12191993"/>
              <a:gd name="connsiteY38" fmla="*/ 6703373 h 6857996"/>
              <a:gd name="connsiteX39" fmla="*/ 6143279 w 12191993"/>
              <a:gd name="connsiteY39" fmla="*/ 6697658 h 6857996"/>
              <a:gd name="connsiteX40" fmla="*/ 6142316 w 12191993"/>
              <a:gd name="connsiteY40" fmla="*/ 6697658 h 6857996"/>
              <a:gd name="connsiteX41" fmla="*/ 6136215 w 12191993"/>
              <a:gd name="connsiteY41" fmla="*/ 6705596 h 6857996"/>
              <a:gd name="connsiteX42" fmla="*/ 6126262 w 12191993"/>
              <a:gd name="connsiteY42" fmla="*/ 6698293 h 6857996"/>
              <a:gd name="connsiteX43" fmla="*/ 6138784 w 12191993"/>
              <a:gd name="connsiteY43" fmla="*/ 6695436 h 6857996"/>
              <a:gd name="connsiteX44" fmla="*/ 6139747 w 12191993"/>
              <a:gd name="connsiteY44" fmla="*/ 6696388 h 6857996"/>
              <a:gd name="connsiteX45" fmla="*/ 6141031 w 12191993"/>
              <a:gd name="connsiteY45" fmla="*/ 6696071 h 6857996"/>
              <a:gd name="connsiteX46" fmla="*/ 6139747 w 12191993"/>
              <a:gd name="connsiteY46" fmla="*/ 6690356 h 6857996"/>
              <a:gd name="connsiteX47" fmla="*/ 6138463 w 12191993"/>
              <a:gd name="connsiteY47" fmla="*/ 6690673 h 6857996"/>
              <a:gd name="connsiteX48" fmla="*/ 6137500 w 12191993"/>
              <a:gd name="connsiteY48" fmla="*/ 6692896 h 6857996"/>
              <a:gd name="connsiteX49" fmla="*/ 6124978 w 12191993"/>
              <a:gd name="connsiteY49" fmla="*/ 6695436 h 6857996"/>
              <a:gd name="connsiteX50" fmla="*/ 6130436 w 12191993"/>
              <a:gd name="connsiteY50" fmla="*/ 6685593 h 6857996"/>
              <a:gd name="connsiteX51" fmla="*/ 6137821 w 12191993"/>
              <a:gd name="connsiteY51" fmla="*/ 6687816 h 6857996"/>
              <a:gd name="connsiteX52" fmla="*/ 6139105 w 12191993"/>
              <a:gd name="connsiteY52" fmla="*/ 6687181 h 6857996"/>
              <a:gd name="connsiteX53" fmla="*/ 6137500 w 12191993"/>
              <a:gd name="connsiteY53" fmla="*/ 6681783 h 6857996"/>
              <a:gd name="connsiteX54" fmla="*/ 6053130 w 12191993"/>
              <a:gd name="connsiteY54" fmla="*/ 6672258 h 6857996"/>
              <a:gd name="connsiteX55" fmla="*/ 6051542 w 12191993"/>
              <a:gd name="connsiteY55" fmla="*/ 6673846 h 6857996"/>
              <a:gd name="connsiteX56" fmla="*/ 6053130 w 12191993"/>
              <a:gd name="connsiteY56" fmla="*/ 6675433 h 6857996"/>
              <a:gd name="connsiteX57" fmla="*/ 6038842 w 12191993"/>
              <a:gd name="connsiteY57" fmla="*/ 6691308 h 6857996"/>
              <a:gd name="connsiteX58" fmla="*/ 6037255 w 12191993"/>
              <a:gd name="connsiteY58" fmla="*/ 6689721 h 6857996"/>
              <a:gd name="connsiteX59" fmla="*/ 6035668 w 12191993"/>
              <a:gd name="connsiteY59" fmla="*/ 6691308 h 6857996"/>
              <a:gd name="connsiteX60" fmla="*/ 6042018 w 12191993"/>
              <a:gd name="connsiteY60" fmla="*/ 6694483 h 6857996"/>
              <a:gd name="connsiteX61" fmla="*/ 6042018 w 12191993"/>
              <a:gd name="connsiteY61" fmla="*/ 6692896 h 6857996"/>
              <a:gd name="connsiteX62" fmla="*/ 6051542 w 12191993"/>
              <a:gd name="connsiteY62" fmla="*/ 6680196 h 6857996"/>
              <a:gd name="connsiteX63" fmla="*/ 6049955 w 12191993"/>
              <a:gd name="connsiteY63" fmla="*/ 6699246 h 6857996"/>
              <a:gd name="connsiteX64" fmla="*/ 6053130 w 12191993"/>
              <a:gd name="connsiteY64" fmla="*/ 6700833 h 6857996"/>
              <a:gd name="connsiteX65" fmla="*/ 6065830 w 12191993"/>
              <a:gd name="connsiteY65" fmla="*/ 6684958 h 6857996"/>
              <a:gd name="connsiteX66" fmla="*/ 6064243 w 12191993"/>
              <a:gd name="connsiteY66" fmla="*/ 6700833 h 6857996"/>
              <a:gd name="connsiteX67" fmla="*/ 6062656 w 12191993"/>
              <a:gd name="connsiteY67" fmla="*/ 6702421 h 6857996"/>
              <a:gd name="connsiteX68" fmla="*/ 6061068 w 12191993"/>
              <a:gd name="connsiteY68" fmla="*/ 6704008 h 6857996"/>
              <a:gd name="connsiteX69" fmla="*/ 6069005 w 12191993"/>
              <a:gd name="connsiteY69" fmla="*/ 6707183 h 6857996"/>
              <a:gd name="connsiteX70" fmla="*/ 6069005 w 12191993"/>
              <a:gd name="connsiteY70" fmla="*/ 6705596 h 6857996"/>
              <a:gd name="connsiteX71" fmla="*/ 6067418 w 12191993"/>
              <a:gd name="connsiteY71" fmla="*/ 6704008 h 6857996"/>
              <a:gd name="connsiteX72" fmla="*/ 6070593 w 12191993"/>
              <a:gd name="connsiteY72" fmla="*/ 6681783 h 6857996"/>
              <a:gd name="connsiteX73" fmla="*/ 6072180 w 12191993"/>
              <a:gd name="connsiteY73" fmla="*/ 6681783 h 6857996"/>
              <a:gd name="connsiteX74" fmla="*/ 6072180 w 12191993"/>
              <a:gd name="connsiteY74" fmla="*/ 6680196 h 6857996"/>
              <a:gd name="connsiteX75" fmla="*/ 6065830 w 12191993"/>
              <a:gd name="connsiteY75" fmla="*/ 6677021 h 6857996"/>
              <a:gd name="connsiteX76" fmla="*/ 6064243 w 12191993"/>
              <a:gd name="connsiteY76" fmla="*/ 6678608 h 6857996"/>
              <a:gd name="connsiteX77" fmla="*/ 6065830 w 12191993"/>
              <a:gd name="connsiteY77" fmla="*/ 6678608 h 6857996"/>
              <a:gd name="connsiteX78" fmla="*/ 6056306 w 12191993"/>
              <a:gd name="connsiteY78" fmla="*/ 6689721 h 6857996"/>
              <a:gd name="connsiteX79" fmla="*/ 6057893 w 12191993"/>
              <a:gd name="connsiteY79" fmla="*/ 6673846 h 6857996"/>
              <a:gd name="connsiteX80" fmla="*/ 6175023 w 12191993"/>
              <a:gd name="connsiteY80" fmla="*/ 6664321 h 6857996"/>
              <a:gd name="connsiteX81" fmla="*/ 6154730 w 12191993"/>
              <a:gd name="connsiteY81" fmla="*/ 6675963 h 6857996"/>
              <a:gd name="connsiteX82" fmla="*/ 6155052 w 12191993"/>
              <a:gd name="connsiteY82" fmla="*/ 6677221 h 6857996"/>
              <a:gd name="connsiteX83" fmla="*/ 6156985 w 12191993"/>
              <a:gd name="connsiteY83" fmla="*/ 6677221 h 6857996"/>
              <a:gd name="connsiteX84" fmla="*/ 6166970 w 12191993"/>
              <a:gd name="connsiteY84" fmla="*/ 6696414 h 6857996"/>
              <a:gd name="connsiteX85" fmla="*/ 6166326 w 12191993"/>
              <a:gd name="connsiteY85" fmla="*/ 6697988 h 6857996"/>
              <a:gd name="connsiteX86" fmla="*/ 6167292 w 12191993"/>
              <a:gd name="connsiteY86" fmla="*/ 6699246 h 6857996"/>
              <a:gd name="connsiteX87" fmla="*/ 6174378 w 12191993"/>
              <a:gd name="connsiteY87" fmla="*/ 6695471 h 6857996"/>
              <a:gd name="connsiteX88" fmla="*/ 6173734 w 12191993"/>
              <a:gd name="connsiteY88" fmla="*/ 6694841 h 6857996"/>
              <a:gd name="connsiteX89" fmla="*/ 6171802 w 12191993"/>
              <a:gd name="connsiteY89" fmla="*/ 6694527 h 6857996"/>
              <a:gd name="connsiteX90" fmla="*/ 6166970 w 12191993"/>
              <a:gd name="connsiteY90" fmla="*/ 6684458 h 6857996"/>
              <a:gd name="connsiteX91" fmla="*/ 6173734 w 12191993"/>
              <a:gd name="connsiteY91" fmla="*/ 6680997 h 6857996"/>
              <a:gd name="connsiteX92" fmla="*/ 6176955 w 12191993"/>
              <a:gd name="connsiteY92" fmla="*/ 6680997 h 6857996"/>
              <a:gd name="connsiteX93" fmla="*/ 6174378 w 12191993"/>
              <a:gd name="connsiteY93" fmla="*/ 6675963 h 6857996"/>
              <a:gd name="connsiteX94" fmla="*/ 6172446 w 12191993"/>
              <a:gd name="connsiteY94" fmla="*/ 6678165 h 6857996"/>
              <a:gd name="connsiteX95" fmla="*/ 6165360 w 12191993"/>
              <a:gd name="connsiteY95" fmla="*/ 6681626 h 6857996"/>
              <a:gd name="connsiteX96" fmla="*/ 6161816 w 12191993"/>
              <a:gd name="connsiteY96" fmla="*/ 6674704 h 6857996"/>
              <a:gd name="connsiteX97" fmla="*/ 6169869 w 12191993"/>
              <a:gd name="connsiteY97" fmla="*/ 6670299 h 6857996"/>
              <a:gd name="connsiteX98" fmla="*/ 6173090 w 12191993"/>
              <a:gd name="connsiteY98" fmla="*/ 6669670 h 6857996"/>
              <a:gd name="connsiteX99" fmla="*/ 6173412 w 12191993"/>
              <a:gd name="connsiteY99" fmla="*/ 6667468 h 6857996"/>
              <a:gd name="connsiteX100" fmla="*/ 6175023 w 12191993"/>
              <a:gd name="connsiteY100" fmla="*/ 6664321 h 6857996"/>
              <a:gd name="connsiteX101" fmla="*/ 6030390 w 12191993"/>
              <a:gd name="connsiteY101" fmla="*/ 6663090 h 6857996"/>
              <a:gd name="connsiteX102" fmla="*/ 6037104 w 12191993"/>
              <a:gd name="connsiteY102" fmla="*/ 6663368 h 6857996"/>
              <a:gd name="connsiteX103" fmla="*/ 6037761 w 12191993"/>
              <a:gd name="connsiteY103" fmla="*/ 6664003 h 6857996"/>
              <a:gd name="connsiteX104" fmla="*/ 6035139 w 12191993"/>
              <a:gd name="connsiteY104" fmla="*/ 6676386 h 6857996"/>
              <a:gd name="connsiteX105" fmla="*/ 6027605 w 12191993"/>
              <a:gd name="connsiteY105" fmla="*/ 6680196 h 6857996"/>
              <a:gd name="connsiteX106" fmla="*/ 6023674 w 12191993"/>
              <a:gd name="connsiteY106" fmla="*/ 6678609 h 6857996"/>
              <a:gd name="connsiteX107" fmla="*/ 6023347 w 12191993"/>
              <a:gd name="connsiteY107" fmla="*/ 6678291 h 6857996"/>
              <a:gd name="connsiteX108" fmla="*/ 6021381 w 12191993"/>
              <a:gd name="connsiteY108" fmla="*/ 6675116 h 6857996"/>
              <a:gd name="connsiteX109" fmla="*/ 6025640 w 12191993"/>
              <a:gd name="connsiteY109" fmla="*/ 6666861 h 6857996"/>
              <a:gd name="connsiteX110" fmla="*/ 6030390 w 12191993"/>
              <a:gd name="connsiteY110" fmla="*/ 6663090 h 6857996"/>
              <a:gd name="connsiteX111" fmla="*/ 6030111 w 12191993"/>
              <a:gd name="connsiteY111" fmla="*/ 6659872 h 6857996"/>
              <a:gd name="connsiteX112" fmla="*/ 6020698 w 12191993"/>
              <a:gd name="connsiteY112" fmla="*/ 6665835 h 6857996"/>
              <a:gd name="connsiteX113" fmla="*/ 6021324 w 12191993"/>
              <a:gd name="connsiteY113" fmla="*/ 6682153 h 6857996"/>
              <a:gd name="connsiteX114" fmla="*/ 6021324 w 12191993"/>
              <a:gd name="connsiteY114" fmla="*/ 6682467 h 6857996"/>
              <a:gd name="connsiteX115" fmla="*/ 6021639 w 12191993"/>
              <a:gd name="connsiteY115" fmla="*/ 6682467 h 6857996"/>
              <a:gd name="connsiteX116" fmla="*/ 6038270 w 12191993"/>
              <a:gd name="connsiteY116" fmla="*/ 6682153 h 6857996"/>
              <a:gd name="connsiteX117" fmla="*/ 6043292 w 12191993"/>
              <a:gd name="connsiteY117" fmla="*/ 6672425 h 6857996"/>
              <a:gd name="connsiteX118" fmla="*/ 6040467 w 12191993"/>
              <a:gd name="connsiteY118" fmla="*/ 6663638 h 6857996"/>
              <a:gd name="connsiteX119" fmla="*/ 6040154 w 12191993"/>
              <a:gd name="connsiteY119" fmla="*/ 6663010 h 6857996"/>
              <a:gd name="connsiteX120" fmla="*/ 6039840 w 12191993"/>
              <a:gd name="connsiteY120" fmla="*/ 6662696 h 6857996"/>
              <a:gd name="connsiteX121" fmla="*/ 6039526 w 12191993"/>
              <a:gd name="connsiteY121" fmla="*/ 6662383 h 6857996"/>
              <a:gd name="connsiteX122" fmla="*/ 6030111 w 12191993"/>
              <a:gd name="connsiteY122" fmla="*/ 6659872 h 6857996"/>
              <a:gd name="connsiteX123" fmla="*/ 6187938 w 12191993"/>
              <a:gd name="connsiteY123" fmla="*/ 6653208 h 6857996"/>
              <a:gd name="connsiteX124" fmla="*/ 6183014 w 12191993"/>
              <a:gd name="connsiteY124" fmla="*/ 6657377 h 6857996"/>
              <a:gd name="connsiteX125" fmla="*/ 6180859 w 12191993"/>
              <a:gd name="connsiteY125" fmla="*/ 6677582 h 6857996"/>
              <a:gd name="connsiteX126" fmla="*/ 6199634 w 12191993"/>
              <a:gd name="connsiteY126" fmla="*/ 6677582 h 6857996"/>
              <a:gd name="connsiteX127" fmla="*/ 6203943 w 12191993"/>
              <a:gd name="connsiteY127" fmla="*/ 6668602 h 6857996"/>
              <a:gd name="connsiteX128" fmla="*/ 6200558 w 12191993"/>
              <a:gd name="connsiteY128" fmla="*/ 6664112 h 6857996"/>
              <a:gd name="connsiteX129" fmla="*/ 6199634 w 12191993"/>
              <a:gd name="connsiteY129" fmla="*/ 6664754 h 6857996"/>
              <a:gd name="connsiteX130" fmla="*/ 6197480 w 12191993"/>
              <a:gd name="connsiteY130" fmla="*/ 6675337 h 6857996"/>
              <a:gd name="connsiteX131" fmla="*/ 6186092 w 12191993"/>
              <a:gd name="connsiteY131" fmla="*/ 6673734 h 6857996"/>
              <a:gd name="connsiteX132" fmla="*/ 6195325 w 12191993"/>
              <a:gd name="connsiteY132" fmla="*/ 6664433 h 6857996"/>
              <a:gd name="connsiteX133" fmla="*/ 6196864 w 12191993"/>
              <a:gd name="connsiteY133" fmla="*/ 6664754 h 6857996"/>
              <a:gd name="connsiteX134" fmla="*/ 6197788 w 12191993"/>
              <a:gd name="connsiteY134" fmla="*/ 6663792 h 6857996"/>
              <a:gd name="connsiteX135" fmla="*/ 6193786 w 12191993"/>
              <a:gd name="connsiteY135" fmla="*/ 6659622 h 6857996"/>
              <a:gd name="connsiteX136" fmla="*/ 6193171 w 12191993"/>
              <a:gd name="connsiteY136" fmla="*/ 6660585 h 6857996"/>
              <a:gd name="connsiteX137" fmla="*/ 6193171 w 12191993"/>
              <a:gd name="connsiteY137" fmla="*/ 6663150 h 6857996"/>
              <a:gd name="connsiteX138" fmla="*/ 6183937 w 12191993"/>
              <a:gd name="connsiteY138" fmla="*/ 6671489 h 6857996"/>
              <a:gd name="connsiteX139" fmla="*/ 6183937 w 12191993"/>
              <a:gd name="connsiteY139" fmla="*/ 6660264 h 6857996"/>
              <a:gd name="connsiteX140" fmla="*/ 6191324 w 12191993"/>
              <a:gd name="connsiteY140" fmla="*/ 6658660 h 6857996"/>
              <a:gd name="connsiteX141" fmla="*/ 6191940 w 12191993"/>
              <a:gd name="connsiteY141" fmla="*/ 6657377 h 6857996"/>
              <a:gd name="connsiteX142" fmla="*/ 6187938 w 12191993"/>
              <a:gd name="connsiteY142" fmla="*/ 6653208 h 6857996"/>
              <a:gd name="connsiteX143" fmla="*/ 6196845 w 12191993"/>
              <a:gd name="connsiteY143" fmla="*/ 6642096 h 6857996"/>
              <a:gd name="connsiteX144" fmla="*/ 6191242 w 12191993"/>
              <a:gd name="connsiteY144" fmla="*/ 6649399 h 6857996"/>
              <a:gd name="connsiteX145" fmla="*/ 6192799 w 12191993"/>
              <a:gd name="connsiteY145" fmla="*/ 6650351 h 6857996"/>
              <a:gd name="connsiteX146" fmla="*/ 6194355 w 12191993"/>
              <a:gd name="connsiteY146" fmla="*/ 6649399 h 6857996"/>
              <a:gd name="connsiteX147" fmla="*/ 6210230 w 12191993"/>
              <a:gd name="connsiteY147" fmla="*/ 6662734 h 6857996"/>
              <a:gd name="connsiteX148" fmla="*/ 6209919 w 12191993"/>
              <a:gd name="connsiteY148" fmla="*/ 6664639 h 6857996"/>
              <a:gd name="connsiteX149" fmla="*/ 6210541 w 12191993"/>
              <a:gd name="connsiteY149" fmla="*/ 6665909 h 6857996"/>
              <a:gd name="connsiteX150" fmla="*/ 6222992 w 12191993"/>
              <a:gd name="connsiteY150" fmla="*/ 6651304 h 6857996"/>
              <a:gd name="connsiteX151" fmla="*/ 6220191 w 12191993"/>
              <a:gd name="connsiteY151" fmla="*/ 6644319 h 6857996"/>
              <a:gd name="connsiteX152" fmla="*/ 6218323 w 12191993"/>
              <a:gd name="connsiteY152" fmla="*/ 6646224 h 6857996"/>
              <a:gd name="connsiteX153" fmla="*/ 6218946 w 12191993"/>
              <a:gd name="connsiteY153" fmla="*/ 6650669 h 6857996"/>
              <a:gd name="connsiteX154" fmla="*/ 6213654 w 12191993"/>
              <a:gd name="connsiteY154" fmla="*/ 6658607 h 6857996"/>
              <a:gd name="connsiteX155" fmla="*/ 6197468 w 12191993"/>
              <a:gd name="connsiteY155" fmla="*/ 6644954 h 6857996"/>
              <a:gd name="connsiteX156" fmla="*/ 6198090 w 12191993"/>
              <a:gd name="connsiteY156" fmla="*/ 6643049 h 6857996"/>
              <a:gd name="connsiteX157" fmla="*/ 6196845 w 12191993"/>
              <a:gd name="connsiteY157" fmla="*/ 6642096 h 6857996"/>
              <a:gd name="connsiteX158" fmla="*/ 6013443 w 12191993"/>
              <a:gd name="connsiteY158" fmla="*/ 6635746 h 6857996"/>
              <a:gd name="connsiteX159" fmla="*/ 6013443 w 12191993"/>
              <a:gd name="connsiteY159" fmla="*/ 6637334 h 6857996"/>
              <a:gd name="connsiteX160" fmla="*/ 5995980 w 12191993"/>
              <a:gd name="connsiteY160" fmla="*/ 6650034 h 6857996"/>
              <a:gd name="connsiteX161" fmla="*/ 5994393 w 12191993"/>
              <a:gd name="connsiteY161" fmla="*/ 6648446 h 6857996"/>
              <a:gd name="connsiteX162" fmla="*/ 5992806 w 12191993"/>
              <a:gd name="connsiteY162" fmla="*/ 6650034 h 6857996"/>
              <a:gd name="connsiteX163" fmla="*/ 5997568 w 12191993"/>
              <a:gd name="connsiteY163" fmla="*/ 6654797 h 6857996"/>
              <a:gd name="connsiteX164" fmla="*/ 5999156 w 12191993"/>
              <a:gd name="connsiteY164" fmla="*/ 6654797 h 6857996"/>
              <a:gd name="connsiteX165" fmla="*/ 5999156 w 12191993"/>
              <a:gd name="connsiteY165" fmla="*/ 6651621 h 6857996"/>
              <a:gd name="connsiteX166" fmla="*/ 6011855 w 12191993"/>
              <a:gd name="connsiteY166" fmla="*/ 6643684 h 6857996"/>
              <a:gd name="connsiteX167" fmla="*/ 6005506 w 12191993"/>
              <a:gd name="connsiteY167" fmla="*/ 6665909 h 6857996"/>
              <a:gd name="connsiteX168" fmla="*/ 6008680 w 12191993"/>
              <a:gd name="connsiteY168" fmla="*/ 6669084 h 6857996"/>
              <a:gd name="connsiteX169" fmla="*/ 6024555 w 12191993"/>
              <a:gd name="connsiteY169" fmla="*/ 6653209 h 6857996"/>
              <a:gd name="connsiteX170" fmla="*/ 6026143 w 12191993"/>
              <a:gd name="connsiteY170" fmla="*/ 6651621 h 6857996"/>
              <a:gd name="connsiteX171" fmla="*/ 6027731 w 12191993"/>
              <a:gd name="connsiteY171" fmla="*/ 6651621 h 6857996"/>
              <a:gd name="connsiteX172" fmla="*/ 6024555 w 12191993"/>
              <a:gd name="connsiteY172" fmla="*/ 6646859 h 6857996"/>
              <a:gd name="connsiteX173" fmla="*/ 6022968 w 12191993"/>
              <a:gd name="connsiteY173" fmla="*/ 6648446 h 6857996"/>
              <a:gd name="connsiteX174" fmla="*/ 6022968 w 12191993"/>
              <a:gd name="connsiteY174" fmla="*/ 6650034 h 6857996"/>
              <a:gd name="connsiteX175" fmla="*/ 6011855 w 12191993"/>
              <a:gd name="connsiteY175" fmla="*/ 6661147 h 6857996"/>
              <a:gd name="connsiteX176" fmla="*/ 6016618 w 12191993"/>
              <a:gd name="connsiteY176" fmla="*/ 6638921 h 6857996"/>
              <a:gd name="connsiteX177" fmla="*/ 6015031 w 12191993"/>
              <a:gd name="connsiteY177" fmla="*/ 6635746 h 6857996"/>
              <a:gd name="connsiteX178" fmla="*/ 5999458 w 12191993"/>
              <a:gd name="connsiteY178" fmla="*/ 6630479 h 6857996"/>
              <a:gd name="connsiteX179" fmla="*/ 5998324 w 12191993"/>
              <a:gd name="connsiteY179" fmla="*/ 6634809 h 6857996"/>
              <a:gd name="connsiteX180" fmla="*/ 6003237 w 12191993"/>
              <a:gd name="connsiteY180" fmla="*/ 6636613 h 6857996"/>
              <a:gd name="connsiteX181" fmla="*/ 6004749 w 12191993"/>
              <a:gd name="connsiteY181" fmla="*/ 6632283 h 6857996"/>
              <a:gd name="connsiteX182" fmla="*/ 5999458 w 12191993"/>
              <a:gd name="connsiteY182" fmla="*/ 6630479 h 6857996"/>
              <a:gd name="connsiteX183" fmla="*/ 6207117 w 12191993"/>
              <a:gd name="connsiteY183" fmla="*/ 6626221 h 6857996"/>
              <a:gd name="connsiteX184" fmla="*/ 6203942 w 12191993"/>
              <a:gd name="connsiteY184" fmla="*/ 6632571 h 6857996"/>
              <a:gd name="connsiteX185" fmla="*/ 6203942 w 12191993"/>
              <a:gd name="connsiteY185" fmla="*/ 6634159 h 6857996"/>
              <a:gd name="connsiteX186" fmla="*/ 6207117 w 12191993"/>
              <a:gd name="connsiteY186" fmla="*/ 6632571 h 6857996"/>
              <a:gd name="connsiteX187" fmla="*/ 6224580 w 12191993"/>
              <a:gd name="connsiteY187" fmla="*/ 6643684 h 6857996"/>
              <a:gd name="connsiteX188" fmla="*/ 6224580 w 12191993"/>
              <a:gd name="connsiteY188" fmla="*/ 6645271 h 6857996"/>
              <a:gd name="connsiteX189" fmla="*/ 6226168 w 12191993"/>
              <a:gd name="connsiteY189" fmla="*/ 6645271 h 6857996"/>
              <a:gd name="connsiteX190" fmla="*/ 6230930 w 12191993"/>
              <a:gd name="connsiteY190" fmla="*/ 6637334 h 6857996"/>
              <a:gd name="connsiteX191" fmla="*/ 6229343 w 12191993"/>
              <a:gd name="connsiteY191" fmla="*/ 6637334 h 6857996"/>
              <a:gd name="connsiteX192" fmla="*/ 6227755 w 12191993"/>
              <a:gd name="connsiteY192" fmla="*/ 6638921 h 6857996"/>
              <a:gd name="connsiteX193" fmla="*/ 6207117 w 12191993"/>
              <a:gd name="connsiteY193" fmla="*/ 6627809 h 6857996"/>
              <a:gd name="connsiteX194" fmla="*/ 6208705 w 12191993"/>
              <a:gd name="connsiteY194" fmla="*/ 6626221 h 6857996"/>
              <a:gd name="connsiteX195" fmla="*/ 6002331 w 12191993"/>
              <a:gd name="connsiteY195" fmla="*/ 6615108 h 6857996"/>
              <a:gd name="connsiteX196" fmla="*/ 6002331 w 12191993"/>
              <a:gd name="connsiteY196" fmla="*/ 6616696 h 6857996"/>
              <a:gd name="connsiteX197" fmla="*/ 5983280 w 12191993"/>
              <a:gd name="connsiteY197" fmla="*/ 6626221 h 6857996"/>
              <a:gd name="connsiteX198" fmla="*/ 5981693 w 12191993"/>
              <a:gd name="connsiteY198" fmla="*/ 6624634 h 6857996"/>
              <a:gd name="connsiteX199" fmla="*/ 5980106 w 12191993"/>
              <a:gd name="connsiteY199" fmla="*/ 6624634 h 6857996"/>
              <a:gd name="connsiteX200" fmla="*/ 5983280 w 12191993"/>
              <a:gd name="connsiteY200" fmla="*/ 6632571 h 6857996"/>
              <a:gd name="connsiteX201" fmla="*/ 5984868 w 12191993"/>
              <a:gd name="connsiteY201" fmla="*/ 6632571 h 6857996"/>
              <a:gd name="connsiteX202" fmla="*/ 5984868 w 12191993"/>
              <a:gd name="connsiteY202" fmla="*/ 6630984 h 6857996"/>
              <a:gd name="connsiteX203" fmla="*/ 6003918 w 12191993"/>
              <a:gd name="connsiteY203" fmla="*/ 6621458 h 6857996"/>
              <a:gd name="connsiteX204" fmla="*/ 6005507 w 12191993"/>
              <a:gd name="connsiteY204" fmla="*/ 6623046 h 6857996"/>
              <a:gd name="connsiteX205" fmla="*/ 6007094 w 12191993"/>
              <a:gd name="connsiteY205" fmla="*/ 6621458 h 6857996"/>
              <a:gd name="connsiteX206" fmla="*/ 6003918 w 12191993"/>
              <a:gd name="connsiteY206" fmla="*/ 6615108 h 6857996"/>
              <a:gd name="connsiteX207" fmla="*/ 6217912 w 12191993"/>
              <a:gd name="connsiteY207" fmla="*/ 6602408 h 6857996"/>
              <a:gd name="connsiteX208" fmla="*/ 6214737 w 12191993"/>
              <a:gd name="connsiteY208" fmla="*/ 6607999 h 6857996"/>
              <a:gd name="connsiteX209" fmla="*/ 6219817 w 12191993"/>
              <a:gd name="connsiteY209" fmla="*/ 6626945 h 6857996"/>
              <a:gd name="connsiteX210" fmla="*/ 6238550 w 12191993"/>
              <a:gd name="connsiteY210" fmla="*/ 6619802 h 6857996"/>
              <a:gd name="connsiteX211" fmla="*/ 6239503 w 12191993"/>
              <a:gd name="connsiteY211" fmla="*/ 6609241 h 6857996"/>
              <a:gd name="connsiteX212" fmla="*/ 6234423 w 12191993"/>
              <a:gd name="connsiteY212" fmla="*/ 6607067 h 6857996"/>
              <a:gd name="connsiteX213" fmla="*/ 6233470 w 12191993"/>
              <a:gd name="connsiteY213" fmla="*/ 6607999 h 6857996"/>
              <a:gd name="connsiteX214" fmla="*/ 6235693 w 12191993"/>
              <a:gd name="connsiteY214" fmla="*/ 6617628 h 6857996"/>
              <a:gd name="connsiteX215" fmla="*/ 6221722 w 12191993"/>
              <a:gd name="connsiteY215" fmla="*/ 6620112 h 6857996"/>
              <a:gd name="connsiteX216" fmla="*/ 6216642 w 12191993"/>
              <a:gd name="connsiteY216" fmla="*/ 6609863 h 6857996"/>
              <a:gd name="connsiteX217" fmla="*/ 6222992 w 12191993"/>
              <a:gd name="connsiteY217" fmla="*/ 6605825 h 6857996"/>
              <a:gd name="connsiteX218" fmla="*/ 6223310 w 12191993"/>
              <a:gd name="connsiteY218" fmla="*/ 6604272 h 6857996"/>
              <a:gd name="connsiteX219" fmla="*/ 6217912 w 12191993"/>
              <a:gd name="connsiteY219" fmla="*/ 6602408 h 6857996"/>
              <a:gd name="connsiteX220" fmla="*/ 6129330 w 12191993"/>
              <a:gd name="connsiteY220" fmla="*/ 6599233 h 6857996"/>
              <a:gd name="connsiteX221" fmla="*/ 6149968 w 12191993"/>
              <a:gd name="connsiteY221" fmla="*/ 6599233 h 6857996"/>
              <a:gd name="connsiteX222" fmla="*/ 6129330 w 12191993"/>
              <a:gd name="connsiteY222" fmla="*/ 6640508 h 6857996"/>
              <a:gd name="connsiteX223" fmla="*/ 6129330 w 12191993"/>
              <a:gd name="connsiteY223" fmla="*/ 6599233 h 6857996"/>
              <a:gd name="connsiteX224" fmla="*/ 6065830 w 12191993"/>
              <a:gd name="connsiteY224" fmla="*/ 6599233 h 6857996"/>
              <a:gd name="connsiteX225" fmla="*/ 6088055 w 12191993"/>
              <a:gd name="connsiteY225" fmla="*/ 6599233 h 6857996"/>
              <a:gd name="connsiteX226" fmla="*/ 6088055 w 12191993"/>
              <a:gd name="connsiteY226" fmla="*/ 6640508 h 6857996"/>
              <a:gd name="connsiteX227" fmla="*/ 6065830 w 12191993"/>
              <a:gd name="connsiteY227" fmla="*/ 6599233 h 6857996"/>
              <a:gd name="connsiteX228" fmla="*/ 5985060 w 12191993"/>
              <a:gd name="connsiteY228" fmla="*/ 6592919 h 6857996"/>
              <a:gd name="connsiteX229" fmla="*/ 5975325 w 12191993"/>
              <a:gd name="connsiteY229" fmla="*/ 6609935 h 6857996"/>
              <a:gd name="connsiteX230" fmla="*/ 5980978 w 12191993"/>
              <a:gd name="connsiteY230" fmla="*/ 6618283 h 6857996"/>
              <a:gd name="connsiteX231" fmla="*/ 5986630 w 12191993"/>
              <a:gd name="connsiteY231" fmla="*/ 6616999 h 6857996"/>
              <a:gd name="connsiteX232" fmla="*/ 5986630 w 12191993"/>
              <a:gd name="connsiteY232" fmla="*/ 6616036 h 6857996"/>
              <a:gd name="connsiteX233" fmla="*/ 5978465 w 12191993"/>
              <a:gd name="connsiteY233" fmla="*/ 6609293 h 6857996"/>
              <a:gd name="connsiteX234" fmla="*/ 5985688 w 12191993"/>
              <a:gd name="connsiteY234" fmla="*/ 6599340 h 6857996"/>
              <a:gd name="connsiteX235" fmla="*/ 5988828 w 12191993"/>
              <a:gd name="connsiteY235" fmla="*/ 6611862 h 6857996"/>
              <a:gd name="connsiteX236" fmla="*/ 5987886 w 12191993"/>
              <a:gd name="connsiteY236" fmla="*/ 6613146 h 6857996"/>
              <a:gd name="connsiteX237" fmla="*/ 5988200 w 12191993"/>
              <a:gd name="connsiteY237" fmla="*/ 6614430 h 6857996"/>
              <a:gd name="connsiteX238" fmla="*/ 5994166 w 12191993"/>
              <a:gd name="connsiteY238" fmla="*/ 6612825 h 6857996"/>
              <a:gd name="connsiteX239" fmla="*/ 5993538 w 12191993"/>
              <a:gd name="connsiteY239" fmla="*/ 6611541 h 6857996"/>
              <a:gd name="connsiteX240" fmla="*/ 5991340 w 12191993"/>
              <a:gd name="connsiteY240" fmla="*/ 6610578 h 6857996"/>
              <a:gd name="connsiteX241" fmla="*/ 5988828 w 12191993"/>
              <a:gd name="connsiteY241" fmla="*/ 6598377 h 6857996"/>
              <a:gd name="connsiteX242" fmla="*/ 5998249 w 12191993"/>
              <a:gd name="connsiteY242" fmla="*/ 6603193 h 6857996"/>
              <a:gd name="connsiteX243" fmla="*/ 5996365 w 12191993"/>
              <a:gd name="connsiteY243" fmla="*/ 6610899 h 6857996"/>
              <a:gd name="connsiteX244" fmla="*/ 5996992 w 12191993"/>
              <a:gd name="connsiteY244" fmla="*/ 6611862 h 6857996"/>
              <a:gd name="connsiteX245" fmla="*/ 6002330 w 12191993"/>
              <a:gd name="connsiteY245" fmla="*/ 6610257 h 6857996"/>
              <a:gd name="connsiteX246" fmla="*/ 6001388 w 12191993"/>
              <a:gd name="connsiteY246" fmla="*/ 6603835 h 6857996"/>
              <a:gd name="connsiteX247" fmla="*/ 5985060 w 12191993"/>
              <a:gd name="connsiteY247" fmla="*/ 6592919 h 6857996"/>
              <a:gd name="connsiteX248" fmla="*/ 6218230 w 12191993"/>
              <a:gd name="connsiteY248" fmla="*/ 6591296 h 6857996"/>
              <a:gd name="connsiteX249" fmla="*/ 6216642 w 12191993"/>
              <a:gd name="connsiteY249" fmla="*/ 6599234 h 6857996"/>
              <a:gd name="connsiteX250" fmla="*/ 6218230 w 12191993"/>
              <a:gd name="connsiteY250" fmla="*/ 6599234 h 6857996"/>
              <a:gd name="connsiteX251" fmla="*/ 6219817 w 12191993"/>
              <a:gd name="connsiteY251" fmla="*/ 6597646 h 6857996"/>
              <a:gd name="connsiteX252" fmla="*/ 6240455 w 12191993"/>
              <a:gd name="connsiteY252" fmla="*/ 6600821 h 6857996"/>
              <a:gd name="connsiteX253" fmla="*/ 6240455 w 12191993"/>
              <a:gd name="connsiteY253" fmla="*/ 6602409 h 6857996"/>
              <a:gd name="connsiteX254" fmla="*/ 6242043 w 12191993"/>
              <a:gd name="connsiteY254" fmla="*/ 6603996 h 6857996"/>
              <a:gd name="connsiteX255" fmla="*/ 6243630 w 12191993"/>
              <a:gd name="connsiteY255" fmla="*/ 6594471 h 6857996"/>
              <a:gd name="connsiteX256" fmla="*/ 6242043 w 12191993"/>
              <a:gd name="connsiteY256" fmla="*/ 6596059 h 6857996"/>
              <a:gd name="connsiteX257" fmla="*/ 6219817 w 12191993"/>
              <a:gd name="connsiteY257" fmla="*/ 6592884 h 6857996"/>
              <a:gd name="connsiteX258" fmla="*/ 6219817 w 12191993"/>
              <a:gd name="connsiteY258" fmla="*/ 6591296 h 6857996"/>
              <a:gd name="connsiteX259" fmla="*/ 4811421 w 12191993"/>
              <a:gd name="connsiteY259" fmla="*/ 6570659 h 6857996"/>
              <a:gd name="connsiteX260" fmla="*/ 4812359 w 12191993"/>
              <a:gd name="connsiteY260" fmla="*/ 6570659 h 6857996"/>
              <a:gd name="connsiteX261" fmla="*/ 4813298 w 12191993"/>
              <a:gd name="connsiteY261" fmla="*/ 6572952 h 6857996"/>
              <a:gd name="connsiteX262" fmla="*/ 4813298 w 12191993"/>
              <a:gd name="connsiteY262" fmla="*/ 6576883 h 6857996"/>
              <a:gd name="connsiteX263" fmla="*/ 4810796 w 12191993"/>
              <a:gd name="connsiteY263" fmla="*/ 6586056 h 6857996"/>
              <a:gd name="connsiteX264" fmla="*/ 4800166 w 12191993"/>
              <a:gd name="connsiteY264" fmla="*/ 6591297 h 6857996"/>
              <a:gd name="connsiteX265" fmla="*/ 4792659 w 12191993"/>
              <a:gd name="connsiteY265" fmla="*/ 6583763 h 6857996"/>
              <a:gd name="connsiteX266" fmla="*/ 4797977 w 12191993"/>
              <a:gd name="connsiteY266" fmla="*/ 6574918 h 6857996"/>
              <a:gd name="connsiteX267" fmla="*/ 4810169 w 12191993"/>
              <a:gd name="connsiteY267" fmla="*/ 6570987 h 6857996"/>
              <a:gd name="connsiteX268" fmla="*/ 4811421 w 12191993"/>
              <a:gd name="connsiteY268" fmla="*/ 6570659 h 6857996"/>
              <a:gd name="connsiteX269" fmla="*/ 5974078 w 12191993"/>
              <a:gd name="connsiteY269" fmla="*/ 6569071 h 6857996"/>
              <a:gd name="connsiteX270" fmla="*/ 5994394 w 12191993"/>
              <a:gd name="connsiteY270" fmla="*/ 6569721 h 6857996"/>
              <a:gd name="connsiteX271" fmla="*/ 5993749 w 12191993"/>
              <a:gd name="connsiteY271" fmla="*/ 6575566 h 6857996"/>
              <a:gd name="connsiteX272" fmla="*/ 5985364 w 12191993"/>
              <a:gd name="connsiteY272" fmla="*/ 6583035 h 6857996"/>
              <a:gd name="connsiteX273" fmla="*/ 5974078 w 12191993"/>
              <a:gd name="connsiteY273" fmla="*/ 6574267 h 6857996"/>
              <a:gd name="connsiteX274" fmla="*/ 5974078 w 12191993"/>
              <a:gd name="connsiteY274" fmla="*/ 6569071 h 6857996"/>
              <a:gd name="connsiteX275" fmla="*/ 5970895 w 12191993"/>
              <a:gd name="connsiteY275" fmla="*/ 6561133 h 6857996"/>
              <a:gd name="connsiteX276" fmla="*/ 5970895 w 12191993"/>
              <a:gd name="connsiteY276" fmla="*/ 6574627 h 6857996"/>
              <a:gd name="connsiteX277" fmla="*/ 5985016 w 12191993"/>
              <a:gd name="connsiteY277" fmla="*/ 6588121 h 6857996"/>
              <a:gd name="connsiteX278" fmla="*/ 5996628 w 12191993"/>
              <a:gd name="connsiteY278" fmla="*/ 6573342 h 6857996"/>
              <a:gd name="connsiteX279" fmla="*/ 5997568 w 12191993"/>
              <a:gd name="connsiteY279" fmla="*/ 6561776 h 6857996"/>
              <a:gd name="connsiteX280" fmla="*/ 5996000 w 12191993"/>
              <a:gd name="connsiteY280" fmla="*/ 6561776 h 6857996"/>
              <a:gd name="connsiteX281" fmla="*/ 5995058 w 12191993"/>
              <a:gd name="connsiteY281" fmla="*/ 6563382 h 6857996"/>
              <a:gd name="connsiteX282" fmla="*/ 5973718 w 12191993"/>
              <a:gd name="connsiteY282" fmla="*/ 6563061 h 6857996"/>
              <a:gd name="connsiteX283" fmla="*/ 5972463 w 12191993"/>
              <a:gd name="connsiteY283" fmla="*/ 6561133 h 6857996"/>
              <a:gd name="connsiteX284" fmla="*/ 5970895 w 12191993"/>
              <a:gd name="connsiteY284" fmla="*/ 6561133 h 6857996"/>
              <a:gd name="connsiteX285" fmla="*/ 6218230 w 12191993"/>
              <a:gd name="connsiteY285" fmla="*/ 6559546 h 6857996"/>
              <a:gd name="connsiteX286" fmla="*/ 6220070 w 12191993"/>
              <a:gd name="connsiteY286" fmla="*/ 6564826 h 6857996"/>
              <a:gd name="connsiteX287" fmla="*/ 6219764 w 12191993"/>
              <a:gd name="connsiteY287" fmla="*/ 6584394 h 6857996"/>
              <a:gd name="connsiteX288" fmla="*/ 6218537 w 12191993"/>
              <a:gd name="connsiteY288" fmla="*/ 6588121 h 6857996"/>
              <a:gd name="connsiteX289" fmla="*/ 6224364 w 12191993"/>
              <a:gd name="connsiteY289" fmla="*/ 6584394 h 6857996"/>
              <a:gd name="connsiteX290" fmla="*/ 6223137 w 12191993"/>
              <a:gd name="connsiteY290" fmla="*/ 6583773 h 6857996"/>
              <a:gd name="connsiteX291" fmla="*/ 6222830 w 12191993"/>
              <a:gd name="connsiteY291" fmla="*/ 6577561 h 6857996"/>
              <a:gd name="connsiteX292" fmla="*/ 6243685 w 12191993"/>
              <a:gd name="connsiteY292" fmla="*/ 6577250 h 6857996"/>
              <a:gd name="connsiteX293" fmla="*/ 6244605 w 12191993"/>
              <a:gd name="connsiteY293" fmla="*/ 6578803 h 6857996"/>
              <a:gd name="connsiteX294" fmla="*/ 6245218 w 12191993"/>
              <a:gd name="connsiteY294" fmla="*/ 6579114 h 6857996"/>
              <a:gd name="connsiteX295" fmla="*/ 6245218 w 12191993"/>
              <a:gd name="connsiteY295" fmla="*/ 6571349 h 6857996"/>
              <a:gd name="connsiteX296" fmla="*/ 6243992 w 12191993"/>
              <a:gd name="connsiteY296" fmla="*/ 6571349 h 6857996"/>
              <a:gd name="connsiteX297" fmla="*/ 6243685 w 12191993"/>
              <a:gd name="connsiteY297" fmla="*/ 6572281 h 6857996"/>
              <a:gd name="connsiteX298" fmla="*/ 6222524 w 12191993"/>
              <a:gd name="connsiteY298" fmla="*/ 6572591 h 6857996"/>
              <a:gd name="connsiteX299" fmla="*/ 6223444 w 12191993"/>
              <a:gd name="connsiteY299" fmla="*/ 6564516 h 6857996"/>
              <a:gd name="connsiteX300" fmla="*/ 6224977 w 12191993"/>
              <a:gd name="connsiteY300" fmla="*/ 6563895 h 6857996"/>
              <a:gd name="connsiteX301" fmla="*/ 6218230 w 12191993"/>
              <a:gd name="connsiteY301" fmla="*/ 6559546 h 6857996"/>
              <a:gd name="connsiteX302" fmla="*/ 5983809 w 12191993"/>
              <a:gd name="connsiteY302" fmla="*/ 6552364 h 6857996"/>
              <a:gd name="connsiteX303" fmla="*/ 5982298 w 12191993"/>
              <a:gd name="connsiteY303" fmla="*/ 6556900 h 6857996"/>
              <a:gd name="connsiteX304" fmla="*/ 5985926 w 12191993"/>
              <a:gd name="connsiteY304" fmla="*/ 6558790 h 6857996"/>
              <a:gd name="connsiteX305" fmla="*/ 5987437 w 12191993"/>
              <a:gd name="connsiteY305" fmla="*/ 6553498 h 6857996"/>
              <a:gd name="connsiteX306" fmla="*/ 5983809 w 12191993"/>
              <a:gd name="connsiteY306" fmla="*/ 6552364 h 6857996"/>
              <a:gd name="connsiteX307" fmla="*/ 5026508 w 12191993"/>
              <a:gd name="connsiteY307" fmla="*/ 6543672 h 6857996"/>
              <a:gd name="connsiteX308" fmla="*/ 5043486 w 12191993"/>
              <a:gd name="connsiteY308" fmla="*/ 6568904 h 6857996"/>
              <a:gd name="connsiteX309" fmla="*/ 5027743 w 12191993"/>
              <a:gd name="connsiteY309" fmla="*/ 6591297 h 6857996"/>
              <a:gd name="connsiteX310" fmla="*/ 5010148 w 12191993"/>
              <a:gd name="connsiteY310" fmla="*/ 6566696 h 6857996"/>
              <a:gd name="connsiteX311" fmla="*/ 5026508 w 12191993"/>
              <a:gd name="connsiteY311" fmla="*/ 6543672 h 6857996"/>
              <a:gd name="connsiteX312" fmla="*/ 4954742 w 12191993"/>
              <a:gd name="connsiteY312" fmla="*/ 6543672 h 6857996"/>
              <a:gd name="connsiteX313" fmla="*/ 4968873 w 12191993"/>
              <a:gd name="connsiteY313" fmla="*/ 6566831 h 6857996"/>
              <a:gd name="connsiteX314" fmla="*/ 4951602 w 12191993"/>
              <a:gd name="connsiteY314" fmla="*/ 6592885 h 6857996"/>
              <a:gd name="connsiteX315" fmla="*/ 4941867 w 12191993"/>
              <a:gd name="connsiteY315" fmla="*/ 6587739 h 6857996"/>
              <a:gd name="connsiteX316" fmla="*/ 4940297 w 12191993"/>
              <a:gd name="connsiteY316" fmla="*/ 6571334 h 6857996"/>
              <a:gd name="connsiteX317" fmla="*/ 4942494 w 12191993"/>
              <a:gd name="connsiteY317" fmla="*/ 6553965 h 6857996"/>
              <a:gd name="connsiteX318" fmla="*/ 4954742 w 12191993"/>
              <a:gd name="connsiteY318" fmla="*/ 6543672 h 6857996"/>
              <a:gd name="connsiteX319" fmla="*/ 5178611 w 12191993"/>
              <a:gd name="connsiteY319" fmla="*/ 6542084 h 6857996"/>
              <a:gd name="connsiteX320" fmla="*/ 5189759 w 12191993"/>
              <a:gd name="connsiteY320" fmla="*/ 6548752 h 6857996"/>
              <a:gd name="connsiteX321" fmla="*/ 5192710 w 12191993"/>
              <a:gd name="connsiteY321" fmla="*/ 6566214 h 6857996"/>
              <a:gd name="connsiteX322" fmla="*/ 5178611 w 12191993"/>
              <a:gd name="connsiteY322" fmla="*/ 6589709 h 6857996"/>
              <a:gd name="connsiteX323" fmla="*/ 5162548 w 12191993"/>
              <a:gd name="connsiteY323" fmla="*/ 6564944 h 6857996"/>
              <a:gd name="connsiteX324" fmla="*/ 5178611 w 12191993"/>
              <a:gd name="connsiteY324" fmla="*/ 6542084 h 6857996"/>
              <a:gd name="connsiteX325" fmla="*/ 4872968 w 12191993"/>
              <a:gd name="connsiteY325" fmla="*/ 6542084 h 6857996"/>
              <a:gd name="connsiteX326" fmla="*/ 4883528 w 12191993"/>
              <a:gd name="connsiteY326" fmla="*/ 6548752 h 6857996"/>
              <a:gd name="connsiteX327" fmla="*/ 4886321 w 12191993"/>
              <a:gd name="connsiteY327" fmla="*/ 6566214 h 6857996"/>
              <a:gd name="connsiteX328" fmla="*/ 4872968 w 12191993"/>
              <a:gd name="connsiteY328" fmla="*/ 6589709 h 6857996"/>
              <a:gd name="connsiteX329" fmla="*/ 4857745 w 12191993"/>
              <a:gd name="connsiteY329" fmla="*/ 6564944 h 6857996"/>
              <a:gd name="connsiteX330" fmla="*/ 4872968 w 12191993"/>
              <a:gd name="connsiteY330" fmla="*/ 6542084 h 6857996"/>
              <a:gd name="connsiteX331" fmla="*/ 5579869 w 12191993"/>
              <a:gd name="connsiteY331" fmla="*/ 6540496 h 6857996"/>
              <a:gd name="connsiteX332" fmla="*/ 5587389 w 12191993"/>
              <a:gd name="connsiteY332" fmla="*/ 6544134 h 6857996"/>
              <a:gd name="connsiteX333" fmla="*/ 5589582 w 12191993"/>
              <a:gd name="connsiteY333" fmla="*/ 6551741 h 6857996"/>
              <a:gd name="connsiteX334" fmla="*/ 5587077 w 12191993"/>
              <a:gd name="connsiteY334" fmla="*/ 6554387 h 6857996"/>
              <a:gd name="connsiteX335" fmla="*/ 5576110 w 12191993"/>
              <a:gd name="connsiteY335" fmla="*/ 6555710 h 6857996"/>
              <a:gd name="connsiteX336" fmla="*/ 5570157 w 12191993"/>
              <a:gd name="connsiteY336" fmla="*/ 6556041 h 6857996"/>
              <a:gd name="connsiteX337" fmla="*/ 5567337 w 12191993"/>
              <a:gd name="connsiteY337" fmla="*/ 6556371 h 6857996"/>
              <a:gd name="connsiteX338" fmla="*/ 5565771 w 12191993"/>
              <a:gd name="connsiteY338" fmla="*/ 6554718 h 6857996"/>
              <a:gd name="connsiteX339" fmla="*/ 5569217 w 12191993"/>
              <a:gd name="connsiteY339" fmla="*/ 6545788 h 6857996"/>
              <a:gd name="connsiteX340" fmla="*/ 5579869 w 12191993"/>
              <a:gd name="connsiteY340" fmla="*/ 6540496 h 6857996"/>
              <a:gd name="connsiteX341" fmla="*/ 6129330 w 12191993"/>
              <a:gd name="connsiteY341" fmla="*/ 6537321 h 6857996"/>
              <a:gd name="connsiteX342" fmla="*/ 6173780 w 12191993"/>
              <a:gd name="connsiteY342" fmla="*/ 6537321 h 6857996"/>
              <a:gd name="connsiteX343" fmla="*/ 6166631 w 12191993"/>
              <a:gd name="connsiteY343" fmla="*/ 6559546 h 6857996"/>
              <a:gd name="connsiteX344" fmla="*/ 6129330 w 12191993"/>
              <a:gd name="connsiteY344" fmla="*/ 6559546 h 6857996"/>
              <a:gd name="connsiteX345" fmla="*/ 6129330 w 12191993"/>
              <a:gd name="connsiteY345" fmla="*/ 6537321 h 6857996"/>
              <a:gd name="connsiteX346" fmla="*/ 6096878 w 12191993"/>
              <a:gd name="connsiteY346" fmla="*/ 6537321 h 6857996"/>
              <a:gd name="connsiteX347" fmla="*/ 6108373 w 12191993"/>
              <a:gd name="connsiteY347" fmla="*/ 6537321 h 6857996"/>
              <a:gd name="connsiteX348" fmla="*/ 6119869 w 12191993"/>
              <a:gd name="connsiteY348" fmla="*/ 6537321 h 6857996"/>
              <a:gd name="connsiteX349" fmla="*/ 6119869 w 12191993"/>
              <a:gd name="connsiteY349" fmla="*/ 6568512 h 6857996"/>
              <a:gd name="connsiteX350" fmla="*/ 6164255 w 12191993"/>
              <a:gd name="connsiteY350" fmla="*/ 6568512 h 6857996"/>
              <a:gd name="connsiteX351" fmla="*/ 6162659 w 12191993"/>
              <a:gd name="connsiteY351" fmla="*/ 6572012 h 6857996"/>
              <a:gd name="connsiteX352" fmla="*/ 6154995 w 12191993"/>
              <a:gd name="connsiteY352" fmla="*/ 6590154 h 6857996"/>
              <a:gd name="connsiteX353" fmla="*/ 6124659 w 12191993"/>
              <a:gd name="connsiteY353" fmla="*/ 6590154 h 6857996"/>
              <a:gd name="connsiteX354" fmla="*/ 6119869 w 12191993"/>
              <a:gd name="connsiteY354" fmla="*/ 6590154 h 6857996"/>
              <a:gd name="connsiteX355" fmla="*/ 6119869 w 12191993"/>
              <a:gd name="connsiteY355" fmla="*/ 6655080 h 6857996"/>
              <a:gd name="connsiteX356" fmla="*/ 6110928 w 12191993"/>
              <a:gd name="connsiteY356" fmla="*/ 6666538 h 6857996"/>
              <a:gd name="connsiteX357" fmla="*/ 6108373 w 12191993"/>
              <a:gd name="connsiteY357" fmla="*/ 6669084 h 6857996"/>
              <a:gd name="connsiteX358" fmla="*/ 6105819 w 12191993"/>
              <a:gd name="connsiteY358" fmla="*/ 6666538 h 6857996"/>
              <a:gd name="connsiteX359" fmla="*/ 6096878 w 12191993"/>
              <a:gd name="connsiteY359" fmla="*/ 6655080 h 6857996"/>
              <a:gd name="connsiteX360" fmla="*/ 6096878 w 12191993"/>
              <a:gd name="connsiteY360" fmla="*/ 6590154 h 6857996"/>
              <a:gd name="connsiteX361" fmla="*/ 6092407 w 12191993"/>
              <a:gd name="connsiteY361" fmla="*/ 6590154 h 6857996"/>
              <a:gd name="connsiteX362" fmla="*/ 6062391 w 12191993"/>
              <a:gd name="connsiteY362" fmla="*/ 6590154 h 6857996"/>
              <a:gd name="connsiteX363" fmla="*/ 6054727 w 12191993"/>
              <a:gd name="connsiteY363" fmla="*/ 6572012 h 6857996"/>
              <a:gd name="connsiteX364" fmla="*/ 6053130 w 12191993"/>
              <a:gd name="connsiteY364" fmla="*/ 6568512 h 6857996"/>
              <a:gd name="connsiteX365" fmla="*/ 6096878 w 12191993"/>
              <a:gd name="connsiteY365" fmla="*/ 6568512 h 6857996"/>
              <a:gd name="connsiteX366" fmla="*/ 6096878 w 12191993"/>
              <a:gd name="connsiteY366" fmla="*/ 6537321 h 6857996"/>
              <a:gd name="connsiteX367" fmla="*/ 6042017 w 12191993"/>
              <a:gd name="connsiteY367" fmla="*/ 6537321 h 6857996"/>
              <a:gd name="connsiteX368" fmla="*/ 6088055 w 12191993"/>
              <a:gd name="connsiteY368" fmla="*/ 6537321 h 6857996"/>
              <a:gd name="connsiteX369" fmla="*/ 6088055 w 12191993"/>
              <a:gd name="connsiteY369" fmla="*/ 6559546 h 6857996"/>
              <a:gd name="connsiteX370" fmla="*/ 6049150 w 12191993"/>
              <a:gd name="connsiteY370" fmla="*/ 6559546 h 6857996"/>
              <a:gd name="connsiteX371" fmla="*/ 6042017 w 12191993"/>
              <a:gd name="connsiteY371" fmla="*/ 6537321 h 6857996"/>
              <a:gd name="connsiteX372" fmla="*/ 5089323 w 12191993"/>
              <a:gd name="connsiteY372" fmla="*/ 6532559 h 6857996"/>
              <a:gd name="connsiteX373" fmla="*/ 5087120 w 12191993"/>
              <a:gd name="connsiteY373" fmla="*/ 6532877 h 6857996"/>
              <a:gd name="connsiteX374" fmla="*/ 5067916 w 12191993"/>
              <a:gd name="connsiteY374" fmla="*/ 6534782 h 6857996"/>
              <a:gd name="connsiteX375" fmla="*/ 5065710 w 12191993"/>
              <a:gd name="connsiteY375" fmla="*/ 6536687 h 6857996"/>
              <a:gd name="connsiteX376" fmla="*/ 5065710 w 12191993"/>
              <a:gd name="connsiteY376" fmla="*/ 6538909 h 6857996"/>
              <a:gd name="connsiteX377" fmla="*/ 5069489 w 12191993"/>
              <a:gd name="connsiteY377" fmla="*/ 6541132 h 6857996"/>
              <a:gd name="connsiteX378" fmla="*/ 5074842 w 12191993"/>
              <a:gd name="connsiteY378" fmla="*/ 6558277 h 6857996"/>
              <a:gd name="connsiteX379" fmla="*/ 5074842 w 12191993"/>
              <a:gd name="connsiteY379" fmla="*/ 6570025 h 6857996"/>
              <a:gd name="connsiteX380" fmla="*/ 5074842 w 12191993"/>
              <a:gd name="connsiteY380" fmla="*/ 6577010 h 6857996"/>
              <a:gd name="connsiteX381" fmla="*/ 5074842 w 12191993"/>
              <a:gd name="connsiteY381" fmla="*/ 6582725 h 6857996"/>
              <a:gd name="connsiteX382" fmla="*/ 5080824 w 12191993"/>
              <a:gd name="connsiteY382" fmla="*/ 6597012 h 6857996"/>
              <a:gd name="connsiteX383" fmla="*/ 5094046 w 12191993"/>
              <a:gd name="connsiteY383" fmla="*/ 6600505 h 6857996"/>
              <a:gd name="connsiteX384" fmla="*/ 5112304 w 12191993"/>
              <a:gd name="connsiteY384" fmla="*/ 6590980 h 6857996"/>
              <a:gd name="connsiteX385" fmla="*/ 5115138 w 12191993"/>
              <a:gd name="connsiteY385" fmla="*/ 6588757 h 6857996"/>
              <a:gd name="connsiteX386" fmla="*/ 5116398 w 12191993"/>
              <a:gd name="connsiteY386" fmla="*/ 6591615 h 6857996"/>
              <a:gd name="connsiteX387" fmla="*/ 5118599 w 12191993"/>
              <a:gd name="connsiteY387" fmla="*/ 6600822 h 6857996"/>
              <a:gd name="connsiteX388" fmla="*/ 5120489 w 12191993"/>
              <a:gd name="connsiteY388" fmla="*/ 6600505 h 6857996"/>
              <a:gd name="connsiteX389" fmla="*/ 5138120 w 12191993"/>
              <a:gd name="connsiteY389" fmla="*/ 6597965 h 6857996"/>
              <a:gd name="connsiteX390" fmla="*/ 5140322 w 12191993"/>
              <a:gd name="connsiteY390" fmla="*/ 6595742 h 6857996"/>
              <a:gd name="connsiteX391" fmla="*/ 5140322 w 12191993"/>
              <a:gd name="connsiteY391" fmla="*/ 6594155 h 6857996"/>
              <a:gd name="connsiteX392" fmla="*/ 5137805 w 12191993"/>
              <a:gd name="connsiteY392" fmla="*/ 6591932 h 6857996"/>
              <a:gd name="connsiteX393" fmla="*/ 5131195 w 12191993"/>
              <a:gd name="connsiteY393" fmla="*/ 6586535 h 6857996"/>
              <a:gd name="connsiteX394" fmla="*/ 5130565 w 12191993"/>
              <a:gd name="connsiteY394" fmla="*/ 6564627 h 6857996"/>
              <a:gd name="connsiteX395" fmla="*/ 5130565 w 12191993"/>
              <a:gd name="connsiteY395" fmla="*/ 6555419 h 6857996"/>
              <a:gd name="connsiteX396" fmla="*/ 5130565 w 12191993"/>
              <a:gd name="connsiteY396" fmla="*/ 6546847 h 6857996"/>
              <a:gd name="connsiteX397" fmla="*/ 5130880 w 12191993"/>
              <a:gd name="connsiteY397" fmla="*/ 6537639 h 6857996"/>
              <a:gd name="connsiteX398" fmla="*/ 5131195 w 12191993"/>
              <a:gd name="connsiteY398" fmla="*/ 6534147 h 6857996"/>
              <a:gd name="connsiteX399" fmla="*/ 5129304 w 12191993"/>
              <a:gd name="connsiteY399" fmla="*/ 6532559 h 6857996"/>
              <a:gd name="connsiteX400" fmla="*/ 5127416 w 12191993"/>
              <a:gd name="connsiteY400" fmla="*/ 6532877 h 6857996"/>
              <a:gd name="connsiteX401" fmla="*/ 5108842 w 12191993"/>
              <a:gd name="connsiteY401" fmla="*/ 6534782 h 6857996"/>
              <a:gd name="connsiteX402" fmla="*/ 5106638 w 12191993"/>
              <a:gd name="connsiteY402" fmla="*/ 6536687 h 6857996"/>
              <a:gd name="connsiteX403" fmla="*/ 5106638 w 12191993"/>
              <a:gd name="connsiteY403" fmla="*/ 6538909 h 6857996"/>
              <a:gd name="connsiteX404" fmla="*/ 5110102 w 12191993"/>
              <a:gd name="connsiteY404" fmla="*/ 6541132 h 6857996"/>
              <a:gd name="connsiteX405" fmla="*/ 5115138 w 12191993"/>
              <a:gd name="connsiteY405" fmla="*/ 6544942 h 6857996"/>
              <a:gd name="connsiteX406" fmla="*/ 5115768 w 12191993"/>
              <a:gd name="connsiteY406" fmla="*/ 6558277 h 6857996"/>
              <a:gd name="connsiteX407" fmla="*/ 5115768 w 12191993"/>
              <a:gd name="connsiteY407" fmla="*/ 6564627 h 6857996"/>
              <a:gd name="connsiteX408" fmla="*/ 5113564 w 12191993"/>
              <a:gd name="connsiteY408" fmla="*/ 6581455 h 6857996"/>
              <a:gd name="connsiteX409" fmla="*/ 5100026 w 12191993"/>
              <a:gd name="connsiteY409" fmla="*/ 6588757 h 6857996"/>
              <a:gd name="connsiteX410" fmla="*/ 5091842 w 12191993"/>
              <a:gd name="connsiteY410" fmla="*/ 6585265 h 6857996"/>
              <a:gd name="connsiteX411" fmla="*/ 5089639 w 12191993"/>
              <a:gd name="connsiteY411" fmla="*/ 6568437 h 6857996"/>
              <a:gd name="connsiteX412" fmla="*/ 5089639 w 12191993"/>
              <a:gd name="connsiteY412" fmla="*/ 6557959 h 6857996"/>
              <a:gd name="connsiteX413" fmla="*/ 5090582 w 12191993"/>
              <a:gd name="connsiteY413" fmla="*/ 6537004 h 6857996"/>
              <a:gd name="connsiteX414" fmla="*/ 5090582 w 12191993"/>
              <a:gd name="connsiteY414" fmla="*/ 6534147 h 6857996"/>
              <a:gd name="connsiteX415" fmla="*/ 5089323 w 12191993"/>
              <a:gd name="connsiteY415" fmla="*/ 6532559 h 6857996"/>
              <a:gd name="connsiteX416" fmla="*/ 5027612 w 12191993"/>
              <a:gd name="connsiteY416" fmla="*/ 6532559 h 6857996"/>
              <a:gd name="connsiteX417" fmla="*/ 5003796 w 12191993"/>
              <a:gd name="connsiteY417" fmla="*/ 6542129 h 6857996"/>
              <a:gd name="connsiteX418" fmla="*/ 4994273 w 12191993"/>
              <a:gd name="connsiteY418" fmla="*/ 6568605 h 6857996"/>
              <a:gd name="connsiteX419" fmla="*/ 5025071 w 12191993"/>
              <a:gd name="connsiteY419" fmla="*/ 6600822 h 6857996"/>
              <a:gd name="connsiteX420" fmla="*/ 5051107 w 12191993"/>
              <a:gd name="connsiteY420" fmla="*/ 6589658 h 6857996"/>
              <a:gd name="connsiteX421" fmla="*/ 5059361 w 12191993"/>
              <a:gd name="connsiteY421" fmla="*/ 6565096 h 6857996"/>
              <a:gd name="connsiteX422" fmla="*/ 5054599 w 12191993"/>
              <a:gd name="connsiteY422" fmla="*/ 6546276 h 6857996"/>
              <a:gd name="connsiteX423" fmla="*/ 5027612 w 12191993"/>
              <a:gd name="connsiteY423" fmla="*/ 6532559 h 6857996"/>
              <a:gd name="connsiteX424" fmla="*/ 4803177 w 12191993"/>
              <a:gd name="connsiteY424" fmla="*/ 6532559 h 6857996"/>
              <a:gd name="connsiteX425" fmla="*/ 4786838 w 12191993"/>
              <a:gd name="connsiteY425" fmla="*/ 6534491 h 6857996"/>
              <a:gd name="connsiteX426" fmla="*/ 4781497 w 12191993"/>
              <a:gd name="connsiteY426" fmla="*/ 6540285 h 6857996"/>
              <a:gd name="connsiteX427" fmla="*/ 4780556 w 12191993"/>
              <a:gd name="connsiteY427" fmla="*/ 6547366 h 6857996"/>
              <a:gd name="connsiteX428" fmla="*/ 4780556 w 12191993"/>
              <a:gd name="connsiteY428" fmla="*/ 6548010 h 6857996"/>
              <a:gd name="connsiteX429" fmla="*/ 4781497 w 12191993"/>
              <a:gd name="connsiteY429" fmla="*/ 6549619 h 6857996"/>
              <a:gd name="connsiteX430" fmla="*/ 4783384 w 12191993"/>
              <a:gd name="connsiteY430" fmla="*/ 6548976 h 6857996"/>
              <a:gd name="connsiteX431" fmla="*/ 4801291 w 12191993"/>
              <a:gd name="connsiteY431" fmla="*/ 6543825 h 6857996"/>
              <a:gd name="connsiteX432" fmla="*/ 4812916 w 12191993"/>
              <a:gd name="connsiteY432" fmla="*/ 6556379 h 6857996"/>
              <a:gd name="connsiteX433" fmla="*/ 4812916 w 12191993"/>
              <a:gd name="connsiteY433" fmla="*/ 6558632 h 6857996"/>
              <a:gd name="connsiteX434" fmla="*/ 4804747 w 12191993"/>
              <a:gd name="connsiteY434" fmla="*/ 6565070 h 6857996"/>
              <a:gd name="connsiteX435" fmla="*/ 4787782 w 12191993"/>
              <a:gd name="connsiteY435" fmla="*/ 6568611 h 6857996"/>
              <a:gd name="connsiteX436" fmla="*/ 4779927 w 12191993"/>
              <a:gd name="connsiteY436" fmla="*/ 6571508 h 6857996"/>
              <a:gd name="connsiteX437" fmla="*/ 4776786 w 12191993"/>
              <a:gd name="connsiteY437" fmla="*/ 6584705 h 6857996"/>
              <a:gd name="connsiteX438" fmla="*/ 4791238 w 12191993"/>
              <a:gd name="connsiteY438" fmla="*/ 6601444 h 6857996"/>
              <a:gd name="connsiteX439" fmla="*/ 4804120 w 12191993"/>
              <a:gd name="connsiteY439" fmla="*/ 6597903 h 6857996"/>
              <a:gd name="connsiteX440" fmla="*/ 4811661 w 12191993"/>
              <a:gd name="connsiteY440" fmla="*/ 6592109 h 6857996"/>
              <a:gd name="connsiteX441" fmla="*/ 4812602 w 12191993"/>
              <a:gd name="connsiteY441" fmla="*/ 6591787 h 6857996"/>
              <a:gd name="connsiteX442" fmla="*/ 4813545 w 12191993"/>
              <a:gd name="connsiteY442" fmla="*/ 6595328 h 6857996"/>
              <a:gd name="connsiteX443" fmla="*/ 4814174 w 12191993"/>
              <a:gd name="connsiteY443" fmla="*/ 6600478 h 6857996"/>
              <a:gd name="connsiteX444" fmla="*/ 4816372 w 12191993"/>
              <a:gd name="connsiteY444" fmla="*/ 6602409 h 6857996"/>
              <a:gd name="connsiteX445" fmla="*/ 4819200 w 12191993"/>
              <a:gd name="connsiteY445" fmla="*/ 6602409 h 6857996"/>
              <a:gd name="connsiteX446" fmla="*/ 4834596 w 12191993"/>
              <a:gd name="connsiteY446" fmla="*/ 6599512 h 6857996"/>
              <a:gd name="connsiteX447" fmla="*/ 4837109 w 12191993"/>
              <a:gd name="connsiteY447" fmla="*/ 6597259 h 6857996"/>
              <a:gd name="connsiteX448" fmla="*/ 4837109 w 12191993"/>
              <a:gd name="connsiteY448" fmla="*/ 6595328 h 6857996"/>
              <a:gd name="connsiteX449" fmla="*/ 4833968 w 12191993"/>
              <a:gd name="connsiteY449" fmla="*/ 6593074 h 6857996"/>
              <a:gd name="connsiteX450" fmla="*/ 4828312 w 12191993"/>
              <a:gd name="connsiteY450" fmla="*/ 6591465 h 6857996"/>
              <a:gd name="connsiteX451" fmla="*/ 4826740 w 12191993"/>
              <a:gd name="connsiteY451" fmla="*/ 6576336 h 6857996"/>
              <a:gd name="connsiteX452" fmla="*/ 4827371 w 12191993"/>
              <a:gd name="connsiteY452" fmla="*/ 6551551 h 6857996"/>
              <a:gd name="connsiteX453" fmla="*/ 4803177 w 12191993"/>
              <a:gd name="connsiteY453" fmla="*/ 6532559 h 6857996"/>
              <a:gd name="connsiteX454" fmla="*/ 6236007 w 12191993"/>
              <a:gd name="connsiteY454" fmla="*/ 6532558 h 6857996"/>
              <a:gd name="connsiteX455" fmla="*/ 6230040 w 12191993"/>
              <a:gd name="connsiteY455" fmla="*/ 6533843 h 6857996"/>
              <a:gd name="connsiteX456" fmla="*/ 6230040 w 12191993"/>
              <a:gd name="connsiteY456" fmla="*/ 6534806 h 6857996"/>
              <a:gd name="connsiteX457" fmla="*/ 6238658 w 12191993"/>
              <a:gd name="connsiteY457" fmla="*/ 6541869 h 6857996"/>
              <a:gd name="connsiteX458" fmla="*/ 6231035 w 12191993"/>
              <a:gd name="connsiteY458" fmla="*/ 6551822 h 6857996"/>
              <a:gd name="connsiteX459" fmla="*/ 6227720 w 12191993"/>
              <a:gd name="connsiteY459" fmla="*/ 6538980 h 6857996"/>
              <a:gd name="connsiteX460" fmla="*/ 6228714 w 12191993"/>
              <a:gd name="connsiteY460" fmla="*/ 6537374 h 6857996"/>
              <a:gd name="connsiteX461" fmla="*/ 6228383 w 12191993"/>
              <a:gd name="connsiteY461" fmla="*/ 6536411 h 6857996"/>
              <a:gd name="connsiteX462" fmla="*/ 6222417 w 12191993"/>
              <a:gd name="connsiteY462" fmla="*/ 6538016 h 6857996"/>
              <a:gd name="connsiteX463" fmla="*/ 6222748 w 12191993"/>
              <a:gd name="connsiteY463" fmla="*/ 6539301 h 6857996"/>
              <a:gd name="connsiteX464" fmla="*/ 6225068 w 12191993"/>
              <a:gd name="connsiteY464" fmla="*/ 6540264 h 6857996"/>
              <a:gd name="connsiteX465" fmla="*/ 6227720 w 12191993"/>
              <a:gd name="connsiteY465" fmla="*/ 6552785 h 6857996"/>
              <a:gd name="connsiteX466" fmla="*/ 6217776 w 12191993"/>
              <a:gd name="connsiteY466" fmla="*/ 6547648 h 6857996"/>
              <a:gd name="connsiteX467" fmla="*/ 6220096 w 12191993"/>
              <a:gd name="connsiteY467" fmla="*/ 6539943 h 6857996"/>
              <a:gd name="connsiteX468" fmla="*/ 6219102 w 12191993"/>
              <a:gd name="connsiteY468" fmla="*/ 6538980 h 6857996"/>
              <a:gd name="connsiteX469" fmla="*/ 6213467 w 12191993"/>
              <a:gd name="connsiteY469" fmla="*/ 6540264 h 6857996"/>
              <a:gd name="connsiteX470" fmla="*/ 6214793 w 12191993"/>
              <a:gd name="connsiteY470" fmla="*/ 6547006 h 6857996"/>
              <a:gd name="connsiteX471" fmla="*/ 6231698 w 12191993"/>
              <a:gd name="connsiteY471" fmla="*/ 6558244 h 6857996"/>
              <a:gd name="connsiteX472" fmla="*/ 6241973 w 12191993"/>
              <a:gd name="connsiteY472" fmla="*/ 6541227 h 6857996"/>
              <a:gd name="connsiteX473" fmla="*/ 6236007 w 12191993"/>
              <a:gd name="connsiteY473" fmla="*/ 6532558 h 6857996"/>
              <a:gd name="connsiteX474" fmla="*/ 5837231 w 12191993"/>
              <a:gd name="connsiteY474" fmla="*/ 6532558 h 6857996"/>
              <a:gd name="connsiteX475" fmla="*/ 5835644 w 12191993"/>
              <a:gd name="connsiteY475" fmla="*/ 6534151 h 6857996"/>
              <a:gd name="connsiteX476" fmla="*/ 5835644 w 12191993"/>
              <a:gd name="connsiteY476" fmla="*/ 6536381 h 6857996"/>
              <a:gd name="connsiteX477" fmla="*/ 5836915 w 12191993"/>
              <a:gd name="connsiteY477" fmla="*/ 6538612 h 6857996"/>
              <a:gd name="connsiteX478" fmla="*/ 5841676 w 12191993"/>
              <a:gd name="connsiteY478" fmla="*/ 6543072 h 6857996"/>
              <a:gd name="connsiteX479" fmla="*/ 5847074 w 12191993"/>
              <a:gd name="connsiteY479" fmla="*/ 6555816 h 6857996"/>
              <a:gd name="connsiteX480" fmla="*/ 5860408 w 12191993"/>
              <a:gd name="connsiteY480" fmla="*/ 6587357 h 6857996"/>
              <a:gd name="connsiteX481" fmla="*/ 5865488 w 12191993"/>
              <a:gd name="connsiteY481" fmla="*/ 6597234 h 6857996"/>
              <a:gd name="connsiteX482" fmla="*/ 5866123 w 12191993"/>
              <a:gd name="connsiteY482" fmla="*/ 6598190 h 6857996"/>
              <a:gd name="connsiteX483" fmla="*/ 5865171 w 12191993"/>
              <a:gd name="connsiteY483" fmla="*/ 6600738 h 6857996"/>
              <a:gd name="connsiteX484" fmla="*/ 5851518 w 12191993"/>
              <a:gd name="connsiteY484" fmla="*/ 6611571 h 6857996"/>
              <a:gd name="connsiteX485" fmla="*/ 5841358 w 12191993"/>
              <a:gd name="connsiteY485" fmla="*/ 6609978 h 6857996"/>
              <a:gd name="connsiteX486" fmla="*/ 5840406 w 12191993"/>
              <a:gd name="connsiteY486" fmla="*/ 6609978 h 6857996"/>
              <a:gd name="connsiteX487" fmla="*/ 5839136 w 12191993"/>
              <a:gd name="connsiteY487" fmla="*/ 6611889 h 6857996"/>
              <a:gd name="connsiteX488" fmla="*/ 5839136 w 12191993"/>
              <a:gd name="connsiteY488" fmla="*/ 6614119 h 6857996"/>
              <a:gd name="connsiteX489" fmla="*/ 5838818 w 12191993"/>
              <a:gd name="connsiteY489" fmla="*/ 6617305 h 6857996"/>
              <a:gd name="connsiteX490" fmla="*/ 5850566 w 12191993"/>
              <a:gd name="connsiteY490" fmla="*/ 6624633 h 6857996"/>
              <a:gd name="connsiteX491" fmla="*/ 5864218 w 12191993"/>
              <a:gd name="connsiteY491" fmla="*/ 6618898 h 6857996"/>
              <a:gd name="connsiteX492" fmla="*/ 5874696 w 12191993"/>
              <a:gd name="connsiteY492" fmla="*/ 6596597 h 6857996"/>
              <a:gd name="connsiteX493" fmla="*/ 5882634 w 12191993"/>
              <a:gd name="connsiteY493" fmla="*/ 6575569 h 6857996"/>
              <a:gd name="connsiteX494" fmla="*/ 5889619 w 12191993"/>
              <a:gd name="connsiteY494" fmla="*/ 6558046 h 6857996"/>
              <a:gd name="connsiteX495" fmla="*/ 5893429 w 12191993"/>
              <a:gd name="connsiteY495" fmla="*/ 6548170 h 6857996"/>
              <a:gd name="connsiteX496" fmla="*/ 5899461 w 12191993"/>
              <a:gd name="connsiteY496" fmla="*/ 6538612 h 6857996"/>
              <a:gd name="connsiteX497" fmla="*/ 5900731 w 12191993"/>
              <a:gd name="connsiteY497" fmla="*/ 6536381 h 6857996"/>
              <a:gd name="connsiteX498" fmla="*/ 5900731 w 12191993"/>
              <a:gd name="connsiteY498" fmla="*/ 6534151 h 6857996"/>
              <a:gd name="connsiteX499" fmla="*/ 5899144 w 12191993"/>
              <a:gd name="connsiteY499" fmla="*/ 6532558 h 6857996"/>
              <a:gd name="connsiteX500" fmla="*/ 5897874 w 12191993"/>
              <a:gd name="connsiteY500" fmla="*/ 6532877 h 6857996"/>
              <a:gd name="connsiteX501" fmla="*/ 5890254 w 12191993"/>
              <a:gd name="connsiteY501" fmla="*/ 6532877 h 6857996"/>
              <a:gd name="connsiteX502" fmla="*/ 5880729 w 12191993"/>
              <a:gd name="connsiteY502" fmla="*/ 6532558 h 6857996"/>
              <a:gd name="connsiteX503" fmla="*/ 5879459 w 12191993"/>
              <a:gd name="connsiteY503" fmla="*/ 6532558 h 6857996"/>
              <a:gd name="connsiteX504" fmla="*/ 5878189 w 12191993"/>
              <a:gd name="connsiteY504" fmla="*/ 6534151 h 6857996"/>
              <a:gd name="connsiteX505" fmla="*/ 5878189 w 12191993"/>
              <a:gd name="connsiteY505" fmla="*/ 6536381 h 6857996"/>
              <a:gd name="connsiteX506" fmla="*/ 5881364 w 12191993"/>
              <a:gd name="connsiteY506" fmla="*/ 6538930 h 6857996"/>
              <a:gd name="connsiteX507" fmla="*/ 5885174 w 12191993"/>
              <a:gd name="connsiteY507" fmla="*/ 6542753 h 6857996"/>
              <a:gd name="connsiteX508" fmla="*/ 5873109 w 12191993"/>
              <a:gd name="connsiteY508" fmla="*/ 6580985 h 6857996"/>
              <a:gd name="connsiteX509" fmla="*/ 5871840 w 12191993"/>
              <a:gd name="connsiteY509" fmla="*/ 6578118 h 6857996"/>
              <a:gd name="connsiteX510" fmla="*/ 5868346 w 12191993"/>
              <a:gd name="connsiteY510" fmla="*/ 6569197 h 6857996"/>
              <a:gd name="connsiteX511" fmla="*/ 5866441 w 12191993"/>
              <a:gd name="connsiteY511" fmla="*/ 6563781 h 6857996"/>
              <a:gd name="connsiteX512" fmla="*/ 5862313 w 12191993"/>
              <a:gd name="connsiteY512" fmla="*/ 6552949 h 6857996"/>
              <a:gd name="connsiteX513" fmla="*/ 5860091 w 12191993"/>
              <a:gd name="connsiteY513" fmla="*/ 6546258 h 6857996"/>
              <a:gd name="connsiteX514" fmla="*/ 5859138 w 12191993"/>
              <a:gd name="connsiteY514" fmla="*/ 6543391 h 6857996"/>
              <a:gd name="connsiteX515" fmla="*/ 5863266 w 12191993"/>
              <a:gd name="connsiteY515" fmla="*/ 6539567 h 6857996"/>
              <a:gd name="connsiteX516" fmla="*/ 5868028 w 12191993"/>
              <a:gd name="connsiteY516" fmla="*/ 6536381 h 6857996"/>
              <a:gd name="connsiteX517" fmla="*/ 5868028 w 12191993"/>
              <a:gd name="connsiteY517" fmla="*/ 6534151 h 6857996"/>
              <a:gd name="connsiteX518" fmla="*/ 5866441 w 12191993"/>
              <a:gd name="connsiteY518" fmla="*/ 6532558 h 6857996"/>
              <a:gd name="connsiteX519" fmla="*/ 5865171 w 12191993"/>
              <a:gd name="connsiteY519" fmla="*/ 6532558 h 6857996"/>
              <a:gd name="connsiteX520" fmla="*/ 5853423 w 12191993"/>
              <a:gd name="connsiteY520" fmla="*/ 6532877 h 6857996"/>
              <a:gd name="connsiteX521" fmla="*/ 5838184 w 12191993"/>
              <a:gd name="connsiteY521" fmla="*/ 6532558 h 6857996"/>
              <a:gd name="connsiteX522" fmla="*/ 5837231 w 12191993"/>
              <a:gd name="connsiteY522" fmla="*/ 6532558 h 6857996"/>
              <a:gd name="connsiteX523" fmla="*/ 5758711 w 12191993"/>
              <a:gd name="connsiteY523" fmla="*/ 6532558 h 6857996"/>
              <a:gd name="connsiteX524" fmla="*/ 5757429 w 12191993"/>
              <a:gd name="connsiteY524" fmla="*/ 6532877 h 6857996"/>
              <a:gd name="connsiteX525" fmla="*/ 5756469 w 12191993"/>
              <a:gd name="connsiteY525" fmla="*/ 6532877 h 6857996"/>
              <a:gd name="connsiteX526" fmla="*/ 5737876 w 12191993"/>
              <a:gd name="connsiteY526" fmla="*/ 6534791 h 6857996"/>
              <a:gd name="connsiteX527" fmla="*/ 5735632 w 12191993"/>
              <a:gd name="connsiteY527" fmla="*/ 6536705 h 6857996"/>
              <a:gd name="connsiteX528" fmla="*/ 5735632 w 12191993"/>
              <a:gd name="connsiteY528" fmla="*/ 6539258 h 6857996"/>
              <a:gd name="connsiteX529" fmla="*/ 5739159 w 12191993"/>
              <a:gd name="connsiteY529" fmla="*/ 6541172 h 6857996"/>
              <a:gd name="connsiteX530" fmla="*/ 5744929 w 12191993"/>
              <a:gd name="connsiteY530" fmla="*/ 6558399 h 6857996"/>
              <a:gd name="connsiteX531" fmla="*/ 5744929 w 12191993"/>
              <a:gd name="connsiteY531" fmla="*/ 6569245 h 6857996"/>
              <a:gd name="connsiteX532" fmla="*/ 5744608 w 12191993"/>
              <a:gd name="connsiteY532" fmla="*/ 6587430 h 6857996"/>
              <a:gd name="connsiteX533" fmla="*/ 5739478 w 12191993"/>
              <a:gd name="connsiteY533" fmla="*/ 6592534 h 6857996"/>
              <a:gd name="connsiteX534" fmla="*/ 5735632 w 12191993"/>
              <a:gd name="connsiteY534" fmla="*/ 6595405 h 6857996"/>
              <a:gd name="connsiteX535" fmla="*/ 5735632 w 12191993"/>
              <a:gd name="connsiteY535" fmla="*/ 6597638 h 6857996"/>
              <a:gd name="connsiteX536" fmla="*/ 5736913 w 12191993"/>
              <a:gd name="connsiteY536" fmla="*/ 6599233 h 6857996"/>
              <a:gd name="connsiteX537" fmla="*/ 5737876 w 12191993"/>
              <a:gd name="connsiteY537" fmla="*/ 6599233 h 6857996"/>
              <a:gd name="connsiteX538" fmla="*/ 5752302 w 12191993"/>
              <a:gd name="connsiteY538" fmla="*/ 6598914 h 6857996"/>
              <a:gd name="connsiteX539" fmla="*/ 5766726 w 12191993"/>
              <a:gd name="connsiteY539" fmla="*/ 6599233 h 6857996"/>
              <a:gd name="connsiteX540" fmla="*/ 5767687 w 12191993"/>
              <a:gd name="connsiteY540" fmla="*/ 6599233 h 6857996"/>
              <a:gd name="connsiteX541" fmla="*/ 5768969 w 12191993"/>
              <a:gd name="connsiteY541" fmla="*/ 6597638 h 6857996"/>
              <a:gd name="connsiteX542" fmla="*/ 5768969 w 12191993"/>
              <a:gd name="connsiteY542" fmla="*/ 6595405 h 6857996"/>
              <a:gd name="connsiteX543" fmla="*/ 5765124 w 12191993"/>
              <a:gd name="connsiteY543" fmla="*/ 6592534 h 6857996"/>
              <a:gd name="connsiteX544" fmla="*/ 5759994 w 12191993"/>
              <a:gd name="connsiteY544" fmla="*/ 6587430 h 6857996"/>
              <a:gd name="connsiteX545" fmla="*/ 5759994 w 12191993"/>
              <a:gd name="connsiteY545" fmla="*/ 6569245 h 6857996"/>
              <a:gd name="connsiteX546" fmla="*/ 5759994 w 12191993"/>
              <a:gd name="connsiteY546" fmla="*/ 6562865 h 6857996"/>
              <a:gd name="connsiteX547" fmla="*/ 5759994 w 12191993"/>
              <a:gd name="connsiteY547" fmla="*/ 6540215 h 6857996"/>
              <a:gd name="connsiteX548" fmla="*/ 5760314 w 12191993"/>
              <a:gd name="connsiteY548" fmla="*/ 6535110 h 6857996"/>
              <a:gd name="connsiteX549" fmla="*/ 5758711 w 12191993"/>
              <a:gd name="connsiteY549" fmla="*/ 6532558 h 6857996"/>
              <a:gd name="connsiteX550" fmla="*/ 5705788 w 12191993"/>
              <a:gd name="connsiteY550" fmla="*/ 6532558 h 6857996"/>
              <a:gd name="connsiteX551" fmla="*/ 5680070 w 12191993"/>
              <a:gd name="connsiteY551" fmla="*/ 6553292 h 6857996"/>
              <a:gd name="connsiteX552" fmla="*/ 5701025 w 12191993"/>
              <a:gd name="connsiteY552" fmla="*/ 6575621 h 6857996"/>
              <a:gd name="connsiteX553" fmla="*/ 5710233 w 12191993"/>
              <a:gd name="connsiteY553" fmla="*/ 6584872 h 6857996"/>
              <a:gd name="connsiteX554" fmla="*/ 5699119 w 12191993"/>
              <a:gd name="connsiteY554" fmla="*/ 6593804 h 6857996"/>
              <a:gd name="connsiteX555" fmla="*/ 5686102 w 12191993"/>
              <a:gd name="connsiteY555" fmla="*/ 6585829 h 6857996"/>
              <a:gd name="connsiteX556" fmla="*/ 5683880 w 12191993"/>
              <a:gd name="connsiteY556" fmla="*/ 6582320 h 6857996"/>
              <a:gd name="connsiteX557" fmla="*/ 5681657 w 12191993"/>
              <a:gd name="connsiteY557" fmla="*/ 6582320 h 6857996"/>
              <a:gd name="connsiteX558" fmla="*/ 5679434 w 12191993"/>
              <a:gd name="connsiteY558" fmla="*/ 6584553 h 6857996"/>
              <a:gd name="connsiteX559" fmla="*/ 5678483 w 12191993"/>
              <a:gd name="connsiteY559" fmla="*/ 6593485 h 6857996"/>
              <a:gd name="connsiteX560" fmla="*/ 5680705 w 12191993"/>
              <a:gd name="connsiteY560" fmla="*/ 6597312 h 6857996"/>
              <a:gd name="connsiteX561" fmla="*/ 5697533 w 12191993"/>
              <a:gd name="connsiteY561" fmla="*/ 6600821 h 6857996"/>
              <a:gd name="connsiteX562" fmla="*/ 5724521 w 12191993"/>
              <a:gd name="connsiteY562" fmla="*/ 6580725 h 6857996"/>
              <a:gd name="connsiteX563" fmla="*/ 5711185 w 12191993"/>
              <a:gd name="connsiteY563" fmla="*/ 6562862 h 6857996"/>
              <a:gd name="connsiteX564" fmla="*/ 5699755 w 12191993"/>
              <a:gd name="connsiteY564" fmla="*/ 6557439 h 6857996"/>
              <a:gd name="connsiteX565" fmla="*/ 5692770 w 12191993"/>
              <a:gd name="connsiteY565" fmla="*/ 6548508 h 6857996"/>
              <a:gd name="connsiteX566" fmla="*/ 5703248 w 12191993"/>
              <a:gd name="connsiteY566" fmla="*/ 6539895 h 6857996"/>
              <a:gd name="connsiteX567" fmla="*/ 5714360 w 12191993"/>
              <a:gd name="connsiteY567" fmla="*/ 6545318 h 6857996"/>
              <a:gd name="connsiteX568" fmla="*/ 5716901 w 12191993"/>
              <a:gd name="connsiteY568" fmla="*/ 6548827 h 6857996"/>
              <a:gd name="connsiteX569" fmla="*/ 5719123 w 12191993"/>
              <a:gd name="connsiteY569" fmla="*/ 6548827 h 6857996"/>
              <a:gd name="connsiteX570" fmla="*/ 5720710 w 12191993"/>
              <a:gd name="connsiteY570" fmla="*/ 6546275 h 6857996"/>
              <a:gd name="connsiteX571" fmla="*/ 5721663 w 12191993"/>
              <a:gd name="connsiteY571" fmla="*/ 6538300 h 6857996"/>
              <a:gd name="connsiteX572" fmla="*/ 5721663 w 12191993"/>
              <a:gd name="connsiteY572" fmla="*/ 6537981 h 6857996"/>
              <a:gd name="connsiteX573" fmla="*/ 5719123 w 12191993"/>
              <a:gd name="connsiteY573" fmla="*/ 6534791 h 6857996"/>
              <a:gd name="connsiteX574" fmla="*/ 5705788 w 12191993"/>
              <a:gd name="connsiteY574" fmla="*/ 6532558 h 6857996"/>
              <a:gd name="connsiteX575" fmla="*/ 5638758 w 12191993"/>
              <a:gd name="connsiteY575" fmla="*/ 6532558 h 6857996"/>
              <a:gd name="connsiteX576" fmla="*/ 5637794 w 12191993"/>
              <a:gd name="connsiteY576" fmla="*/ 6532877 h 6857996"/>
              <a:gd name="connsiteX577" fmla="*/ 5636508 w 12191993"/>
              <a:gd name="connsiteY577" fmla="*/ 6532877 h 6857996"/>
              <a:gd name="connsiteX578" fmla="*/ 5617231 w 12191993"/>
              <a:gd name="connsiteY578" fmla="*/ 6535748 h 6857996"/>
              <a:gd name="connsiteX579" fmla="*/ 5614983 w 12191993"/>
              <a:gd name="connsiteY579" fmla="*/ 6538301 h 6857996"/>
              <a:gd name="connsiteX580" fmla="*/ 5614983 w 12191993"/>
              <a:gd name="connsiteY580" fmla="*/ 6540853 h 6857996"/>
              <a:gd name="connsiteX581" fmla="*/ 5618196 w 12191993"/>
              <a:gd name="connsiteY581" fmla="*/ 6542448 h 6857996"/>
              <a:gd name="connsiteX582" fmla="*/ 5625585 w 12191993"/>
              <a:gd name="connsiteY582" fmla="*/ 6547233 h 6857996"/>
              <a:gd name="connsiteX583" fmla="*/ 5627833 w 12191993"/>
              <a:gd name="connsiteY583" fmla="*/ 6565098 h 6857996"/>
              <a:gd name="connsiteX584" fmla="*/ 5627833 w 12191993"/>
              <a:gd name="connsiteY584" fmla="*/ 6569245 h 6857996"/>
              <a:gd name="connsiteX585" fmla="*/ 5627512 w 12191993"/>
              <a:gd name="connsiteY585" fmla="*/ 6587430 h 6857996"/>
              <a:gd name="connsiteX586" fmla="*/ 5622693 w 12191993"/>
              <a:gd name="connsiteY586" fmla="*/ 6592534 h 6857996"/>
              <a:gd name="connsiteX587" fmla="*/ 5618516 w 12191993"/>
              <a:gd name="connsiteY587" fmla="*/ 6595405 h 6857996"/>
              <a:gd name="connsiteX588" fmla="*/ 5618516 w 12191993"/>
              <a:gd name="connsiteY588" fmla="*/ 6597638 h 6857996"/>
              <a:gd name="connsiteX589" fmla="*/ 5620123 w 12191993"/>
              <a:gd name="connsiteY589" fmla="*/ 6599233 h 6857996"/>
              <a:gd name="connsiteX590" fmla="*/ 5620765 w 12191993"/>
              <a:gd name="connsiteY590" fmla="*/ 6599233 h 6857996"/>
              <a:gd name="connsiteX591" fmla="*/ 5634581 w 12191993"/>
              <a:gd name="connsiteY591" fmla="*/ 6598914 h 6857996"/>
              <a:gd name="connsiteX592" fmla="*/ 5654178 w 12191993"/>
              <a:gd name="connsiteY592" fmla="*/ 6599233 h 6857996"/>
              <a:gd name="connsiteX593" fmla="*/ 5654821 w 12191993"/>
              <a:gd name="connsiteY593" fmla="*/ 6599233 h 6857996"/>
              <a:gd name="connsiteX594" fmla="*/ 5656427 w 12191993"/>
              <a:gd name="connsiteY594" fmla="*/ 6597319 h 6857996"/>
              <a:gd name="connsiteX595" fmla="*/ 5656427 w 12191993"/>
              <a:gd name="connsiteY595" fmla="*/ 6595405 h 6857996"/>
              <a:gd name="connsiteX596" fmla="*/ 5652251 w 12191993"/>
              <a:gd name="connsiteY596" fmla="*/ 6592534 h 6857996"/>
              <a:gd name="connsiteX597" fmla="*/ 5645504 w 12191993"/>
              <a:gd name="connsiteY597" fmla="*/ 6590939 h 6857996"/>
              <a:gd name="connsiteX598" fmla="*/ 5643255 w 12191993"/>
              <a:gd name="connsiteY598" fmla="*/ 6584239 h 6857996"/>
              <a:gd name="connsiteX599" fmla="*/ 5642934 w 12191993"/>
              <a:gd name="connsiteY599" fmla="*/ 6575945 h 6857996"/>
              <a:gd name="connsiteX600" fmla="*/ 5642934 w 12191993"/>
              <a:gd name="connsiteY600" fmla="*/ 6569883 h 6857996"/>
              <a:gd name="connsiteX601" fmla="*/ 5646468 w 12191993"/>
              <a:gd name="connsiteY601" fmla="*/ 6551061 h 6857996"/>
              <a:gd name="connsiteX602" fmla="*/ 5657712 w 12191993"/>
              <a:gd name="connsiteY602" fmla="*/ 6547233 h 6857996"/>
              <a:gd name="connsiteX603" fmla="*/ 5665102 w 12191993"/>
              <a:gd name="connsiteY603" fmla="*/ 6548190 h 6857996"/>
              <a:gd name="connsiteX604" fmla="*/ 5666387 w 12191993"/>
              <a:gd name="connsiteY604" fmla="*/ 6548509 h 6857996"/>
              <a:gd name="connsiteX605" fmla="*/ 5668315 w 12191993"/>
              <a:gd name="connsiteY605" fmla="*/ 6545000 h 6857996"/>
              <a:gd name="connsiteX606" fmla="*/ 5668636 w 12191993"/>
              <a:gd name="connsiteY606" fmla="*/ 6535748 h 6857996"/>
              <a:gd name="connsiteX607" fmla="*/ 5668636 w 12191993"/>
              <a:gd name="connsiteY607" fmla="*/ 6535429 h 6857996"/>
              <a:gd name="connsiteX608" fmla="*/ 5664138 w 12191993"/>
              <a:gd name="connsiteY608" fmla="*/ 6532558 h 6857996"/>
              <a:gd name="connsiteX609" fmla="*/ 5657712 w 12191993"/>
              <a:gd name="connsiteY609" fmla="*/ 6533515 h 6857996"/>
              <a:gd name="connsiteX610" fmla="*/ 5649038 w 12191993"/>
              <a:gd name="connsiteY610" fmla="*/ 6539258 h 6857996"/>
              <a:gd name="connsiteX611" fmla="*/ 5643898 w 12191993"/>
              <a:gd name="connsiteY611" fmla="*/ 6545319 h 6857996"/>
              <a:gd name="connsiteX612" fmla="*/ 5641327 w 12191993"/>
              <a:gd name="connsiteY612" fmla="*/ 6547233 h 6857996"/>
              <a:gd name="connsiteX613" fmla="*/ 5640042 w 12191993"/>
              <a:gd name="connsiteY613" fmla="*/ 6540853 h 6857996"/>
              <a:gd name="connsiteX614" fmla="*/ 5640364 w 12191993"/>
              <a:gd name="connsiteY614" fmla="*/ 6534791 h 6857996"/>
              <a:gd name="connsiteX615" fmla="*/ 5638758 w 12191993"/>
              <a:gd name="connsiteY615" fmla="*/ 6532558 h 6857996"/>
              <a:gd name="connsiteX616" fmla="*/ 5580642 w 12191993"/>
              <a:gd name="connsiteY616" fmla="*/ 6532558 h 6857996"/>
              <a:gd name="connsiteX617" fmla="*/ 5548308 w 12191993"/>
              <a:gd name="connsiteY617" fmla="*/ 6568604 h 6857996"/>
              <a:gd name="connsiteX618" fmla="*/ 5580013 w 12191993"/>
              <a:gd name="connsiteY618" fmla="*/ 6600821 h 6857996"/>
              <a:gd name="connsiteX619" fmla="*/ 5596022 w 12191993"/>
              <a:gd name="connsiteY619" fmla="*/ 6597631 h 6857996"/>
              <a:gd name="connsiteX620" fmla="*/ 5601360 w 12191993"/>
              <a:gd name="connsiteY620" fmla="*/ 6594761 h 6857996"/>
              <a:gd name="connsiteX621" fmla="*/ 5602929 w 12191993"/>
              <a:gd name="connsiteY621" fmla="*/ 6582958 h 6857996"/>
              <a:gd name="connsiteX622" fmla="*/ 5601987 w 12191993"/>
              <a:gd name="connsiteY622" fmla="*/ 6582001 h 6857996"/>
              <a:gd name="connsiteX623" fmla="*/ 5601360 w 12191993"/>
              <a:gd name="connsiteY623" fmla="*/ 6582320 h 6857996"/>
              <a:gd name="connsiteX624" fmla="*/ 5581583 w 12191993"/>
              <a:gd name="connsiteY624" fmla="*/ 6589019 h 6857996"/>
              <a:gd name="connsiteX625" fmla="*/ 5562748 w 12191993"/>
              <a:gd name="connsiteY625" fmla="*/ 6566690 h 6857996"/>
              <a:gd name="connsiteX626" fmla="*/ 5567770 w 12191993"/>
              <a:gd name="connsiteY626" fmla="*/ 6561905 h 6857996"/>
              <a:gd name="connsiteX627" fmla="*/ 5597592 w 12191993"/>
              <a:gd name="connsiteY627" fmla="*/ 6561905 h 6857996"/>
              <a:gd name="connsiteX628" fmla="*/ 5603870 w 12191993"/>
              <a:gd name="connsiteY628" fmla="*/ 6557120 h 6857996"/>
              <a:gd name="connsiteX629" fmla="*/ 5580642 w 12191993"/>
              <a:gd name="connsiteY629" fmla="*/ 6532558 h 6857996"/>
              <a:gd name="connsiteX630" fmla="*/ 5480669 w 12191993"/>
              <a:gd name="connsiteY630" fmla="*/ 6532558 h 6857996"/>
              <a:gd name="connsiteX631" fmla="*/ 5478458 w 12191993"/>
              <a:gd name="connsiteY631" fmla="*/ 6534138 h 6857996"/>
              <a:gd name="connsiteX632" fmla="*/ 5478458 w 12191993"/>
              <a:gd name="connsiteY632" fmla="*/ 6536666 h 6857996"/>
              <a:gd name="connsiteX633" fmla="*/ 5479722 w 12191993"/>
              <a:gd name="connsiteY633" fmla="*/ 6538878 h 6857996"/>
              <a:gd name="connsiteX634" fmla="*/ 5483831 w 12191993"/>
              <a:gd name="connsiteY634" fmla="*/ 6542038 h 6857996"/>
              <a:gd name="connsiteX635" fmla="*/ 5494572 w 12191993"/>
              <a:gd name="connsiteY635" fmla="*/ 6571110 h 6857996"/>
              <a:gd name="connsiteX636" fmla="*/ 5503420 w 12191993"/>
              <a:gd name="connsiteY636" fmla="*/ 6594809 h 6857996"/>
              <a:gd name="connsiteX637" fmla="*/ 5506262 w 12191993"/>
              <a:gd name="connsiteY637" fmla="*/ 6599233 h 6857996"/>
              <a:gd name="connsiteX638" fmla="*/ 5507842 w 12191993"/>
              <a:gd name="connsiteY638" fmla="*/ 6599233 h 6857996"/>
              <a:gd name="connsiteX639" fmla="*/ 5513845 w 12191993"/>
              <a:gd name="connsiteY639" fmla="*/ 6598285 h 6857996"/>
              <a:gd name="connsiteX640" fmla="*/ 5516373 w 12191993"/>
              <a:gd name="connsiteY640" fmla="*/ 6597021 h 6857996"/>
              <a:gd name="connsiteX641" fmla="*/ 5518269 w 12191993"/>
              <a:gd name="connsiteY641" fmla="*/ 6592913 h 6857996"/>
              <a:gd name="connsiteX642" fmla="*/ 5523957 w 12191993"/>
              <a:gd name="connsiteY642" fmla="*/ 6577746 h 6857996"/>
              <a:gd name="connsiteX643" fmla="*/ 5536595 w 12191993"/>
              <a:gd name="connsiteY643" fmla="*/ 6546778 h 6857996"/>
              <a:gd name="connsiteX644" fmla="*/ 5541019 w 12191993"/>
              <a:gd name="connsiteY644" fmla="*/ 6539194 h 6857996"/>
              <a:gd name="connsiteX645" fmla="*/ 5543547 w 12191993"/>
              <a:gd name="connsiteY645" fmla="*/ 6536666 h 6857996"/>
              <a:gd name="connsiteX646" fmla="*/ 5543547 w 12191993"/>
              <a:gd name="connsiteY646" fmla="*/ 6534138 h 6857996"/>
              <a:gd name="connsiteX647" fmla="*/ 5542282 w 12191993"/>
              <a:gd name="connsiteY647" fmla="*/ 6532558 h 6857996"/>
              <a:gd name="connsiteX648" fmla="*/ 5541019 w 12191993"/>
              <a:gd name="connsiteY648" fmla="*/ 6532558 h 6857996"/>
              <a:gd name="connsiteX649" fmla="*/ 5533119 w 12191993"/>
              <a:gd name="connsiteY649" fmla="*/ 6532874 h 6857996"/>
              <a:gd name="connsiteX650" fmla="*/ 5523640 w 12191993"/>
              <a:gd name="connsiteY650" fmla="*/ 6532874 h 6857996"/>
              <a:gd name="connsiteX651" fmla="*/ 5522060 w 12191993"/>
              <a:gd name="connsiteY651" fmla="*/ 6532558 h 6857996"/>
              <a:gd name="connsiteX652" fmla="*/ 5520482 w 12191993"/>
              <a:gd name="connsiteY652" fmla="*/ 6534138 h 6857996"/>
              <a:gd name="connsiteX653" fmla="*/ 5520482 w 12191993"/>
              <a:gd name="connsiteY653" fmla="*/ 6536666 h 6857996"/>
              <a:gd name="connsiteX654" fmla="*/ 5522692 w 12191993"/>
              <a:gd name="connsiteY654" fmla="*/ 6538562 h 6857996"/>
              <a:gd name="connsiteX655" fmla="*/ 5527748 w 12191993"/>
              <a:gd name="connsiteY655" fmla="*/ 6542354 h 6857996"/>
              <a:gd name="connsiteX656" fmla="*/ 5522692 w 12191993"/>
              <a:gd name="connsiteY656" fmla="*/ 6558786 h 6857996"/>
              <a:gd name="connsiteX657" fmla="*/ 5518900 w 12191993"/>
              <a:gd name="connsiteY657" fmla="*/ 6568898 h 6857996"/>
              <a:gd name="connsiteX658" fmla="*/ 5516690 w 12191993"/>
              <a:gd name="connsiteY658" fmla="*/ 6576482 h 6857996"/>
              <a:gd name="connsiteX659" fmla="*/ 5515426 w 12191993"/>
              <a:gd name="connsiteY659" fmla="*/ 6579958 h 6857996"/>
              <a:gd name="connsiteX660" fmla="*/ 5515109 w 12191993"/>
              <a:gd name="connsiteY660" fmla="*/ 6581854 h 6857996"/>
              <a:gd name="connsiteX661" fmla="*/ 5514478 w 12191993"/>
              <a:gd name="connsiteY661" fmla="*/ 6583433 h 6857996"/>
              <a:gd name="connsiteX662" fmla="*/ 5507526 w 12191993"/>
              <a:gd name="connsiteY662" fmla="*/ 6561946 h 6857996"/>
              <a:gd name="connsiteX663" fmla="*/ 5504367 w 12191993"/>
              <a:gd name="connsiteY663" fmla="*/ 6551518 h 6857996"/>
              <a:gd name="connsiteX664" fmla="*/ 5502471 w 12191993"/>
              <a:gd name="connsiteY664" fmla="*/ 6545514 h 6857996"/>
              <a:gd name="connsiteX665" fmla="*/ 5502156 w 12191993"/>
              <a:gd name="connsiteY665" fmla="*/ 6542986 h 6857996"/>
              <a:gd name="connsiteX666" fmla="*/ 5507211 w 12191993"/>
              <a:gd name="connsiteY666" fmla="*/ 6539194 h 6857996"/>
              <a:gd name="connsiteX667" fmla="*/ 5510686 w 12191993"/>
              <a:gd name="connsiteY667" fmla="*/ 6536666 h 6857996"/>
              <a:gd name="connsiteX668" fmla="*/ 5510686 w 12191993"/>
              <a:gd name="connsiteY668" fmla="*/ 6534138 h 6857996"/>
              <a:gd name="connsiteX669" fmla="*/ 5509106 w 12191993"/>
              <a:gd name="connsiteY669" fmla="*/ 6532558 h 6857996"/>
              <a:gd name="connsiteX670" fmla="*/ 5507526 w 12191993"/>
              <a:gd name="connsiteY670" fmla="*/ 6532558 h 6857996"/>
              <a:gd name="connsiteX671" fmla="*/ 5493624 w 12191993"/>
              <a:gd name="connsiteY671" fmla="*/ 6532874 h 6857996"/>
              <a:gd name="connsiteX672" fmla="*/ 5486989 w 12191993"/>
              <a:gd name="connsiteY672" fmla="*/ 6532874 h 6857996"/>
              <a:gd name="connsiteX673" fmla="*/ 5480669 w 12191993"/>
              <a:gd name="connsiteY673" fmla="*/ 6532558 h 6857996"/>
              <a:gd name="connsiteX674" fmla="*/ 5463439 w 12191993"/>
              <a:gd name="connsiteY674" fmla="*/ 6532558 h 6857996"/>
              <a:gd name="connsiteX675" fmla="*/ 5462477 w 12191993"/>
              <a:gd name="connsiteY675" fmla="*/ 6532877 h 6857996"/>
              <a:gd name="connsiteX676" fmla="*/ 5461194 w 12191993"/>
              <a:gd name="connsiteY676" fmla="*/ 6532877 h 6857996"/>
              <a:gd name="connsiteX677" fmla="*/ 5442603 w 12191993"/>
              <a:gd name="connsiteY677" fmla="*/ 6534791 h 6857996"/>
              <a:gd name="connsiteX678" fmla="*/ 5440359 w 12191993"/>
              <a:gd name="connsiteY678" fmla="*/ 6536705 h 6857996"/>
              <a:gd name="connsiteX679" fmla="*/ 5440359 w 12191993"/>
              <a:gd name="connsiteY679" fmla="*/ 6539258 h 6857996"/>
              <a:gd name="connsiteX680" fmla="*/ 5444205 w 12191993"/>
              <a:gd name="connsiteY680" fmla="*/ 6541172 h 6857996"/>
              <a:gd name="connsiteX681" fmla="*/ 5449654 w 12191993"/>
              <a:gd name="connsiteY681" fmla="*/ 6558399 h 6857996"/>
              <a:gd name="connsiteX682" fmla="*/ 5449654 w 12191993"/>
              <a:gd name="connsiteY682" fmla="*/ 6569245 h 6857996"/>
              <a:gd name="connsiteX683" fmla="*/ 5449334 w 12191993"/>
              <a:gd name="connsiteY683" fmla="*/ 6587430 h 6857996"/>
              <a:gd name="connsiteX684" fmla="*/ 5444526 w 12191993"/>
              <a:gd name="connsiteY684" fmla="*/ 6592534 h 6857996"/>
              <a:gd name="connsiteX685" fmla="*/ 5440359 w 12191993"/>
              <a:gd name="connsiteY685" fmla="*/ 6595405 h 6857996"/>
              <a:gd name="connsiteX686" fmla="*/ 5440359 w 12191993"/>
              <a:gd name="connsiteY686" fmla="*/ 6597638 h 6857996"/>
              <a:gd name="connsiteX687" fmla="*/ 5441961 w 12191993"/>
              <a:gd name="connsiteY687" fmla="*/ 6599233 h 6857996"/>
              <a:gd name="connsiteX688" fmla="*/ 5442923 w 12191993"/>
              <a:gd name="connsiteY688" fmla="*/ 6599233 h 6857996"/>
              <a:gd name="connsiteX689" fmla="*/ 5457348 w 12191993"/>
              <a:gd name="connsiteY689" fmla="*/ 6598914 h 6857996"/>
              <a:gd name="connsiteX690" fmla="*/ 5471452 w 12191993"/>
              <a:gd name="connsiteY690" fmla="*/ 6599233 h 6857996"/>
              <a:gd name="connsiteX691" fmla="*/ 5472414 w 12191993"/>
              <a:gd name="connsiteY691" fmla="*/ 6599233 h 6857996"/>
              <a:gd name="connsiteX692" fmla="*/ 5473697 w 12191993"/>
              <a:gd name="connsiteY692" fmla="*/ 6597638 h 6857996"/>
              <a:gd name="connsiteX693" fmla="*/ 5473697 w 12191993"/>
              <a:gd name="connsiteY693" fmla="*/ 6595405 h 6857996"/>
              <a:gd name="connsiteX694" fmla="*/ 5469850 w 12191993"/>
              <a:gd name="connsiteY694" fmla="*/ 6592534 h 6857996"/>
              <a:gd name="connsiteX695" fmla="*/ 5465042 w 12191993"/>
              <a:gd name="connsiteY695" fmla="*/ 6587430 h 6857996"/>
              <a:gd name="connsiteX696" fmla="*/ 5464721 w 12191993"/>
              <a:gd name="connsiteY696" fmla="*/ 6569245 h 6857996"/>
              <a:gd name="connsiteX697" fmla="*/ 5464721 w 12191993"/>
              <a:gd name="connsiteY697" fmla="*/ 6562865 h 6857996"/>
              <a:gd name="connsiteX698" fmla="*/ 5465042 w 12191993"/>
              <a:gd name="connsiteY698" fmla="*/ 6540215 h 6857996"/>
              <a:gd name="connsiteX699" fmla="*/ 5465042 w 12191993"/>
              <a:gd name="connsiteY699" fmla="*/ 6535110 h 6857996"/>
              <a:gd name="connsiteX700" fmla="*/ 5463439 w 12191993"/>
              <a:gd name="connsiteY700" fmla="*/ 6532558 h 6857996"/>
              <a:gd name="connsiteX701" fmla="*/ 5375310 w 12191993"/>
              <a:gd name="connsiteY701" fmla="*/ 6532558 h 6857996"/>
              <a:gd name="connsiteX702" fmla="*/ 5373115 w 12191993"/>
              <a:gd name="connsiteY702" fmla="*/ 6532877 h 6857996"/>
              <a:gd name="connsiteX703" fmla="*/ 5354928 w 12191993"/>
              <a:gd name="connsiteY703" fmla="*/ 6535110 h 6857996"/>
              <a:gd name="connsiteX704" fmla="*/ 5353046 w 12191993"/>
              <a:gd name="connsiteY704" fmla="*/ 6537663 h 6857996"/>
              <a:gd name="connsiteX705" fmla="*/ 5353046 w 12191993"/>
              <a:gd name="connsiteY705" fmla="*/ 6540534 h 6857996"/>
              <a:gd name="connsiteX706" fmla="*/ 5356496 w 12191993"/>
              <a:gd name="connsiteY706" fmla="*/ 6542129 h 6857996"/>
              <a:gd name="connsiteX707" fmla="*/ 5362453 w 12191993"/>
              <a:gd name="connsiteY707" fmla="*/ 6545638 h 6857996"/>
              <a:gd name="connsiteX708" fmla="*/ 5364021 w 12191993"/>
              <a:gd name="connsiteY708" fmla="*/ 6564779 h 6857996"/>
              <a:gd name="connsiteX709" fmla="*/ 5364021 w 12191993"/>
              <a:gd name="connsiteY709" fmla="*/ 6569245 h 6857996"/>
              <a:gd name="connsiteX710" fmla="*/ 5363707 w 12191993"/>
              <a:gd name="connsiteY710" fmla="*/ 6587430 h 6857996"/>
              <a:gd name="connsiteX711" fmla="*/ 5359004 w 12191993"/>
              <a:gd name="connsiteY711" fmla="*/ 6592534 h 6857996"/>
              <a:gd name="connsiteX712" fmla="*/ 5354928 w 12191993"/>
              <a:gd name="connsiteY712" fmla="*/ 6595405 h 6857996"/>
              <a:gd name="connsiteX713" fmla="*/ 5354928 w 12191993"/>
              <a:gd name="connsiteY713" fmla="*/ 6597638 h 6857996"/>
              <a:gd name="connsiteX714" fmla="*/ 5356496 w 12191993"/>
              <a:gd name="connsiteY714" fmla="*/ 6599233 h 6857996"/>
              <a:gd name="connsiteX715" fmla="*/ 5357436 w 12191993"/>
              <a:gd name="connsiteY715" fmla="*/ 6599233 h 6857996"/>
              <a:gd name="connsiteX716" fmla="*/ 5371547 w 12191993"/>
              <a:gd name="connsiteY716" fmla="*/ 6598914 h 6857996"/>
              <a:gd name="connsiteX717" fmla="*/ 5385344 w 12191993"/>
              <a:gd name="connsiteY717" fmla="*/ 6599233 h 6857996"/>
              <a:gd name="connsiteX718" fmla="*/ 5386286 w 12191993"/>
              <a:gd name="connsiteY718" fmla="*/ 6599233 h 6857996"/>
              <a:gd name="connsiteX719" fmla="*/ 5387854 w 12191993"/>
              <a:gd name="connsiteY719" fmla="*/ 6597638 h 6857996"/>
              <a:gd name="connsiteX720" fmla="*/ 5387854 w 12191993"/>
              <a:gd name="connsiteY720" fmla="*/ 6595405 h 6857996"/>
              <a:gd name="connsiteX721" fmla="*/ 5383777 w 12191993"/>
              <a:gd name="connsiteY721" fmla="*/ 6592534 h 6857996"/>
              <a:gd name="connsiteX722" fmla="*/ 5379073 w 12191993"/>
              <a:gd name="connsiteY722" fmla="*/ 6587430 h 6857996"/>
              <a:gd name="connsiteX723" fmla="*/ 5378760 w 12191993"/>
              <a:gd name="connsiteY723" fmla="*/ 6569245 h 6857996"/>
              <a:gd name="connsiteX724" fmla="*/ 5378760 w 12191993"/>
              <a:gd name="connsiteY724" fmla="*/ 6566055 h 6857996"/>
              <a:gd name="connsiteX725" fmla="*/ 5381582 w 12191993"/>
              <a:gd name="connsiteY725" fmla="*/ 6551380 h 6857996"/>
              <a:gd name="connsiteX726" fmla="*/ 5394439 w 12191993"/>
              <a:gd name="connsiteY726" fmla="*/ 6544681 h 6857996"/>
              <a:gd name="connsiteX727" fmla="*/ 5404159 w 12191993"/>
              <a:gd name="connsiteY727" fmla="*/ 6550104 h 6857996"/>
              <a:gd name="connsiteX728" fmla="*/ 5405414 w 12191993"/>
              <a:gd name="connsiteY728" fmla="*/ 6565098 h 6857996"/>
              <a:gd name="connsiteX729" fmla="*/ 5405414 w 12191993"/>
              <a:gd name="connsiteY729" fmla="*/ 6569245 h 6857996"/>
              <a:gd name="connsiteX730" fmla="*/ 5405100 w 12191993"/>
              <a:gd name="connsiteY730" fmla="*/ 6587430 h 6857996"/>
              <a:gd name="connsiteX731" fmla="*/ 5400397 w 12191993"/>
              <a:gd name="connsiteY731" fmla="*/ 6592534 h 6857996"/>
              <a:gd name="connsiteX732" fmla="*/ 5396321 w 12191993"/>
              <a:gd name="connsiteY732" fmla="*/ 6595405 h 6857996"/>
              <a:gd name="connsiteX733" fmla="*/ 5396321 w 12191993"/>
              <a:gd name="connsiteY733" fmla="*/ 6597638 h 6857996"/>
              <a:gd name="connsiteX734" fmla="*/ 5397888 w 12191993"/>
              <a:gd name="connsiteY734" fmla="*/ 6599233 h 6857996"/>
              <a:gd name="connsiteX735" fmla="*/ 5398829 w 12191993"/>
              <a:gd name="connsiteY735" fmla="*/ 6599233 h 6857996"/>
              <a:gd name="connsiteX736" fmla="*/ 5412940 w 12191993"/>
              <a:gd name="connsiteY736" fmla="*/ 6598914 h 6857996"/>
              <a:gd name="connsiteX737" fmla="*/ 5427050 w 12191993"/>
              <a:gd name="connsiteY737" fmla="*/ 6599233 h 6857996"/>
              <a:gd name="connsiteX738" fmla="*/ 5427991 w 12191993"/>
              <a:gd name="connsiteY738" fmla="*/ 6599233 h 6857996"/>
              <a:gd name="connsiteX739" fmla="*/ 5429245 w 12191993"/>
              <a:gd name="connsiteY739" fmla="*/ 6597638 h 6857996"/>
              <a:gd name="connsiteX740" fmla="*/ 5429245 w 12191993"/>
              <a:gd name="connsiteY740" fmla="*/ 6595405 h 6857996"/>
              <a:gd name="connsiteX741" fmla="*/ 5425169 w 12191993"/>
              <a:gd name="connsiteY741" fmla="*/ 6592534 h 6857996"/>
              <a:gd name="connsiteX742" fmla="*/ 5420466 w 12191993"/>
              <a:gd name="connsiteY742" fmla="*/ 6587430 h 6857996"/>
              <a:gd name="connsiteX743" fmla="*/ 5420151 w 12191993"/>
              <a:gd name="connsiteY743" fmla="*/ 6569245 h 6857996"/>
              <a:gd name="connsiteX744" fmla="*/ 5420151 w 12191993"/>
              <a:gd name="connsiteY744" fmla="*/ 6565098 h 6857996"/>
              <a:gd name="connsiteX745" fmla="*/ 5418897 w 12191993"/>
              <a:gd name="connsiteY745" fmla="*/ 6542448 h 6857996"/>
              <a:gd name="connsiteX746" fmla="*/ 5400397 w 12191993"/>
              <a:gd name="connsiteY746" fmla="*/ 6532558 h 6857996"/>
              <a:gd name="connsiteX747" fmla="*/ 5383777 w 12191993"/>
              <a:gd name="connsiteY747" fmla="*/ 6540853 h 6857996"/>
              <a:gd name="connsiteX748" fmla="*/ 5381268 w 12191993"/>
              <a:gd name="connsiteY748" fmla="*/ 6543405 h 6857996"/>
              <a:gd name="connsiteX749" fmla="*/ 5380014 w 12191993"/>
              <a:gd name="connsiteY749" fmla="*/ 6545000 h 6857996"/>
              <a:gd name="connsiteX750" fmla="*/ 5378760 w 12191993"/>
              <a:gd name="connsiteY750" fmla="*/ 6545957 h 6857996"/>
              <a:gd name="connsiteX751" fmla="*/ 5377506 w 12191993"/>
              <a:gd name="connsiteY751" fmla="*/ 6543086 h 6857996"/>
              <a:gd name="connsiteX752" fmla="*/ 5376878 w 12191993"/>
              <a:gd name="connsiteY752" fmla="*/ 6535110 h 6857996"/>
              <a:gd name="connsiteX753" fmla="*/ 5375310 w 12191993"/>
              <a:gd name="connsiteY753" fmla="*/ 6532558 h 6857996"/>
              <a:gd name="connsiteX754" fmla="*/ 5981693 w 12191993"/>
              <a:gd name="connsiteY754" fmla="*/ 6519858 h 6857996"/>
              <a:gd name="connsiteX755" fmla="*/ 5980106 w 12191993"/>
              <a:gd name="connsiteY755" fmla="*/ 6526208 h 6857996"/>
              <a:gd name="connsiteX756" fmla="*/ 5981693 w 12191993"/>
              <a:gd name="connsiteY756" fmla="*/ 6527796 h 6857996"/>
              <a:gd name="connsiteX757" fmla="*/ 5983280 w 12191993"/>
              <a:gd name="connsiteY757" fmla="*/ 6526208 h 6857996"/>
              <a:gd name="connsiteX758" fmla="*/ 5995980 w 12191993"/>
              <a:gd name="connsiteY758" fmla="*/ 6530971 h 6857996"/>
              <a:gd name="connsiteX759" fmla="*/ 5975343 w 12191993"/>
              <a:gd name="connsiteY759" fmla="*/ 6540496 h 6857996"/>
              <a:gd name="connsiteX760" fmla="*/ 5973755 w 12191993"/>
              <a:gd name="connsiteY760" fmla="*/ 6543671 h 6857996"/>
              <a:gd name="connsiteX761" fmla="*/ 5995980 w 12191993"/>
              <a:gd name="connsiteY761" fmla="*/ 6548434 h 6857996"/>
              <a:gd name="connsiteX762" fmla="*/ 5997568 w 12191993"/>
              <a:gd name="connsiteY762" fmla="*/ 6550021 h 6857996"/>
              <a:gd name="connsiteX763" fmla="*/ 5999156 w 12191993"/>
              <a:gd name="connsiteY763" fmla="*/ 6550021 h 6857996"/>
              <a:gd name="connsiteX764" fmla="*/ 5999156 w 12191993"/>
              <a:gd name="connsiteY764" fmla="*/ 6545259 h 6857996"/>
              <a:gd name="connsiteX765" fmla="*/ 5999156 w 12191993"/>
              <a:gd name="connsiteY765" fmla="*/ 6543671 h 6857996"/>
              <a:gd name="connsiteX766" fmla="*/ 5997568 w 12191993"/>
              <a:gd name="connsiteY766" fmla="*/ 6545259 h 6857996"/>
              <a:gd name="connsiteX767" fmla="*/ 5983280 w 12191993"/>
              <a:gd name="connsiteY767" fmla="*/ 6542084 h 6857996"/>
              <a:gd name="connsiteX768" fmla="*/ 6003918 w 12191993"/>
              <a:gd name="connsiteY768" fmla="*/ 6534146 h 6857996"/>
              <a:gd name="connsiteX769" fmla="*/ 6005506 w 12191993"/>
              <a:gd name="connsiteY769" fmla="*/ 6529383 h 6857996"/>
              <a:gd name="connsiteX770" fmla="*/ 6003918 w 12191993"/>
              <a:gd name="connsiteY770" fmla="*/ 6529383 h 6857996"/>
              <a:gd name="connsiteX771" fmla="*/ 6002330 w 12191993"/>
              <a:gd name="connsiteY771" fmla="*/ 6529383 h 6857996"/>
              <a:gd name="connsiteX772" fmla="*/ 5983280 w 12191993"/>
              <a:gd name="connsiteY772" fmla="*/ 6521446 h 6857996"/>
              <a:gd name="connsiteX773" fmla="*/ 5983280 w 12191993"/>
              <a:gd name="connsiteY773" fmla="*/ 6519858 h 6857996"/>
              <a:gd name="connsiteX774" fmla="*/ 6113455 w 12191993"/>
              <a:gd name="connsiteY774" fmla="*/ 6516683 h 6857996"/>
              <a:gd name="connsiteX775" fmla="*/ 6121393 w 12191993"/>
              <a:gd name="connsiteY775" fmla="*/ 6527796 h 6857996"/>
              <a:gd name="connsiteX776" fmla="*/ 6113455 w 12191993"/>
              <a:gd name="connsiteY776" fmla="*/ 6527796 h 6857996"/>
              <a:gd name="connsiteX777" fmla="*/ 6103930 w 12191993"/>
              <a:gd name="connsiteY777" fmla="*/ 6516683 h 6857996"/>
              <a:gd name="connsiteX778" fmla="*/ 6103930 w 12191993"/>
              <a:gd name="connsiteY778" fmla="*/ 6527796 h 6857996"/>
              <a:gd name="connsiteX779" fmla="*/ 6095992 w 12191993"/>
              <a:gd name="connsiteY779" fmla="*/ 6527796 h 6857996"/>
              <a:gd name="connsiteX780" fmla="*/ 4716822 w 12191993"/>
              <a:gd name="connsiteY780" fmla="*/ 6515097 h 6857996"/>
              <a:gd name="connsiteX781" fmla="*/ 4728076 w 12191993"/>
              <a:gd name="connsiteY781" fmla="*/ 6516040 h 6857996"/>
              <a:gd name="connsiteX782" fmla="*/ 4738685 w 12191993"/>
              <a:gd name="connsiteY782" fmla="*/ 6530501 h 6857996"/>
              <a:gd name="connsiteX783" fmla="*/ 4732898 w 12191993"/>
              <a:gd name="connsiteY783" fmla="*/ 6543389 h 6857996"/>
              <a:gd name="connsiteX784" fmla="*/ 4716180 w 12191993"/>
              <a:gd name="connsiteY784" fmla="*/ 6546847 h 6857996"/>
              <a:gd name="connsiteX785" fmla="*/ 4713607 w 12191993"/>
              <a:gd name="connsiteY785" fmla="*/ 6543704 h 6857996"/>
              <a:gd name="connsiteX786" fmla="*/ 4713285 w 12191993"/>
              <a:gd name="connsiteY786" fmla="*/ 6540246 h 6857996"/>
              <a:gd name="connsiteX787" fmla="*/ 4713285 w 12191993"/>
              <a:gd name="connsiteY787" fmla="*/ 6535530 h 6857996"/>
              <a:gd name="connsiteX788" fmla="*/ 4713607 w 12191993"/>
              <a:gd name="connsiteY788" fmla="*/ 6519813 h 6857996"/>
              <a:gd name="connsiteX789" fmla="*/ 4713607 w 12191993"/>
              <a:gd name="connsiteY789" fmla="*/ 6517298 h 6857996"/>
              <a:gd name="connsiteX790" fmla="*/ 4716822 w 12191993"/>
              <a:gd name="connsiteY790" fmla="*/ 6515097 h 6857996"/>
              <a:gd name="connsiteX791" fmla="*/ 6214308 w 12191993"/>
              <a:gd name="connsiteY791" fmla="*/ 6515096 h 6857996"/>
              <a:gd name="connsiteX792" fmla="*/ 6224580 w 12191993"/>
              <a:gd name="connsiteY792" fmla="*/ 6523033 h 6857996"/>
              <a:gd name="connsiteX793" fmla="*/ 6211226 w 12191993"/>
              <a:gd name="connsiteY793" fmla="*/ 6529383 h 6857996"/>
              <a:gd name="connsiteX794" fmla="*/ 6214308 w 12191993"/>
              <a:gd name="connsiteY794" fmla="*/ 6515096 h 6857996"/>
              <a:gd name="connsiteX795" fmla="*/ 6121392 w 12191993"/>
              <a:gd name="connsiteY795" fmla="*/ 6513508 h 6857996"/>
              <a:gd name="connsiteX796" fmla="*/ 6153142 w 12191993"/>
              <a:gd name="connsiteY796" fmla="*/ 6527796 h 6857996"/>
              <a:gd name="connsiteX797" fmla="*/ 6132505 w 12191993"/>
              <a:gd name="connsiteY797" fmla="*/ 6527796 h 6857996"/>
              <a:gd name="connsiteX798" fmla="*/ 6094405 w 12191993"/>
              <a:gd name="connsiteY798" fmla="*/ 6513508 h 6857996"/>
              <a:gd name="connsiteX799" fmla="*/ 6084881 w 12191993"/>
              <a:gd name="connsiteY799" fmla="*/ 6527796 h 6857996"/>
              <a:gd name="connsiteX800" fmla="*/ 6062656 w 12191993"/>
              <a:gd name="connsiteY800" fmla="*/ 6527796 h 6857996"/>
              <a:gd name="connsiteX801" fmla="*/ 5802498 w 12191993"/>
              <a:gd name="connsiteY801" fmla="*/ 6508746 h 6857996"/>
              <a:gd name="connsiteX802" fmla="*/ 5799587 w 12191993"/>
              <a:gd name="connsiteY802" fmla="*/ 6509699 h 6857996"/>
              <a:gd name="connsiteX803" fmla="*/ 5791174 w 12191993"/>
              <a:gd name="connsiteY803" fmla="*/ 6512874 h 6857996"/>
              <a:gd name="connsiteX804" fmla="*/ 5787614 w 12191993"/>
              <a:gd name="connsiteY804" fmla="*/ 6517636 h 6857996"/>
              <a:gd name="connsiteX805" fmla="*/ 5787614 w 12191993"/>
              <a:gd name="connsiteY805" fmla="*/ 6523351 h 6857996"/>
              <a:gd name="connsiteX806" fmla="*/ 5788262 w 12191993"/>
              <a:gd name="connsiteY806" fmla="*/ 6531924 h 6857996"/>
              <a:gd name="connsiteX807" fmla="*/ 5784703 w 12191993"/>
              <a:gd name="connsiteY807" fmla="*/ 6534781 h 6857996"/>
              <a:gd name="connsiteX808" fmla="*/ 5783085 w 12191993"/>
              <a:gd name="connsiteY808" fmla="*/ 6534464 h 6857996"/>
              <a:gd name="connsiteX809" fmla="*/ 5780172 w 12191993"/>
              <a:gd name="connsiteY809" fmla="*/ 6534464 h 6857996"/>
              <a:gd name="connsiteX810" fmla="*/ 5777584 w 12191993"/>
              <a:gd name="connsiteY810" fmla="*/ 6537639 h 6857996"/>
              <a:gd name="connsiteX811" fmla="*/ 5775966 w 12191993"/>
              <a:gd name="connsiteY811" fmla="*/ 6541766 h 6857996"/>
              <a:gd name="connsiteX812" fmla="*/ 5775318 w 12191993"/>
              <a:gd name="connsiteY812" fmla="*/ 6543671 h 6857996"/>
              <a:gd name="connsiteX813" fmla="*/ 5776613 w 12191993"/>
              <a:gd name="connsiteY813" fmla="*/ 6544306 h 6857996"/>
              <a:gd name="connsiteX814" fmla="*/ 5778554 w 12191993"/>
              <a:gd name="connsiteY814" fmla="*/ 6544306 h 6857996"/>
              <a:gd name="connsiteX815" fmla="*/ 5782113 w 12191993"/>
              <a:gd name="connsiteY815" fmla="*/ 6544306 h 6857996"/>
              <a:gd name="connsiteX816" fmla="*/ 5784379 w 12191993"/>
              <a:gd name="connsiteY816" fmla="*/ 6543989 h 6857996"/>
              <a:gd name="connsiteX817" fmla="*/ 5787614 w 12191993"/>
              <a:gd name="connsiteY817" fmla="*/ 6551926 h 6857996"/>
              <a:gd name="connsiteX818" fmla="*/ 5787614 w 12191993"/>
              <a:gd name="connsiteY818" fmla="*/ 6569706 h 6857996"/>
              <a:gd name="connsiteX819" fmla="*/ 5787614 w 12191993"/>
              <a:gd name="connsiteY819" fmla="*/ 6577326 h 6857996"/>
              <a:gd name="connsiteX820" fmla="*/ 5787290 w 12191993"/>
              <a:gd name="connsiteY820" fmla="*/ 6584946 h 6857996"/>
              <a:gd name="connsiteX821" fmla="*/ 5808000 w 12191993"/>
              <a:gd name="connsiteY821" fmla="*/ 6600821 h 6857996"/>
              <a:gd name="connsiteX822" fmla="*/ 5824500 w 12191993"/>
              <a:gd name="connsiteY822" fmla="*/ 6597646 h 6857996"/>
              <a:gd name="connsiteX823" fmla="*/ 5825795 w 12191993"/>
              <a:gd name="connsiteY823" fmla="*/ 6589074 h 6857996"/>
              <a:gd name="connsiteX824" fmla="*/ 5825148 w 12191993"/>
              <a:gd name="connsiteY824" fmla="*/ 6588121 h 6857996"/>
              <a:gd name="connsiteX825" fmla="*/ 5823208 w 12191993"/>
              <a:gd name="connsiteY825" fmla="*/ 6588439 h 6857996"/>
              <a:gd name="connsiteX826" fmla="*/ 5812205 w 12191993"/>
              <a:gd name="connsiteY826" fmla="*/ 6590026 h 6857996"/>
              <a:gd name="connsiteX827" fmla="*/ 5804439 w 12191993"/>
              <a:gd name="connsiteY827" fmla="*/ 6586216 h 6857996"/>
              <a:gd name="connsiteX828" fmla="*/ 5802821 w 12191993"/>
              <a:gd name="connsiteY828" fmla="*/ 6569706 h 6857996"/>
              <a:gd name="connsiteX829" fmla="*/ 5802821 w 12191993"/>
              <a:gd name="connsiteY829" fmla="*/ 6549386 h 6857996"/>
              <a:gd name="connsiteX830" fmla="*/ 5807028 w 12191993"/>
              <a:gd name="connsiteY830" fmla="*/ 6543671 h 6857996"/>
              <a:gd name="connsiteX831" fmla="*/ 5812205 w 12191993"/>
              <a:gd name="connsiteY831" fmla="*/ 6543989 h 6857996"/>
              <a:gd name="connsiteX832" fmla="*/ 5817058 w 12191993"/>
              <a:gd name="connsiteY832" fmla="*/ 6543989 h 6857996"/>
              <a:gd name="connsiteX833" fmla="*/ 5820941 w 12191993"/>
              <a:gd name="connsiteY833" fmla="*/ 6544306 h 6857996"/>
              <a:gd name="connsiteX834" fmla="*/ 5824500 w 12191993"/>
              <a:gd name="connsiteY834" fmla="*/ 6541131 h 6857996"/>
              <a:gd name="connsiteX835" fmla="*/ 5826118 w 12191993"/>
              <a:gd name="connsiteY835" fmla="*/ 6535099 h 6857996"/>
              <a:gd name="connsiteX836" fmla="*/ 5825148 w 12191993"/>
              <a:gd name="connsiteY836" fmla="*/ 6533829 h 6857996"/>
              <a:gd name="connsiteX837" fmla="*/ 5824500 w 12191993"/>
              <a:gd name="connsiteY837" fmla="*/ 6533829 h 6857996"/>
              <a:gd name="connsiteX838" fmla="*/ 5817382 w 12191993"/>
              <a:gd name="connsiteY838" fmla="*/ 6534464 h 6857996"/>
              <a:gd name="connsiteX839" fmla="*/ 5806706 w 12191993"/>
              <a:gd name="connsiteY839" fmla="*/ 6534464 h 6857996"/>
              <a:gd name="connsiteX840" fmla="*/ 5802174 w 12191993"/>
              <a:gd name="connsiteY840" fmla="*/ 6531606 h 6857996"/>
              <a:gd name="connsiteX841" fmla="*/ 5803469 w 12191993"/>
              <a:gd name="connsiteY841" fmla="*/ 6514779 h 6857996"/>
              <a:gd name="connsiteX842" fmla="*/ 5803792 w 12191993"/>
              <a:gd name="connsiteY842" fmla="*/ 6510969 h 6857996"/>
              <a:gd name="connsiteX843" fmla="*/ 5802498 w 12191993"/>
              <a:gd name="connsiteY843" fmla="*/ 6508746 h 6857996"/>
              <a:gd name="connsiteX844" fmla="*/ 5988043 w 12191993"/>
              <a:gd name="connsiteY844" fmla="*/ 6507158 h 6857996"/>
              <a:gd name="connsiteX845" fmla="*/ 5983280 w 12191993"/>
              <a:gd name="connsiteY845" fmla="*/ 6516683 h 6857996"/>
              <a:gd name="connsiteX846" fmla="*/ 5984868 w 12191993"/>
              <a:gd name="connsiteY846" fmla="*/ 6516683 h 6857996"/>
              <a:gd name="connsiteX847" fmla="*/ 5986456 w 12191993"/>
              <a:gd name="connsiteY847" fmla="*/ 6515096 h 6857996"/>
              <a:gd name="connsiteX848" fmla="*/ 6005506 w 12191993"/>
              <a:gd name="connsiteY848" fmla="*/ 6524621 h 6857996"/>
              <a:gd name="connsiteX849" fmla="*/ 6005506 w 12191993"/>
              <a:gd name="connsiteY849" fmla="*/ 6526209 h 6857996"/>
              <a:gd name="connsiteX850" fmla="*/ 6007094 w 12191993"/>
              <a:gd name="connsiteY850" fmla="*/ 6527796 h 6857996"/>
              <a:gd name="connsiteX851" fmla="*/ 6010268 w 12191993"/>
              <a:gd name="connsiteY851" fmla="*/ 6519859 h 6857996"/>
              <a:gd name="connsiteX852" fmla="*/ 6008681 w 12191993"/>
              <a:gd name="connsiteY852" fmla="*/ 6518271 h 6857996"/>
              <a:gd name="connsiteX853" fmla="*/ 6007094 w 12191993"/>
              <a:gd name="connsiteY853" fmla="*/ 6519859 h 6857996"/>
              <a:gd name="connsiteX854" fmla="*/ 5989630 w 12191993"/>
              <a:gd name="connsiteY854" fmla="*/ 6510333 h 6857996"/>
              <a:gd name="connsiteX855" fmla="*/ 5989630 w 12191993"/>
              <a:gd name="connsiteY855" fmla="*/ 6508746 h 6857996"/>
              <a:gd name="connsiteX856" fmla="*/ 4689454 w 12191993"/>
              <a:gd name="connsiteY856" fmla="*/ 6505572 h 6857996"/>
              <a:gd name="connsiteX857" fmla="*/ 4687884 w 12191993"/>
              <a:gd name="connsiteY857" fmla="*/ 6507802 h 6857996"/>
              <a:gd name="connsiteX858" fmla="*/ 4687884 w 12191993"/>
              <a:gd name="connsiteY858" fmla="*/ 6510351 h 6857996"/>
              <a:gd name="connsiteX859" fmla="*/ 4691335 w 12191993"/>
              <a:gd name="connsiteY859" fmla="*/ 6513218 h 6857996"/>
              <a:gd name="connsiteX860" fmla="*/ 4696669 w 12191993"/>
              <a:gd name="connsiteY860" fmla="*/ 6518634 h 6857996"/>
              <a:gd name="connsiteX861" fmla="*/ 4696984 w 12191993"/>
              <a:gd name="connsiteY861" fmla="*/ 6541572 h 6857996"/>
              <a:gd name="connsiteX862" fmla="*/ 4696984 w 12191993"/>
              <a:gd name="connsiteY862" fmla="*/ 6563236 h 6857996"/>
              <a:gd name="connsiteX863" fmla="*/ 4696669 w 12191993"/>
              <a:gd name="connsiteY863" fmla="*/ 6586173 h 6857996"/>
              <a:gd name="connsiteX864" fmla="*/ 4691335 w 12191993"/>
              <a:gd name="connsiteY864" fmla="*/ 6591589 h 6857996"/>
              <a:gd name="connsiteX865" fmla="*/ 4687884 w 12191993"/>
              <a:gd name="connsiteY865" fmla="*/ 6594775 h 6857996"/>
              <a:gd name="connsiteX866" fmla="*/ 4687884 w 12191993"/>
              <a:gd name="connsiteY866" fmla="*/ 6597324 h 6857996"/>
              <a:gd name="connsiteX867" fmla="*/ 4689768 w 12191993"/>
              <a:gd name="connsiteY867" fmla="*/ 6599235 h 6857996"/>
              <a:gd name="connsiteX868" fmla="*/ 4694788 w 12191993"/>
              <a:gd name="connsiteY868" fmla="*/ 6599235 h 6857996"/>
              <a:gd name="connsiteX869" fmla="*/ 4705139 w 12191993"/>
              <a:gd name="connsiteY869" fmla="*/ 6598917 h 6857996"/>
              <a:gd name="connsiteX870" fmla="*/ 4715179 w 12191993"/>
              <a:gd name="connsiteY870" fmla="*/ 6599235 h 6857996"/>
              <a:gd name="connsiteX871" fmla="*/ 4720199 w 12191993"/>
              <a:gd name="connsiteY871" fmla="*/ 6599235 h 6857996"/>
              <a:gd name="connsiteX872" fmla="*/ 4722082 w 12191993"/>
              <a:gd name="connsiteY872" fmla="*/ 6597324 h 6857996"/>
              <a:gd name="connsiteX873" fmla="*/ 4722082 w 12191993"/>
              <a:gd name="connsiteY873" fmla="*/ 6594775 h 6857996"/>
              <a:gd name="connsiteX874" fmla="*/ 4718630 w 12191993"/>
              <a:gd name="connsiteY874" fmla="*/ 6591589 h 6857996"/>
              <a:gd name="connsiteX875" fmla="*/ 4713299 w 12191993"/>
              <a:gd name="connsiteY875" fmla="*/ 6586173 h 6857996"/>
              <a:gd name="connsiteX876" fmla="*/ 4712983 w 12191993"/>
              <a:gd name="connsiteY876" fmla="*/ 6563236 h 6857996"/>
              <a:gd name="connsiteX877" fmla="*/ 4712983 w 12191993"/>
              <a:gd name="connsiteY877" fmla="*/ 6556864 h 6857996"/>
              <a:gd name="connsiteX878" fmla="*/ 4714552 w 12191993"/>
              <a:gd name="connsiteY878" fmla="*/ 6554315 h 6857996"/>
              <a:gd name="connsiteX879" fmla="*/ 4716434 w 12191993"/>
              <a:gd name="connsiteY879" fmla="*/ 6554634 h 6857996"/>
              <a:gd name="connsiteX880" fmla="*/ 4717374 w 12191993"/>
              <a:gd name="connsiteY880" fmla="*/ 6554315 h 6857996"/>
              <a:gd name="connsiteX881" fmla="*/ 4718317 w 12191993"/>
              <a:gd name="connsiteY881" fmla="*/ 6554315 h 6857996"/>
              <a:gd name="connsiteX882" fmla="*/ 4723964 w 12191993"/>
              <a:gd name="connsiteY882" fmla="*/ 6559731 h 6857996"/>
              <a:gd name="connsiteX883" fmla="*/ 4738398 w 12191993"/>
              <a:gd name="connsiteY883" fmla="*/ 6591271 h 6857996"/>
              <a:gd name="connsiteX884" fmla="*/ 4744045 w 12191993"/>
              <a:gd name="connsiteY884" fmla="*/ 6599235 h 6857996"/>
              <a:gd name="connsiteX885" fmla="*/ 4746241 w 12191993"/>
              <a:gd name="connsiteY885" fmla="*/ 6599235 h 6857996"/>
              <a:gd name="connsiteX886" fmla="*/ 4753771 w 12191993"/>
              <a:gd name="connsiteY886" fmla="*/ 6599235 h 6857996"/>
              <a:gd name="connsiteX887" fmla="*/ 4764125 w 12191993"/>
              <a:gd name="connsiteY887" fmla="*/ 6599235 h 6857996"/>
              <a:gd name="connsiteX888" fmla="*/ 4765065 w 12191993"/>
              <a:gd name="connsiteY888" fmla="*/ 6599235 h 6857996"/>
              <a:gd name="connsiteX889" fmla="*/ 4767260 w 12191993"/>
              <a:gd name="connsiteY889" fmla="*/ 6597642 h 6857996"/>
              <a:gd name="connsiteX890" fmla="*/ 4767260 w 12191993"/>
              <a:gd name="connsiteY890" fmla="*/ 6595094 h 6857996"/>
              <a:gd name="connsiteX891" fmla="*/ 4764748 w 12191993"/>
              <a:gd name="connsiteY891" fmla="*/ 6592226 h 6857996"/>
              <a:gd name="connsiteX892" fmla="*/ 4755652 w 12191993"/>
              <a:gd name="connsiteY892" fmla="*/ 6584899 h 6857996"/>
              <a:gd name="connsiteX893" fmla="*/ 4739653 w 12191993"/>
              <a:gd name="connsiteY893" fmla="*/ 6556864 h 6857996"/>
              <a:gd name="connsiteX894" fmla="*/ 4737769 w 12191993"/>
              <a:gd name="connsiteY894" fmla="*/ 6552722 h 6857996"/>
              <a:gd name="connsiteX895" fmla="*/ 4737144 w 12191993"/>
              <a:gd name="connsiteY895" fmla="*/ 6551767 h 6857996"/>
              <a:gd name="connsiteX896" fmla="*/ 4740280 w 12191993"/>
              <a:gd name="connsiteY896" fmla="*/ 6550174 h 6857996"/>
              <a:gd name="connsiteX897" fmla="*/ 4755026 w 12191993"/>
              <a:gd name="connsiteY897" fmla="*/ 6528510 h 6857996"/>
              <a:gd name="connsiteX898" fmla="*/ 4748749 w 12191993"/>
              <a:gd name="connsiteY898" fmla="*/ 6512262 h 6857996"/>
              <a:gd name="connsiteX899" fmla="*/ 4729300 w 12191993"/>
              <a:gd name="connsiteY899" fmla="*/ 6505572 h 6857996"/>
              <a:gd name="connsiteX900" fmla="*/ 4722397 w 12191993"/>
              <a:gd name="connsiteY900" fmla="*/ 6505572 h 6857996"/>
              <a:gd name="connsiteX901" fmla="*/ 4704198 w 12191993"/>
              <a:gd name="connsiteY901" fmla="*/ 6506209 h 6857996"/>
              <a:gd name="connsiteX902" fmla="*/ 4694788 w 12191993"/>
              <a:gd name="connsiteY902" fmla="*/ 6505891 h 6857996"/>
              <a:gd name="connsiteX903" fmla="*/ 4689454 w 12191993"/>
              <a:gd name="connsiteY903" fmla="*/ 6505572 h 6857996"/>
              <a:gd name="connsiteX904" fmla="*/ 6126155 w 12191993"/>
              <a:gd name="connsiteY904" fmla="*/ 6505571 h 6857996"/>
              <a:gd name="connsiteX905" fmla="*/ 6180130 w 12191993"/>
              <a:gd name="connsiteY905" fmla="*/ 6513791 h 6857996"/>
              <a:gd name="connsiteX906" fmla="*/ 6176617 w 12191993"/>
              <a:gd name="connsiteY906" fmla="*/ 6527796 h 6857996"/>
              <a:gd name="connsiteX907" fmla="*/ 6126155 w 12191993"/>
              <a:gd name="connsiteY907" fmla="*/ 6505571 h 6857996"/>
              <a:gd name="connsiteX908" fmla="*/ 6089642 w 12191993"/>
              <a:gd name="connsiteY908" fmla="*/ 6505571 h 6857996"/>
              <a:gd name="connsiteX909" fmla="*/ 6039201 w 12191993"/>
              <a:gd name="connsiteY909" fmla="*/ 6527796 h 6857996"/>
              <a:gd name="connsiteX910" fmla="*/ 6035667 w 12191993"/>
              <a:gd name="connsiteY910" fmla="*/ 6513791 h 6857996"/>
              <a:gd name="connsiteX911" fmla="*/ 6089642 w 12191993"/>
              <a:gd name="connsiteY911" fmla="*/ 6505571 h 6857996"/>
              <a:gd name="connsiteX912" fmla="*/ 5258126 w 12191993"/>
              <a:gd name="connsiteY912" fmla="*/ 6505571 h 6857996"/>
              <a:gd name="connsiteX913" fmla="*/ 5256209 w 12191993"/>
              <a:gd name="connsiteY913" fmla="*/ 6507801 h 6857996"/>
              <a:gd name="connsiteX914" fmla="*/ 5256209 w 12191993"/>
              <a:gd name="connsiteY914" fmla="*/ 6510350 h 6857996"/>
              <a:gd name="connsiteX915" fmla="*/ 5259726 w 12191993"/>
              <a:gd name="connsiteY915" fmla="*/ 6513217 h 6857996"/>
              <a:gd name="connsiteX916" fmla="*/ 5265481 w 12191993"/>
              <a:gd name="connsiteY916" fmla="*/ 6518632 h 6857996"/>
              <a:gd name="connsiteX917" fmla="*/ 5265481 w 12191993"/>
              <a:gd name="connsiteY917" fmla="*/ 6541569 h 6857996"/>
              <a:gd name="connsiteX918" fmla="*/ 5265481 w 12191993"/>
              <a:gd name="connsiteY918" fmla="*/ 6554948 h 6857996"/>
              <a:gd name="connsiteX919" fmla="*/ 5268996 w 12191993"/>
              <a:gd name="connsiteY919" fmla="*/ 6586167 h 6857996"/>
              <a:gd name="connsiteX920" fmla="*/ 5301288 w 12191993"/>
              <a:gd name="connsiteY920" fmla="*/ 6600821 h 6857996"/>
              <a:gd name="connsiteX921" fmla="*/ 5337734 w 12191993"/>
              <a:gd name="connsiteY921" fmla="*/ 6578840 h 6857996"/>
              <a:gd name="connsiteX922" fmla="*/ 5339012 w 12191993"/>
              <a:gd name="connsiteY922" fmla="*/ 6554630 h 6857996"/>
              <a:gd name="connsiteX923" fmla="*/ 5339012 w 12191993"/>
              <a:gd name="connsiteY923" fmla="*/ 6541569 h 6857996"/>
              <a:gd name="connsiteX924" fmla="*/ 5339333 w 12191993"/>
              <a:gd name="connsiteY924" fmla="*/ 6518632 h 6857996"/>
              <a:gd name="connsiteX925" fmla="*/ 5344768 w 12191993"/>
              <a:gd name="connsiteY925" fmla="*/ 6513217 h 6857996"/>
              <a:gd name="connsiteX926" fmla="*/ 5348284 w 12191993"/>
              <a:gd name="connsiteY926" fmla="*/ 6510350 h 6857996"/>
              <a:gd name="connsiteX927" fmla="*/ 5348284 w 12191993"/>
              <a:gd name="connsiteY927" fmla="*/ 6507801 h 6857996"/>
              <a:gd name="connsiteX928" fmla="*/ 5346686 w 12191993"/>
              <a:gd name="connsiteY928" fmla="*/ 6505571 h 6857996"/>
              <a:gd name="connsiteX929" fmla="*/ 5341251 w 12191993"/>
              <a:gd name="connsiteY929" fmla="*/ 6505890 h 6857996"/>
              <a:gd name="connsiteX930" fmla="*/ 5333578 w 12191993"/>
              <a:gd name="connsiteY930" fmla="*/ 6506208 h 6857996"/>
              <a:gd name="connsiteX931" fmla="*/ 5326225 w 12191993"/>
              <a:gd name="connsiteY931" fmla="*/ 6505890 h 6857996"/>
              <a:gd name="connsiteX932" fmla="*/ 5320789 w 12191993"/>
              <a:gd name="connsiteY932" fmla="*/ 6505571 h 6857996"/>
              <a:gd name="connsiteX933" fmla="*/ 5319193 w 12191993"/>
              <a:gd name="connsiteY933" fmla="*/ 6507801 h 6857996"/>
              <a:gd name="connsiteX934" fmla="*/ 5319193 w 12191993"/>
              <a:gd name="connsiteY934" fmla="*/ 6510350 h 6857996"/>
              <a:gd name="connsiteX935" fmla="*/ 5322708 w 12191993"/>
              <a:gd name="connsiteY935" fmla="*/ 6513217 h 6857996"/>
              <a:gd name="connsiteX936" fmla="*/ 5328143 w 12191993"/>
              <a:gd name="connsiteY936" fmla="*/ 6518632 h 6857996"/>
              <a:gd name="connsiteX937" fmla="*/ 5328143 w 12191993"/>
              <a:gd name="connsiteY937" fmla="*/ 6541569 h 6857996"/>
              <a:gd name="connsiteX938" fmla="*/ 5328143 w 12191993"/>
              <a:gd name="connsiteY938" fmla="*/ 6554948 h 6857996"/>
              <a:gd name="connsiteX939" fmla="*/ 5326545 w 12191993"/>
              <a:gd name="connsiteY939" fmla="*/ 6578840 h 6857996"/>
              <a:gd name="connsiteX940" fmla="*/ 5304804 w 12191993"/>
              <a:gd name="connsiteY940" fmla="*/ 6591264 h 6857996"/>
              <a:gd name="connsiteX941" fmla="*/ 5284983 w 12191993"/>
              <a:gd name="connsiteY941" fmla="*/ 6581070 h 6857996"/>
              <a:gd name="connsiteX942" fmla="*/ 5282105 w 12191993"/>
              <a:gd name="connsiteY942" fmla="*/ 6555585 h 6857996"/>
              <a:gd name="connsiteX943" fmla="*/ 5282105 w 12191993"/>
              <a:gd name="connsiteY943" fmla="*/ 6541569 h 6857996"/>
              <a:gd name="connsiteX944" fmla="*/ 5282105 w 12191993"/>
              <a:gd name="connsiteY944" fmla="*/ 6518632 h 6857996"/>
              <a:gd name="connsiteX945" fmla="*/ 5287862 w 12191993"/>
              <a:gd name="connsiteY945" fmla="*/ 6513217 h 6857996"/>
              <a:gd name="connsiteX946" fmla="*/ 5291057 w 12191993"/>
              <a:gd name="connsiteY946" fmla="*/ 6510350 h 6857996"/>
              <a:gd name="connsiteX947" fmla="*/ 5291057 w 12191993"/>
              <a:gd name="connsiteY947" fmla="*/ 6507801 h 6857996"/>
              <a:gd name="connsiteX948" fmla="*/ 5289458 w 12191993"/>
              <a:gd name="connsiteY948" fmla="*/ 6505571 h 6857996"/>
              <a:gd name="connsiteX949" fmla="*/ 5284344 w 12191993"/>
              <a:gd name="connsiteY949" fmla="*/ 6505890 h 6857996"/>
              <a:gd name="connsiteX950" fmla="*/ 5273472 w 12191993"/>
              <a:gd name="connsiteY950" fmla="*/ 6506208 h 6857996"/>
              <a:gd name="connsiteX951" fmla="*/ 5263242 w 12191993"/>
              <a:gd name="connsiteY951" fmla="*/ 6505890 h 6857996"/>
              <a:gd name="connsiteX952" fmla="*/ 5258126 w 12191993"/>
              <a:gd name="connsiteY952" fmla="*/ 6505571 h 6857996"/>
              <a:gd name="connsiteX953" fmla="*/ 5751804 w 12191993"/>
              <a:gd name="connsiteY953" fmla="*/ 6503983 h 6857996"/>
              <a:gd name="connsiteX954" fmla="*/ 5741981 w 12191993"/>
              <a:gd name="connsiteY954" fmla="*/ 6513508 h 6857996"/>
              <a:gd name="connsiteX955" fmla="*/ 5751209 w 12191993"/>
              <a:gd name="connsiteY955" fmla="*/ 6523033 h 6857996"/>
              <a:gd name="connsiteX956" fmla="*/ 5761031 w 12191993"/>
              <a:gd name="connsiteY956" fmla="*/ 6513191 h 6857996"/>
              <a:gd name="connsiteX957" fmla="*/ 5751804 w 12191993"/>
              <a:gd name="connsiteY957" fmla="*/ 6503983 h 6857996"/>
              <a:gd name="connsiteX958" fmla="*/ 5456085 w 12191993"/>
              <a:gd name="connsiteY958" fmla="*/ 6503983 h 6857996"/>
              <a:gd name="connsiteX959" fmla="*/ 5445121 w 12191993"/>
              <a:gd name="connsiteY959" fmla="*/ 6513508 h 6857996"/>
              <a:gd name="connsiteX960" fmla="*/ 5455439 w 12191993"/>
              <a:gd name="connsiteY960" fmla="*/ 6523033 h 6857996"/>
              <a:gd name="connsiteX961" fmla="*/ 5465759 w 12191993"/>
              <a:gd name="connsiteY961" fmla="*/ 6513191 h 6857996"/>
              <a:gd name="connsiteX962" fmla="*/ 5456085 w 12191993"/>
              <a:gd name="connsiteY962" fmla="*/ 6503983 h 6857996"/>
              <a:gd name="connsiteX963" fmla="*/ 6221722 w 12191993"/>
              <a:gd name="connsiteY963" fmla="*/ 6500808 h 6857996"/>
              <a:gd name="connsiteX964" fmla="*/ 6221087 w 12191993"/>
              <a:gd name="connsiteY964" fmla="*/ 6501761 h 6857996"/>
              <a:gd name="connsiteX965" fmla="*/ 6222992 w 12191993"/>
              <a:gd name="connsiteY965" fmla="*/ 6505571 h 6857996"/>
              <a:gd name="connsiteX966" fmla="*/ 6222675 w 12191993"/>
              <a:gd name="connsiteY966" fmla="*/ 6514778 h 6857996"/>
              <a:gd name="connsiteX967" fmla="*/ 6212515 w 12191993"/>
              <a:gd name="connsiteY967" fmla="*/ 6510968 h 6857996"/>
              <a:gd name="connsiteX968" fmla="*/ 6206482 w 12191993"/>
              <a:gd name="connsiteY968" fmla="*/ 6523351 h 6857996"/>
              <a:gd name="connsiteX969" fmla="*/ 6211880 w 12191993"/>
              <a:gd name="connsiteY969" fmla="*/ 6535733 h 6857996"/>
              <a:gd name="connsiteX970" fmla="*/ 6213467 w 12191993"/>
              <a:gd name="connsiteY970" fmla="*/ 6534781 h 6857996"/>
              <a:gd name="connsiteX971" fmla="*/ 6214102 w 12191993"/>
              <a:gd name="connsiteY971" fmla="*/ 6533511 h 6857996"/>
              <a:gd name="connsiteX972" fmla="*/ 6233152 w 12191993"/>
              <a:gd name="connsiteY972" fmla="*/ 6523668 h 6857996"/>
              <a:gd name="connsiteX973" fmla="*/ 6234740 w 12191993"/>
              <a:gd name="connsiteY973" fmla="*/ 6524621 h 6857996"/>
              <a:gd name="connsiteX974" fmla="*/ 6235692 w 12191993"/>
              <a:gd name="connsiteY974" fmla="*/ 6524303 h 6857996"/>
              <a:gd name="connsiteX975" fmla="*/ 6232835 w 12191993"/>
              <a:gd name="connsiteY975" fmla="*/ 6518588 h 6857996"/>
              <a:gd name="connsiteX976" fmla="*/ 6226485 w 12191993"/>
              <a:gd name="connsiteY976" fmla="*/ 6521763 h 6857996"/>
              <a:gd name="connsiteX977" fmla="*/ 6227120 w 12191993"/>
              <a:gd name="connsiteY977" fmla="*/ 6508746 h 6857996"/>
              <a:gd name="connsiteX978" fmla="*/ 6221722 w 12191993"/>
              <a:gd name="connsiteY978" fmla="*/ 6500808 h 6857996"/>
              <a:gd name="connsiteX979" fmla="*/ 5203940 w 12191993"/>
              <a:gd name="connsiteY979" fmla="*/ 6499222 h 6857996"/>
              <a:gd name="connsiteX980" fmla="*/ 5185064 w 12191993"/>
              <a:gd name="connsiteY980" fmla="*/ 6501778 h 6857996"/>
              <a:gd name="connsiteX981" fmla="*/ 5182549 w 12191993"/>
              <a:gd name="connsiteY981" fmla="*/ 6503695 h 6857996"/>
              <a:gd name="connsiteX982" fmla="*/ 5182549 w 12191993"/>
              <a:gd name="connsiteY982" fmla="*/ 6506251 h 6857996"/>
              <a:gd name="connsiteX983" fmla="*/ 5185379 w 12191993"/>
              <a:gd name="connsiteY983" fmla="*/ 6508806 h 6857996"/>
              <a:gd name="connsiteX984" fmla="*/ 5191357 w 12191993"/>
              <a:gd name="connsiteY984" fmla="*/ 6517112 h 6857996"/>
              <a:gd name="connsiteX985" fmla="*/ 5191671 w 12191993"/>
              <a:gd name="connsiteY985" fmla="*/ 6531488 h 6857996"/>
              <a:gd name="connsiteX986" fmla="*/ 5191671 w 12191993"/>
              <a:gd name="connsiteY986" fmla="*/ 6533725 h 6857996"/>
              <a:gd name="connsiteX987" fmla="*/ 5190728 w 12191993"/>
              <a:gd name="connsiteY987" fmla="*/ 6535961 h 6857996"/>
              <a:gd name="connsiteX988" fmla="*/ 5189785 w 12191993"/>
              <a:gd name="connsiteY988" fmla="*/ 6535322 h 6857996"/>
              <a:gd name="connsiteX989" fmla="*/ 5177830 w 12191993"/>
              <a:gd name="connsiteY989" fmla="*/ 6532766 h 6857996"/>
              <a:gd name="connsiteX990" fmla="*/ 5148260 w 12191993"/>
              <a:gd name="connsiteY990" fmla="*/ 6569186 h 6857996"/>
              <a:gd name="connsiteX991" fmla="*/ 5172483 w 12191993"/>
              <a:gd name="connsiteY991" fmla="*/ 6601132 h 6857996"/>
              <a:gd name="connsiteX992" fmla="*/ 5184122 w 12191993"/>
              <a:gd name="connsiteY992" fmla="*/ 6597299 h 6857996"/>
              <a:gd name="connsiteX993" fmla="*/ 5190728 w 12191993"/>
              <a:gd name="connsiteY993" fmla="*/ 6591868 h 6857996"/>
              <a:gd name="connsiteX994" fmla="*/ 5191988 w 12191993"/>
              <a:gd name="connsiteY994" fmla="*/ 6591229 h 6857996"/>
              <a:gd name="connsiteX995" fmla="*/ 5193245 w 12191993"/>
              <a:gd name="connsiteY995" fmla="*/ 6594424 h 6857996"/>
              <a:gd name="connsiteX996" fmla="*/ 5193560 w 12191993"/>
              <a:gd name="connsiteY996" fmla="*/ 6600174 h 6857996"/>
              <a:gd name="connsiteX997" fmla="*/ 5195133 w 12191993"/>
              <a:gd name="connsiteY997" fmla="*/ 6602410 h 6857996"/>
              <a:gd name="connsiteX998" fmla="*/ 5197333 w 12191993"/>
              <a:gd name="connsiteY998" fmla="*/ 6602091 h 6857996"/>
              <a:gd name="connsiteX999" fmla="*/ 5214008 w 12191993"/>
              <a:gd name="connsiteY999" fmla="*/ 6598896 h 6857996"/>
              <a:gd name="connsiteX1000" fmla="*/ 5216522 w 12191993"/>
              <a:gd name="connsiteY1000" fmla="*/ 6596660 h 6857996"/>
              <a:gd name="connsiteX1001" fmla="*/ 5216522 w 12191993"/>
              <a:gd name="connsiteY1001" fmla="*/ 6594424 h 6857996"/>
              <a:gd name="connsiteX1002" fmla="*/ 5214636 w 12191993"/>
              <a:gd name="connsiteY1002" fmla="*/ 6592826 h 6857996"/>
              <a:gd name="connsiteX1003" fmla="*/ 5207399 w 12191993"/>
              <a:gd name="connsiteY1003" fmla="*/ 6589312 h 6857996"/>
              <a:gd name="connsiteX1004" fmla="*/ 5206141 w 12191993"/>
              <a:gd name="connsiteY1004" fmla="*/ 6565671 h 6857996"/>
              <a:gd name="connsiteX1005" fmla="*/ 5206141 w 12191993"/>
              <a:gd name="connsiteY1005" fmla="*/ 6542031 h 6857996"/>
              <a:gd name="connsiteX1006" fmla="*/ 5207085 w 12191993"/>
              <a:gd name="connsiteY1006" fmla="*/ 6501459 h 6857996"/>
              <a:gd name="connsiteX1007" fmla="*/ 5205512 w 12191993"/>
              <a:gd name="connsiteY1007" fmla="*/ 6499222 h 6857996"/>
              <a:gd name="connsiteX1008" fmla="*/ 5203940 w 12191993"/>
              <a:gd name="connsiteY1008" fmla="*/ 6499222 h 6857996"/>
              <a:gd name="connsiteX1009" fmla="*/ 4939540 w 12191993"/>
              <a:gd name="connsiteY1009" fmla="*/ 6499222 h 6857996"/>
              <a:gd name="connsiteX1010" fmla="*/ 4937048 w 12191993"/>
              <a:gd name="connsiteY1010" fmla="*/ 6499540 h 6857996"/>
              <a:gd name="connsiteX1011" fmla="*/ 4918664 w 12191993"/>
              <a:gd name="connsiteY1011" fmla="*/ 6502397 h 6857996"/>
              <a:gd name="connsiteX1012" fmla="*/ 4916484 w 12191993"/>
              <a:gd name="connsiteY1012" fmla="*/ 6504302 h 6857996"/>
              <a:gd name="connsiteX1013" fmla="*/ 4916484 w 12191993"/>
              <a:gd name="connsiteY1013" fmla="*/ 6506525 h 6857996"/>
              <a:gd name="connsiteX1014" fmla="*/ 4920222 w 12191993"/>
              <a:gd name="connsiteY1014" fmla="*/ 6508747 h 6857996"/>
              <a:gd name="connsiteX1015" fmla="*/ 4925520 w 12191993"/>
              <a:gd name="connsiteY1015" fmla="*/ 6513510 h 6857996"/>
              <a:gd name="connsiteX1016" fmla="*/ 4925831 w 12191993"/>
              <a:gd name="connsiteY1016" fmla="*/ 6540497 h 6857996"/>
              <a:gd name="connsiteX1017" fmla="*/ 4925831 w 12191993"/>
              <a:gd name="connsiteY1017" fmla="*/ 6547800 h 6857996"/>
              <a:gd name="connsiteX1018" fmla="*/ 4925520 w 12191993"/>
              <a:gd name="connsiteY1018" fmla="*/ 6589392 h 6857996"/>
              <a:gd name="connsiteX1019" fmla="*/ 4925520 w 12191993"/>
              <a:gd name="connsiteY1019" fmla="*/ 6590980 h 6857996"/>
              <a:gd name="connsiteX1020" fmla="*/ 4927700 w 12191993"/>
              <a:gd name="connsiteY1020" fmla="*/ 6595107 h 6857996"/>
              <a:gd name="connsiteX1021" fmla="*/ 4949199 w 12191993"/>
              <a:gd name="connsiteY1021" fmla="*/ 6600822 h 6857996"/>
              <a:gd name="connsiteX1022" fmla="*/ 4983161 w 12191993"/>
              <a:gd name="connsiteY1022" fmla="*/ 6563675 h 6857996"/>
              <a:gd name="connsiteX1023" fmla="*/ 4959168 w 12191993"/>
              <a:gd name="connsiteY1023" fmla="*/ 6532877 h 6857996"/>
              <a:gd name="connsiteX1024" fmla="*/ 4945770 w 12191993"/>
              <a:gd name="connsiteY1024" fmla="*/ 6538592 h 6857996"/>
              <a:gd name="connsiteX1025" fmla="*/ 4940786 w 12191993"/>
              <a:gd name="connsiteY1025" fmla="*/ 6543355 h 6857996"/>
              <a:gd name="connsiteX1026" fmla="*/ 4940163 w 12191993"/>
              <a:gd name="connsiteY1026" fmla="*/ 6542402 h 6857996"/>
              <a:gd name="connsiteX1027" fmla="*/ 4940163 w 12191993"/>
              <a:gd name="connsiteY1027" fmla="*/ 6541767 h 6857996"/>
              <a:gd name="connsiteX1028" fmla="*/ 4940163 w 12191993"/>
              <a:gd name="connsiteY1028" fmla="*/ 6539227 h 6857996"/>
              <a:gd name="connsiteX1029" fmla="*/ 4940475 w 12191993"/>
              <a:gd name="connsiteY1029" fmla="*/ 6521130 h 6857996"/>
              <a:gd name="connsiteX1030" fmla="*/ 4940786 w 12191993"/>
              <a:gd name="connsiteY1030" fmla="*/ 6503350 h 6857996"/>
              <a:gd name="connsiteX1031" fmla="*/ 4941098 w 12191993"/>
              <a:gd name="connsiteY1031" fmla="*/ 6501445 h 6857996"/>
              <a:gd name="connsiteX1032" fmla="*/ 4939540 w 12191993"/>
              <a:gd name="connsiteY1032" fmla="*/ 6499222 h 6857996"/>
              <a:gd name="connsiteX1033" fmla="*/ 4898522 w 12191993"/>
              <a:gd name="connsiteY1033" fmla="*/ 6499222 h 6857996"/>
              <a:gd name="connsiteX1034" fmla="*/ 4879530 w 12191993"/>
              <a:gd name="connsiteY1034" fmla="*/ 6501778 h 6857996"/>
              <a:gd name="connsiteX1035" fmla="*/ 4876959 w 12191993"/>
              <a:gd name="connsiteY1035" fmla="*/ 6503695 h 6857996"/>
              <a:gd name="connsiteX1036" fmla="*/ 4876959 w 12191993"/>
              <a:gd name="connsiteY1036" fmla="*/ 6506251 h 6857996"/>
              <a:gd name="connsiteX1037" fmla="*/ 4879852 w 12191993"/>
              <a:gd name="connsiteY1037" fmla="*/ 6508806 h 6857996"/>
              <a:gd name="connsiteX1038" fmla="*/ 4885972 w 12191993"/>
              <a:gd name="connsiteY1038" fmla="*/ 6517112 h 6857996"/>
              <a:gd name="connsiteX1039" fmla="*/ 4886292 w 12191993"/>
              <a:gd name="connsiteY1039" fmla="*/ 6531488 h 6857996"/>
              <a:gd name="connsiteX1040" fmla="*/ 4886292 w 12191993"/>
              <a:gd name="connsiteY1040" fmla="*/ 6533725 h 6857996"/>
              <a:gd name="connsiteX1041" fmla="*/ 4885328 w 12191993"/>
              <a:gd name="connsiteY1041" fmla="*/ 6535961 h 6857996"/>
              <a:gd name="connsiteX1042" fmla="*/ 4884360 w 12191993"/>
              <a:gd name="connsiteY1042" fmla="*/ 6535322 h 6857996"/>
              <a:gd name="connsiteX1043" fmla="*/ 4872127 w 12191993"/>
              <a:gd name="connsiteY1043" fmla="*/ 6532766 h 6857996"/>
              <a:gd name="connsiteX1044" fmla="*/ 4841871 w 12191993"/>
              <a:gd name="connsiteY1044" fmla="*/ 6569186 h 6857996"/>
              <a:gd name="connsiteX1045" fmla="*/ 4866980 w 12191993"/>
              <a:gd name="connsiteY1045" fmla="*/ 6601132 h 6857996"/>
              <a:gd name="connsiteX1046" fmla="*/ 4878566 w 12191993"/>
              <a:gd name="connsiteY1046" fmla="*/ 6597299 h 6857996"/>
              <a:gd name="connsiteX1047" fmla="*/ 4885328 w 12191993"/>
              <a:gd name="connsiteY1047" fmla="*/ 6591868 h 6857996"/>
              <a:gd name="connsiteX1048" fmla="*/ 4886614 w 12191993"/>
              <a:gd name="connsiteY1048" fmla="*/ 6591229 h 6857996"/>
              <a:gd name="connsiteX1049" fmla="*/ 4887899 w 12191993"/>
              <a:gd name="connsiteY1049" fmla="*/ 6594424 h 6857996"/>
              <a:gd name="connsiteX1050" fmla="*/ 4888221 w 12191993"/>
              <a:gd name="connsiteY1050" fmla="*/ 6600174 h 6857996"/>
              <a:gd name="connsiteX1051" fmla="*/ 4889831 w 12191993"/>
              <a:gd name="connsiteY1051" fmla="*/ 6602410 h 6857996"/>
              <a:gd name="connsiteX1052" fmla="*/ 4892085 w 12191993"/>
              <a:gd name="connsiteY1052" fmla="*/ 6602091 h 6857996"/>
              <a:gd name="connsiteX1053" fmla="*/ 4909145 w 12191993"/>
              <a:gd name="connsiteY1053" fmla="*/ 6598896 h 6857996"/>
              <a:gd name="connsiteX1054" fmla="*/ 4911721 w 12191993"/>
              <a:gd name="connsiteY1054" fmla="*/ 6596660 h 6857996"/>
              <a:gd name="connsiteX1055" fmla="*/ 4911721 w 12191993"/>
              <a:gd name="connsiteY1055" fmla="*/ 6594424 h 6857996"/>
              <a:gd name="connsiteX1056" fmla="*/ 4910113 w 12191993"/>
              <a:gd name="connsiteY1056" fmla="*/ 6592826 h 6857996"/>
              <a:gd name="connsiteX1057" fmla="*/ 4902066 w 12191993"/>
              <a:gd name="connsiteY1057" fmla="*/ 6589312 h 6857996"/>
              <a:gd name="connsiteX1058" fmla="*/ 4901098 w 12191993"/>
              <a:gd name="connsiteY1058" fmla="*/ 6565671 h 6857996"/>
              <a:gd name="connsiteX1059" fmla="*/ 4901098 w 12191993"/>
              <a:gd name="connsiteY1059" fmla="*/ 6542031 h 6857996"/>
              <a:gd name="connsiteX1060" fmla="*/ 4902066 w 12191993"/>
              <a:gd name="connsiteY1060" fmla="*/ 6501459 h 6857996"/>
              <a:gd name="connsiteX1061" fmla="*/ 4900132 w 12191993"/>
              <a:gd name="connsiteY1061" fmla="*/ 6499222 h 6857996"/>
              <a:gd name="connsiteX1062" fmla="*/ 4898522 w 12191993"/>
              <a:gd name="connsiteY1062" fmla="*/ 6499222 h 6857996"/>
              <a:gd name="connsiteX1063" fmla="*/ 6032809 w 12191993"/>
              <a:gd name="connsiteY1063" fmla="*/ 6467471 h 6857996"/>
              <a:gd name="connsiteX1064" fmla="*/ 6068221 w 12191993"/>
              <a:gd name="connsiteY1064" fmla="*/ 6467471 h 6857996"/>
              <a:gd name="connsiteX1065" fmla="*/ 6078971 w 12191993"/>
              <a:gd name="connsiteY1065" fmla="*/ 6469080 h 6857996"/>
              <a:gd name="connsiteX1066" fmla="*/ 6078971 w 12191993"/>
              <a:gd name="connsiteY1066" fmla="*/ 6471974 h 6857996"/>
              <a:gd name="connsiteX1067" fmla="*/ 6073597 w 12191993"/>
              <a:gd name="connsiteY1067" fmla="*/ 6479694 h 6857996"/>
              <a:gd name="connsiteX1068" fmla="*/ 6073597 w 12191993"/>
              <a:gd name="connsiteY1068" fmla="*/ 6480016 h 6857996"/>
              <a:gd name="connsiteX1069" fmla="*/ 6084979 w 12191993"/>
              <a:gd name="connsiteY1069" fmla="*/ 6488700 h 6857996"/>
              <a:gd name="connsiteX1070" fmla="*/ 6095413 w 12191993"/>
              <a:gd name="connsiteY1070" fmla="*/ 6492560 h 6857996"/>
              <a:gd name="connsiteX1071" fmla="*/ 6097310 w 12191993"/>
              <a:gd name="connsiteY1071" fmla="*/ 6491595 h 6857996"/>
              <a:gd name="connsiteX1072" fmla="*/ 6106163 w 12191993"/>
              <a:gd name="connsiteY1072" fmla="*/ 6479051 h 6857996"/>
              <a:gd name="connsiteX1073" fmla="*/ 6105847 w 12191993"/>
              <a:gd name="connsiteY1073" fmla="*/ 6476799 h 6857996"/>
              <a:gd name="connsiteX1074" fmla="*/ 6104898 w 12191993"/>
              <a:gd name="connsiteY1074" fmla="*/ 6474548 h 6857996"/>
              <a:gd name="connsiteX1075" fmla="*/ 6104898 w 12191993"/>
              <a:gd name="connsiteY1075" fmla="*/ 6474226 h 6857996"/>
              <a:gd name="connsiteX1076" fmla="*/ 6102052 w 12191993"/>
              <a:gd name="connsiteY1076" fmla="*/ 6471331 h 6857996"/>
              <a:gd name="connsiteX1077" fmla="*/ 6107428 w 12191993"/>
              <a:gd name="connsiteY1077" fmla="*/ 6467471 h 6857996"/>
              <a:gd name="connsiteX1078" fmla="*/ 6108060 w 12191993"/>
              <a:gd name="connsiteY1078" fmla="*/ 6467471 h 6857996"/>
              <a:gd name="connsiteX1079" fmla="*/ 6108376 w 12191993"/>
              <a:gd name="connsiteY1079" fmla="*/ 6467471 h 6857996"/>
              <a:gd name="connsiteX1080" fmla="*/ 6112486 w 12191993"/>
              <a:gd name="connsiteY1080" fmla="*/ 6471653 h 6857996"/>
              <a:gd name="connsiteX1081" fmla="*/ 6110589 w 12191993"/>
              <a:gd name="connsiteY1081" fmla="*/ 6479051 h 6857996"/>
              <a:gd name="connsiteX1082" fmla="*/ 6119126 w 12191993"/>
              <a:gd name="connsiteY1082" fmla="*/ 6491595 h 6857996"/>
              <a:gd name="connsiteX1083" fmla="*/ 6121023 w 12191993"/>
              <a:gd name="connsiteY1083" fmla="*/ 6492560 h 6857996"/>
              <a:gd name="connsiteX1084" fmla="*/ 6131774 w 12191993"/>
              <a:gd name="connsiteY1084" fmla="*/ 6488700 h 6857996"/>
              <a:gd name="connsiteX1085" fmla="*/ 6143156 w 12191993"/>
              <a:gd name="connsiteY1085" fmla="*/ 6480016 h 6857996"/>
              <a:gd name="connsiteX1086" fmla="*/ 6143156 w 12191993"/>
              <a:gd name="connsiteY1086" fmla="*/ 6479694 h 6857996"/>
              <a:gd name="connsiteX1087" fmla="*/ 6137781 w 12191993"/>
              <a:gd name="connsiteY1087" fmla="*/ 6471974 h 6857996"/>
              <a:gd name="connsiteX1088" fmla="*/ 6137781 w 12191993"/>
              <a:gd name="connsiteY1088" fmla="*/ 6469080 h 6857996"/>
              <a:gd name="connsiteX1089" fmla="*/ 6148531 w 12191993"/>
              <a:gd name="connsiteY1089" fmla="*/ 6467471 h 6857996"/>
              <a:gd name="connsiteX1090" fmla="*/ 6184576 w 12191993"/>
              <a:gd name="connsiteY1090" fmla="*/ 6467471 h 6857996"/>
              <a:gd name="connsiteX1091" fmla="*/ 6184892 w 12191993"/>
              <a:gd name="connsiteY1091" fmla="*/ 6476478 h 6857996"/>
              <a:gd name="connsiteX1092" fmla="*/ 6182363 w 12191993"/>
              <a:gd name="connsiteY1092" fmla="*/ 6504461 h 6857996"/>
              <a:gd name="connsiteX1093" fmla="*/ 6122920 w 12191993"/>
              <a:gd name="connsiteY1093" fmla="*/ 6495133 h 6857996"/>
              <a:gd name="connsiteX1094" fmla="*/ 6124185 w 12191993"/>
              <a:gd name="connsiteY1094" fmla="*/ 6500923 h 6857996"/>
              <a:gd name="connsiteX1095" fmla="*/ 6109008 w 12191993"/>
              <a:gd name="connsiteY1095" fmla="*/ 6516684 h 6857996"/>
              <a:gd name="connsiteX1096" fmla="*/ 6108376 w 12191993"/>
              <a:gd name="connsiteY1096" fmla="*/ 6516684 h 6857996"/>
              <a:gd name="connsiteX1097" fmla="*/ 6107744 w 12191993"/>
              <a:gd name="connsiteY1097" fmla="*/ 6516684 h 6857996"/>
              <a:gd name="connsiteX1098" fmla="*/ 6092883 w 12191993"/>
              <a:gd name="connsiteY1098" fmla="*/ 6500923 h 6857996"/>
              <a:gd name="connsiteX1099" fmla="*/ 6094148 w 12191993"/>
              <a:gd name="connsiteY1099" fmla="*/ 6495133 h 6857996"/>
              <a:gd name="connsiteX1100" fmla="*/ 6035022 w 12191993"/>
              <a:gd name="connsiteY1100" fmla="*/ 6504461 h 6857996"/>
              <a:gd name="connsiteX1101" fmla="*/ 6032492 w 12191993"/>
              <a:gd name="connsiteY1101" fmla="*/ 6476478 h 6857996"/>
              <a:gd name="connsiteX1102" fmla="*/ 6032809 w 12191993"/>
              <a:gd name="connsiteY1102" fmla="*/ 6467471 h 6857996"/>
              <a:gd name="connsiteX1103" fmla="*/ 6035029 w 12191993"/>
              <a:gd name="connsiteY1103" fmla="*/ 6454771 h 6857996"/>
              <a:gd name="connsiteX1104" fmla="*/ 6108377 w 12191993"/>
              <a:gd name="connsiteY1104" fmla="*/ 6454771 h 6857996"/>
              <a:gd name="connsiteX1105" fmla="*/ 6182357 w 12191993"/>
              <a:gd name="connsiteY1105" fmla="*/ 6454771 h 6857996"/>
              <a:gd name="connsiteX1106" fmla="*/ 6183305 w 12191993"/>
              <a:gd name="connsiteY1106" fmla="*/ 6459317 h 6857996"/>
              <a:gd name="connsiteX1107" fmla="*/ 6148528 w 12191993"/>
              <a:gd name="connsiteY1107" fmla="*/ 6459317 h 6857996"/>
              <a:gd name="connsiteX1108" fmla="*/ 6127346 w 12191993"/>
              <a:gd name="connsiteY1108" fmla="*/ 6471656 h 6857996"/>
              <a:gd name="connsiteX1109" fmla="*/ 6131456 w 12191993"/>
              <a:gd name="connsiteY1109" fmla="*/ 6479450 h 6857996"/>
              <a:gd name="connsiteX1110" fmla="*/ 6121655 w 12191993"/>
              <a:gd name="connsiteY1110" fmla="*/ 6483346 h 6857996"/>
              <a:gd name="connsiteX1111" fmla="*/ 6118810 w 12191993"/>
              <a:gd name="connsiteY1111" fmla="*/ 6478476 h 6857996"/>
              <a:gd name="connsiteX1112" fmla="*/ 6121023 w 12191993"/>
              <a:gd name="connsiteY1112" fmla="*/ 6471332 h 6857996"/>
              <a:gd name="connsiteX1113" fmla="*/ 6108060 w 12191993"/>
              <a:gd name="connsiteY1113" fmla="*/ 6459967 h 6857996"/>
              <a:gd name="connsiteX1114" fmla="*/ 6098892 w 12191993"/>
              <a:gd name="connsiteY1114" fmla="*/ 6463214 h 6857996"/>
              <a:gd name="connsiteX1115" fmla="*/ 6098576 w 12191993"/>
              <a:gd name="connsiteY1115" fmla="*/ 6463863 h 6857996"/>
              <a:gd name="connsiteX1116" fmla="*/ 6092253 w 12191993"/>
              <a:gd name="connsiteY1116" fmla="*/ 6471007 h 6857996"/>
              <a:gd name="connsiteX1117" fmla="*/ 6092253 w 12191993"/>
              <a:gd name="connsiteY1117" fmla="*/ 6474904 h 6857996"/>
              <a:gd name="connsiteX1118" fmla="*/ 6095098 w 12191993"/>
              <a:gd name="connsiteY1118" fmla="*/ 6475553 h 6857996"/>
              <a:gd name="connsiteX1119" fmla="*/ 6096995 w 12191993"/>
              <a:gd name="connsiteY1119" fmla="*/ 6477177 h 6857996"/>
              <a:gd name="connsiteX1120" fmla="*/ 6095098 w 12191993"/>
              <a:gd name="connsiteY1120" fmla="*/ 6483346 h 6857996"/>
              <a:gd name="connsiteX1121" fmla="*/ 6085297 w 12191993"/>
              <a:gd name="connsiteY1121" fmla="*/ 6479450 h 6857996"/>
              <a:gd name="connsiteX1122" fmla="*/ 6089407 w 12191993"/>
              <a:gd name="connsiteY1122" fmla="*/ 6471656 h 6857996"/>
              <a:gd name="connsiteX1123" fmla="*/ 6068225 w 12191993"/>
              <a:gd name="connsiteY1123" fmla="*/ 6459317 h 6857996"/>
              <a:gd name="connsiteX1124" fmla="*/ 6034080 w 12191993"/>
              <a:gd name="connsiteY1124" fmla="*/ 6459317 h 6857996"/>
              <a:gd name="connsiteX1125" fmla="*/ 6035029 w 12191993"/>
              <a:gd name="connsiteY1125" fmla="*/ 6454771 h 6857996"/>
              <a:gd name="connsiteX1126" fmla="*/ 6146512 w 12191993"/>
              <a:gd name="connsiteY1126" fmla="*/ 6416671 h 6857996"/>
              <a:gd name="connsiteX1127" fmla="*/ 6156317 w 12191993"/>
              <a:gd name="connsiteY1127" fmla="*/ 6423414 h 6857996"/>
              <a:gd name="connsiteX1128" fmla="*/ 6156317 w 12191993"/>
              <a:gd name="connsiteY1128" fmla="*/ 6445246 h 6857996"/>
              <a:gd name="connsiteX1129" fmla="*/ 6134092 w 12191993"/>
              <a:gd name="connsiteY1129" fmla="*/ 6445246 h 6857996"/>
              <a:gd name="connsiteX1130" fmla="*/ 6134092 w 12191993"/>
              <a:gd name="connsiteY1130" fmla="*/ 6422450 h 6857996"/>
              <a:gd name="connsiteX1131" fmla="*/ 6135400 w 12191993"/>
              <a:gd name="connsiteY1131" fmla="*/ 6418598 h 6857996"/>
              <a:gd name="connsiteX1132" fmla="*/ 6146512 w 12191993"/>
              <a:gd name="connsiteY1132" fmla="*/ 6416671 h 6857996"/>
              <a:gd name="connsiteX1133" fmla="*/ 6070000 w 12191993"/>
              <a:gd name="connsiteY1133" fmla="*/ 6416671 h 6857996"/>
              <a:gd name="connsiteX1134" fmla="*/ 6080473 w 12191993"/>
              <a:gd name="connsiteY1134" fmla="*/ 6418598 h 6857996"/>
              <a:gd name="connsiteX1135" fmla="*/ 6081705 w 12191993"/>
              <a:gd name="connsiteY1135" fmla="*/ 6422450 h 6857996"/>
              <a:gd name="connsiteX1136" fmla="*/ 6081705 w 12191993"/>
              <a:gd name="connsiteY1136" fmla="*/ 6445246 h 6857996"/>
              <a:gd name="connsiteX1137" fmla="*/ 6061067 w 12191993"/>
              <a:gd name="connsiteY1137" fmla="*/ 6445246 h 6857996"/>
              <a:gd name="connsiteX1138" fmla="*/ 6061067 w 12191993"/>
              <a:gd name="connsiteY1138" fmla="*/ 6423414 h 6857996"/>
              <a:gd name="connsiteX1139" fmla="*/ 6070000 w 12191993"/>
              <a:gd name="connsiteY1139" fmla="*/ 6416671 h 6857996"/>
              <a:gd name="connsiteX1140" fmla="*/ 6108533 w 12191993"/>
              <a:gd name="connsiteY1140" fmla="*/ 6408733 h 6857996"/>
              <a:gd name="connsiteX1141" fmla="*/ 6126155 w 12191993"/>
              <a:gd name="connsiteY1141" fmla="*/ 6422703 h 6857996"/>
              <a:gd name="connsiteX1142" fmla="*/ 6126155 w 12191993"/>
              <a:gd name="connsiteY1142" fmla="*/ 6445246 h 6857996"/>
              <a:gd name="connsiteX1143" fmla="*/ 6108533 w 12191993"/>
              <a:gd name="connsiteY1143" fmla="*/ 6445246 h 6857996"/>
              <a:gd name="connsiteX1144" fmla="*/ 6091230 w 12191993"/>
              <a:gd name="connsiteY1144" fmla="*/ 6445246 h 6857996"/>
              <a:gd name="connsiteX1145" fmla="*/ 6091230 w 12191993"/>
              <a:gd name="connsiteY1145" fmla="*/ 6422703 h 6857996"/>
              <a:gd name="connsiteX1146" fmla="*/ 6108533 w 12191993"/>
              <a:gd name="connsiteY1146" fmla="*/ 6408733 h 6857996"/>
              <a:gd name="connsiteX1147" fmla="*/ 6118217 w 12191993"/>
              <a:gd name="connsiteY1147" fmla="*/ 6397621 h 6857996"/>
              <a:gd name="connsiteX1148" fmla="*/ 6140442 w 12191993"/>
              <a:gd name="connsiteY1148" fmla="*/ 6407781 h 6857996"/>
              <a:gd name="connsiteX1149" fmla="*/ 6131364 w 12191993"/>
              <a:gd name="connsiteY1149" fmla="*/ 6410321 h 6857996"/>
              <a:gd name="connsiteX1150" fmla="*/ 6118217 w 12191993"/>
              <a:gd name="connsiteY1150" fmla="*/ 6400479 h 6857996"/>
              <a:gd name="connsiteX1151" fmla="*/ 6118217 w 12191993"/>
              <a:gd name="connsiteY1151" fmla="*/ 6397621 h 6857996"/>
              <a:gd name="connsiteX1152" fmla="*/ 6097580 w 12191993"/>
              <a:gd name="connsiteY1152" fmla="*/ 6397621 h 6857996"/>
              <a:gd name="connsiteX1153" fmla="*/ 6097580 w 12191993"/>
              <a:gd name="connsiteY1153" fmla="*/ 6400479 h 6857996"/>
              <a:gd name="connsiteX1154" fmla="*/ 6084563 w 12191993"/>
              <a:gd name="connsiteY1154" fmla="*/ 6410321 h 6857996"/>
              <a:gd name="connsiteX1155" fmla="*/ 6075355 w 12191993"/>
              <a:gd name="connsiteY1155" fmla="*/ 6407781 h 6857996"/>
              <a:gd name="connsiteX1156" fmla="*/ 6097580 w 12191993"/>
              <a:gd name="connsiteY1156" fmla="*/ 6397621 h 6857996"/>
              <a:gd name="connsiteX1157" fmla="*/ 6104824 w 12191993"/>
              <a:gd name="connsiteY1157" fmla="*/ 6365871 h 6857996"/>
              <a:gd name="connsiteX1158" fmla="*/ 6107737 w 12191993"/>
              <a:gd name="connsiteY1158" fmla="*/ 6365871 h 6857996"/>
              <a:gd name="connsiteX1159" fmla="*/ 6110650 w 12191993"/>
              <a:gd name="connsiteY1159" fmla="*/ 6365871 h 6857996"/>
              <a:gd name="connsiteX1160" fmla="*/ 6110650 w 12191993"/>
              <a:gd name="connsiteY1160" fmla="*/ 6379335 h 6857996"/>
              <a:gd name="connsiteX1161" fmla="*/ 6124568 w 12191993"/>
              <a:gd name="connsiteY1161" fmla="*/ 6379335 h 6857996"/>
              <a:gd name="connsiteX1162" fmla="*/ 6124568 w 12191993"/>
              <a:gd name="connsiteY1162" fmla="*/ 6385425 h 6857996"/>
              <a:gd name="connsiteX1163" fmla="*/ 6110650 w 12191993"/>
              <a:gd name="connsiteY1163" fmla="*/ 6385425 h 6857996"/>
              <a:gd name="connsiteX1164" fmla="*/ 6110650 w 12191993"/>
              <a:gd name="connsiteY1164" fmla="*/ 6399209 h 6857996"/>
              <a:gd name="connsiteX1165" fmla="*/ 6107737 w 12191993"/>
              <a:gd name="connsiteY1165" fmla="*/ 6399209 h 6857996"/>
              <a:gd name="connsiteX1166" fmla="*/ 6104824 w 12191993"/>
              <a:gd name="connsiteY1166" fmla="*/ 6399209 h 6857996"/>
              <a:gd name="connsiteX1167" fmla="*/ 6104824 w 12191993"/>
              <a:gd name="connsiteY1167" fmla="*/ 6385425 h 6857996"/>
              <a:gd name="connsiteX1168" fmla="*/ 6091230 w 12191993"/>
              <a:gd name="connsiteY1168" fmla="*/ 6385425 h 6857996"/>
              <a:gd name="connsiteX1169" fmla="*/ 6091230 w 12191993"/>
              <a:gd name="connsiteY1169" fmla="*/ 6379335 h 6857996"/>
              <a:gd name="connsiteX1170" fmla="*/ 6104824 w 12191993"/>
              <a:gd name="connsiteY1170" fmla="*/ 6379335 h 6857996"/>
              <a:gd name="connsiteX1171" fmla="*/ 6104824 w 12191993"/>
              <a:gd name="connsiteY1171" fmla="*/ 6365871 h 6857996"/>
              <a:gd name="connsiteX1172" fmla="*/ 6098253 w 12191993"/>
              <a:gd name="connsiteY1172" fmla="*/ 6359521 h 6857996"/>
              <a:gd name="connsiteX1173" fmla="*/ 6098253 w 12191993"/>
              <a:gd name="connsiteY1173" fmla="*/ 6372830 h 6857996"/>
              <a:gd name="connsiteX1174" fmla="*/ 6085284 w 12191993"/>
              <a:gd name="connsiteY1174" fmla="*/ 6372830 h 6857996"/>
              <a:gd name="connsiteX1175" fmla="*/ 6085284 w 12191993"/>
              <a:gd name="connsiteY1175" fmla="*/ 6392793 h 6857996"/>
              <a:gd name="connsiteX1176" fmla="*/ 6062508 w 12191993"/>
              <a:gd name="connsiteY1176" fmla="*/ 6409270 h 6857996"/>
              <a:gd name="connsiteX1177" fmla="*/ 6051753 w 12191993"/>
              <a:gd name="connsiteY1177" fmla="*/ 6424163 h 6857996"/>
              <a:gd name="connsiteX1178" fmla="*/ 6051753 w 12191993"/>
              <a:gd name="connsiteY1178" fmla="*/ 6445710 h 6857996"/>
              <a:gd name="connsiteX1179" fmla="*/ 6028345 w 12191993"/>
              <a:gd name="connsiteY1179" fmla="*/ 6445710 h 6857996"/>
              <a:gd name="connsiteX1180" fmla="*/ 6027080 w 12191993"/>
              <a:gd name="connsiteY1180" fmla="*/ 6449195 h 6857996"/>
              <a:gd name="connsiteX1181" fmla="*/ 6022967 w 12191993"/>
              <a:gd name="connsiteY1181" fmla="*/ 6477397 h 6857996"/>
              <a:gd name="connsiteX1182" fmla="*/ 6046376 w 12191993"/>
              <a:gd name="connsiteY1182" fmla="*/ 6575943 h 6857996"/>
              <a:gd name="connsiteX1183" fmla="*/ 6099202 w 12191993"/>
              <a:gd name="connsiteY1183" fmla="*/ 6673222 h 6857996"/>
              <a:gd name="connsiteX1184" fmla="*/ 6108060 w 12191993"/>
              <a:gd name="connsiteY1184" fmla="*/ 6678609 h 6857996"/>
              <a:gd name="connsiteX1185" fmla="*/ 6108376 w 12191993"/>
              <a:gd name="connsiteY1185" fmla="*/ 6678609 h 6857996"/>
              <a:gd name="connsiteX1186" fmla="*/ 6108692 w 12191993"/>
              <a:gd name="connsiteY1186" fmla="*/ 6678609 h 6857996"/>
              <a:gd name="connsiteX1187" fmla="*/ 6117866 w 12191993"/>
              <a:gd name="connsiteY1187" fmla="*/ 6673222 h 6857996"/>
              <a:gd name="connsiteX1188" fmla="*/ 6171009 w 12191993"/>
              <a:gd name="connsiteY1188" fmla="*/ 6575943 h 6857996"/>
              <a:gd name="connsiteX1189" fmla="*/ 6194417 w 12191993"/>
              <a:gd name="connsiteY1189" fmla="*/ 6477397 h 6857996"/>
              <a:gd name="connsiteX1190" fmla="*/ 6190305 w 12191993"/>
              <a:gd name="connsiteY1190" fmla="*/ 6449195 h 6857996"/>
              <a:gd name="connsiteX1191" fmla="*/ 6189040 w 12191993"/>
              <a:gd name="connsiteY1191" fmla="*/ 6445710 h 6857996"/>
              <a:gd name="connsiteX1192" fmla="*/ 6165631 w 12191993"/>
              <a:gd name="connsiteY1192" fmla="*/ 6445710 h 6857996"/>
              <a:gd name="connsiteX1193" fmla="*/ 6165631 w 12191993"/>
              <a:gd name="connsiteY1193" fmla="*/ 6424163 h 6857996"/>
              <a:gd name="connsiteX1194" fmla="*/ 6154560 w 12191993"/>
              <a:gd name="connsiteY1194" fmla="*/ 6409270 h 6857996"/>
              <a:gd name="connsiteX1195" fmla="*/ 6132101 w 12191993"/>
              <a:gd name="connsiteY1195" fmla="*/ 6392793 h 6857996"/>
              <a:gd name="connsiteX1196" fmla="*/ 6132101 w 12191993"/>
              <a:gd name="connsiteY1196" fmla="*/ 6372830 h 6857996"/>
              <a:gd name="connsiteX1197" fmla="*/ 6118498 w 12191993"/>
              <a:gd name="connsiteY1197" fmla="*/ 6372830 h 6857996"/>
              <a:gd name="connsiteX1198" fmla="*/ 6118498 w 12191993"/>
              <a:gd name="connsiteY1198" fmla="*/ 6359521 h 6857996"/>
              <a:gd name="connsiteX1199" fmla="*/ 6108376 w 12191993"/>
              <a:gd name="connsiteY1199" fmla="*/ 6359521 h 6857996"/>
              <a:gd name="connsiteX1200" fmla="*/ 6098253 w 12191993"/>
              <a:gd name="connsiteY1200" fmla="*/ 6359521 h 6857996"/>
              <a:gd name="connsiteX1201" fmla="*/ 0 w 12191993"/>
              <a:gd name="connsiteY1201" fmla="*/ 0 h 6857996"/>
              <a:gd name="connsiteX1202" fmla="*/ 12191993 w 12191993"/>
              <a:gd name="connsiteY1202" fmla="*/ 0 h 6857996"/>
              <a:gd name="connsiteX1203" fmla="*/ 12191993 w 12191993"/>
              <a:gd name="connsiteY1203" fmla="*/ 6857996 h 6857996"/>
              <a:gd name="connsiteX1204" fmla="*/ 0 w 12191993"/>
              <a:gd name="connsiteY1204" fmla="*/ 6857996 h 685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Lst>
            <a:rect l="l" t="t" r="r" b="b"/>
            <a:pathLst>
              <a:path w="12191993" h="6857996">
                <a:moveTo>
                  <a:pt x="6150497" y="6688738"/>
                </a:moveTo>
                <a:cubicBezTo>
                  <a:pt x="6148985" y="6689343"/>
                  <a:pt x="6148380" y="6691157"/>
                  <a:pt x="6148985" y="6692367"/>
                </a:cubicBezTo>
                <a:cubicBezTo>
                  <a:pt x="6149590" y="6693878"/>
                  <a:pt x="6151404" y="6694483"/>
                  <a:pt x="6152916" y="6693878"/>
                </a:cubicBezTo>
                <a:cubicBezTo>
                  <a:pt x="6154125" y="6693274"/>
                  <a:pt x="6154730" y="6691459"/>
                  <a:pt x="6154125" y="6690250"/>
                </a:cubicBezTo>
                <a:cubicBezTo>
                  <a:pt x="6153521" y="6688738"/>
                  <a:pt x="6152009" y="6688133"/>
                  <a:pt x="6150497" y="6688738"/>
                </a:cubicBezTo>
                <a:close/>
                <a:moveTo>
                  <a:pt x="6092818" y="6684958"/>
                </a:moveTo>
                <a:lnTo>
                  <a:pt x="6092818" y="6686546"/>
                </a:lnTo>
                <a:lnTo>
                  <a:pt x="6094405" y="6688133"/>
                </a:lnTo>
                <a:lnTo>
                  <a:pt x="6092818" y="6708771"/>
                </a:lnTo>
                <a:lnTo>
                  <a:pt x="6091231" y="6710359"/>
                </a:lnTo>
                <a:lnTo>
                  <a:pt x="6097580" y="6711946"/>
                </a:lnTo>
                <a:lnTo>
                  <a:pt x="6097580" y="6708771"/>
                </a:lnTo>
                <a:lnTo>
                  <a:pt x="6095993" y="6708771"/>
                </a:lnTo>
                <a:lnTo>
                  <a:pt x="6097580" y="6692896"/>
                </a:lnTo>
                <a:lnTo>
                  <a:pt x="6111868" y="6711946"/>
                </a:lnTo>
                <a:lnTo>
                  <a:pt x="6115043" y="6711946"/>
                </a:lnTo>
                <a:lnTo>
                  <a:pt x="6113456" y="6688133"/>
                </a:lnTo>
                <a:lnTo>
                  <a:pt x="6113456" y="6686546"/>
                </a:lnTo>
                <a:lnTo>
                  <a:pt x="6108693" y="6686546"/>
                </a:lnTo>
                <a:lnTo>
                  <a:pt x="6108693" y="6688133"/>
                </a:lnTo>
                <a:lnTo>
                  <a:pt x="6110281" y="6688133"/>
                </a:lnTo>
                <a:lnTo>
                  <a:pt x="6111868" y="6704009"/>
                </a:lnTo>
                <a:lnTo>
                  <a:pt x="6097580" y="6686546"/>
                </a:lnTo>
                <a:close/>
                <a:moveTo>
                  <a:pt x="6080118" y="6683371"/>
                </a:moveTo>
                <a:lnTo>
                  <a:pt x="6080118" y="6684959"/>
                </a:lnTo>
                <a:lnTo>
                  <a:pt x="6081705" y="6686546"/>
                </a:lnTo>
                <a:lnTo>
                  <a:pt x="6076943" y="6705597"/>
                </a:lnTo>
                <a:lnTo>
                  <a:pt x="6075355" y="6707184"/>
                </a:lnTo>
                <a:lnTo>
                  <a:pt x="6083293" y="6710359"/>
                </a:lnTo>
                <a:lnTo>
                  <a:pt x="6083293" y="6708772"/>
                </a:lnTo>
                <a:lnTo>
                  <a:pt x="6081705" y="6707184"/>
                </a:lnTo>
                <a:lnTo>
                  <a:pt x="6086468" y="6686546"/>
                </a:lnTo>
                <a:lnTo>
                  <a:pt x="6088055" y="6686546"/>
                </a:lnTo>
                <a:lnTo>
                  <a:pt x="6088055" y="6684959"/>
                </a:lnTo>
                <a:close/>
                <a:moveTo>
                  <a:pt x="6137500" y="6681783"/>
                </a:moveTo>
                <a:cubicBezTo>
                  <a:pt x="6135252" y="6682101"/>
                  <a:pt x="6133647" y="6682101"/>
                  <a:pt x="6131078" y="6682736"/>
                </a:cubicBezTo>
                <a:cubicBezTo>
                  <a:pt x="6123373" y="6684958"/>
                  <a:pt x="6116630" y="6689086"/>
                  <a:pt x="6120162" y="6699246"/>
                </a:cubicBezTo>
                <a:cubicBezTo>
                  <a:pt x="6122409" y="6708453"/>
                  <a:pt x="6129152" y="6710358"/>
                  <a:pt x="6136536" y="6708771"/>
                </a:cubicBezTo>
                <a:cubicBezTo>
                  <a:pt x="6140389" y="6707818"/>
                  <a:pt x="6142637" y="6706231"/>
                  <a:pt x="6145205" y="6703373"/>
                </a:cubicBezTo>
                <a:cubicBezTo>
                  <a:pt x="6145205" y="6703373"/>
                  <a:pt x="6145205" y="6703373"/>
                  <a:pt x="6143279" y="6697658"/>
                </a:cubicBezTo>
                <a:cubicBezTo>
                  <a:pt x="6143279" y="6697658"/>
                  <a:pt x="6143279" y="6697658"/>
                  <a:pt x="6142316" y="6697658"/>
                </a:cubicBezTo>
                <a:cubicBezTo>
                  <a:pt x="6142637" y="6701468"/>
                  <a:pt x="6139105" y="6704961"/>
                  <a:pt x="6136215" y="6705596"/>
                </a:cubicBezTo>
                <a:cubicBezTo>
                  <a:pt x="6131399" y="6706548"/>
                  <a:pt x="6126583" y="6703056"/>
                  <a:pt x="6126262" y="6698293"/>
                </a:cubicBezTo>
                <a:cubicBezTo>
                  <a:pt x="6126262" y="6698293"/>
                  <a:pt x="6126262" y="6698293"/>
                  <a:pt x="6138784" y="6695436"/>
                </a:cubicBezTo>
                <a:cubicBezTo>
                  <a:pt x="6138784" y="6695436"/>
                  <a:pt x="6138784" y="6695436"/>
                  <a:pt x="6139747" y="6696388"/>
                </a:cubicBezTo>
                <a:cubicBezTo>
                  <a:pt x="6139747" y="6696388"/>
                  <a:pt x="6139747" y="6696388"/>
                  <a:pt x="6141031" y="6696071"/>
                </a:cubicBezTo>
                <a:cubicBezTo>
                  <a:pt x="6141031" y="6696071"/>
                  <a:pt x="6141031" y="6696071"/>
                  <a:pt x="6139747" y="6690356"/>
                </a:cubicBezTo>
                <a:cubicBezTo>
                  <a:pt x="6139747" y="6690356"/>
                  <a:pt x="6139747" y="6690356"/>
                  <a:pt x="6138463" y="6690673"/>
                </a:cubicBezTo>
                <a:cubicBezTo>
                  <a:pt x="6138463" y="6690673"/>
                  <a:pt x="6138463" y="6690673"/>
                  <a:pt x="6137500" y="6692896"/>
                </a:cubicBezTo>
                <a:cubicBezTo>
                  <a:pt x="6137500" y="6692896"/>
                  <a:pt x="6137500" y="6692896"/>
                  <a:pt x="6124978" y="6695436"/>
                </a:cubicBezTo>
                <a:cubicBezTo>
                  <a:pt x="6123694" y="6691626"/>
                  <a:pt x="6126262" y="6686863"/>
                  <a:pt x="6130436" y="6685593"/>
                </a:cubicBezTo>
                <a:cubicBezTo>
                  <a:pt x="6133326" y="6684958"/>
                  <a:pt x="6136215" y="6685593"/>
                  <a:pt x="6137821" y="6687816"/>
                </a:cubicBezTo>
                <a:cubicBezTo>
                  <a:pt x="6137821" y="6687816"/>
                  <a:pt x="6137821" y="6687816"/>
                  <a:pt x="6139105" y="6687181"/>
                </a:cubicBezTo>
                <a:cubicBezTo>
                  <a:pt x="6139105" y="6687181"/>
                  <a:pt x="6139105" y="6687181"/>
                  <a:pt x="6137500" y="6681783"/>
                </a:cubicBezTo>
                <a:close/>
                <a:moveTo>
                  <a:pt x="6053130" y="6672258"/>
                </a:moveTo>
                <a:lnTo>
                  <a:pt x="6051542" y="6673846"/>
                </a:lnTo>
                <a:lnTo>
                  <a:pt x="6053130" y="6675433"/>
                </a:lnTo>
                <a:lnTo>
                  <a:pt x="6038842" y="6691308"/>
                </a:lnTo>
                <a:lnTo>
                  <a:pt x="6037255" y="6689721"/>
                </a:lnTo>
                <a:lnTo>
                  <a:pt x="6035668" y="6691308"/>
                </a:lnTo>
                <a:lnTo>
                  <a:pt x="6042018" y="6694483"/>
                </a:lnTo>
                <a:lnTo>
                  <a:pt x="6042018" y="6692896"/>
                </a:lnTo>
                <a:lnTo>
                  <a:pt x="6051542" y="6680196"/>
                </a:lnTo>
                <a:lnTo>
                  <a:pt x="6049955" y="6699246"/>
                </a:lnTo>
                <a:lnTo>
                  <a:pt x="6053130" y="6700833"/>
                </a:lnTo>
                <a:lnTo>
                  <a:pt x="6065830" y="6684958"/>
                </a:lnTo>
                <a:lnTo>
                  <a:pt x="6064243" y="6700833"/>
                </a:lnTo>
                <a:lnTo>
                  <a:pt x="6062656" y="6702421"/>
                </a:lnTo>
                <a:lnTo>
                  <a:pt x="6061068" y="6704008"/>
                </a:lnTo>
                <a:lnTo>
                  <a:pt x="6069005" y="6707183"/>
                </a:lnTo>
                <a:lnTo>
                  <a:pt x="6069005" y="6705596"/>
                </a:lnTo>
                <a:lnTo>
                  <a:pt x="6067418" y="6704008"/>
                </a:lnTo>
                <a:lnTo>
                  <a:pt x="6070593" y="6681783"/>
                </a:lnTo>
                <a:lnTo>
                  <a:pt x="6072180" y="6681783"/>
                </a:lnTo>
                <a:lnTo>
                  <a:pt x="6072180" y="6680196"/>
                </a:lnTo>
                <a:lnTo>
                  <a:pt x="6065830" y="6677021"/>
                </a:lnTo>
                <a:lnTo>
                  <a:pt x="6064243" y="6678608"/>
                </a:lnTo>
                <a:lnTo>
                  <a:pt x="6065830" y="6678608"/>
                </a:lnTo>
                <a:lnTo>
                  <a:pt x="6056306" y="6689721"/>
                </a:lnTo>
                <a:lnTo>
                  <a:pt x="6057893" y="6673846"/>
                </a:lnTo>
                <a:close/>
                <a:moveTo>
                  <a:pt x="6175023" y="6664321"/>
                </a:moveTo>
                <a:cubicBezTo>
                  <a:pt x="6154730" y="6675963"/>
                  <a:pt x="6154730" y="6675963"/>
                  <a:pt x="6154730" y="6675963"/>
                </a:cubicBezTo>
                <a:cubicBezTo>
                  <a:pt x="6155052" y="6677221"/>
                  <a:pt x="6155052" y="6677221"/>
                  <a:pt x="6155052" y="6677221"/>
                </a:cubicBezTo>
                <a:cubicBezTo>
                  <a:pt x="6156985" y="6677221"/>
                  <a:pt x="6156985" y="6677221"/>
                  <a:pt x="6156985" y="6677221"/>
                </a:cubicBezTo>
                <a:cubicBezTo>
                  <a:pt x="6166970" y="6696414"/>
                  <a:pt x="6166970" y="6696414"/>
                  <a:pt x="6166970" y="6696414"/>
                </a:cubicBezTo>
                <a:cubicBezTo>
                  <a:pt x="6166326" y="6697988"/>
                  <a:pt x="6166326" y="6697988"/>
                  <a:pt x="6166326" y="6697988"/>
                </a:cubicBezTo>
                <a:lnTo>
                  <a:pt x="6167292" y="6699246"/>
                </a:lnTo>
                <a:cubicBezTo>
                  <a:pt x="6174378" y="6695471"/>
                  <a:pt x="6174378" y="6695471"/>
                  <a:pt x="6174378" y="6695471"/>
                </a:cubicBezTo>
                <a:cubicBezTo>
                  <a:pt x="6173734" y="6694841"/>
                  <a:pt x="6173734" y="6694841"/>
                  <a:pt x="6173734" y="6694841"/>
                </a:cubicBezTo>
                <a:cubicBezTo>
                  <a:pt x="6171802" y="6694527"/>
                  <a:pt x="6171802" y="6694527"/>
                  <a:pt x="6171802" y="6694527"/>
                </a:cubicBezTo>
                <a:cubicBezTo>
                  <a:pt x="6166970" y="6684458"/>
                  <a:pt x="6166970" y="6684458"/>
                  <a:pt x="6166970" y="6684458"/>
                </a:cubicBezTo>
                <a:cubicBezTo>
                  <a:pt x="6166970" y="6684458"/>
                  <a:pt x="6170835" y="6681626"/>
                  <a:pt x="6173734" y="6680997"/>
                </a:cubicBezTo>
                <a:cubicBezTo>
                  <a:pt x="6175023" y="6680997"/>
                  <a:pt x="6176955" y="6680997"/>
                  <a:pt x="6176955" y="6680997"/>
                </a:cubicBezTo>
                <a:cubicBezTo>
                  <a:pt x="6174378" y="6675963"/>
                  <a:pt x="6174378" y="6675963"/>
                  <a:pt x="6174378" y="6675963"/>
                </a:cubicBezTo>
                <a:cubicBezTo>
                  <a:pt x="6174378" y="6675963"/>
                  <a:pt x="6173412" y="6677536"/>
                  <a:pt x="6172446" y="6678165"/>
                </a:cubicBezTo>
                <a:cubicBezTo>
                  <a:pt x="6170513" y="6680053"/>
                  <a:pt x="6165360" y="6681626"/>
                  <a:pt x="6165360" y="6681626"/>
                </a:cubicBezTo>
                <a:cubicBezTo>
                  <a:pt x="6161816" y="6674704"/>
                  <a:pt x="6161816" y="6674704"/>
                  <a:pt x="6161816" y="6674704"/>
                </a:cubicBezTo>
                <a:cubicBezTo>
                  <a:pt x="6161816" y="6674704"/>
                  <a:pt x="6166648" y="6671243"/>
                  <a:pt x="6169869" y="6670299"/>
                </a:cubicBezTo>
                <a:cubicBezTo>
                  <a:pt x="6170835" y="6669985"/>
                  <a:pt x="6173090" y="6669670"/>
                  <a:pt x="6173090" y="6669670"/>
                </a:cubicBezTo>
                <a:cubicBezTo>
                  <a:pt x="6173090" y="6669670"/>
                  <a:pt x="6173090" y="6668097"/>
                  <a:pt x="6173412" y="6667468"/>
                </a:cubicBezTo>
                <a:cubicBezTo>
                  <a:pt x="6173734" y="6666209"/>
                  <a:pt x="6175023" y="6664321"/>
                  <a:pt x="6175023" y="6664321"/>
                </a:cubicBezTo>
                <a:close/>
                <a:moveTo>
                  <a:pt x="6030390" y="6663090"/>
                </a:moveTo>
                <a:cubicBezTo>
                  <a:pt x="6032518" y="6661940"/>
                  <a:pt x="6034976" y="6661463"/>
                  <a:pt x="6037104" y="6663368"/>
                </a:cubicBezTo>
                <a:cubicBezTo>
                  <a:pt x="6037761" y="6664003"/>
                  <a:pt x="6037761" y="6664003"/>
                  <a:pt x="6037761" y="6664003"/>
                </a:cubicBezTo>
                <a:cubicBezTo>
                  <a:pt x="6042019" y="6668131"/>
                  <a:pt x="6036449" y="6675116"/>
                  <a:pt x="6035139" y="6676386"/>
                </a:cubicBezTo>
                <a:cubicBezTo>
                  <a:pt x="6034157" y="6677021"/>
                  <a:pt x="6030880" y="6680196"/>
                  <a:pt x="6027605" y="6680196"/>
                </a:cubicBezTo>
                <a:cubicBezTo>
                  <a:pt x="6025966" y="6680196"/>
                  <a:pt x="6024656" y="6679879"/>
                  <a:pt x="6023674" y="6678609"/>
                </a:cubicBezTo>
                <a:cubicBezTo>
                  <a:pt x="6023347" y="6678291"/>
                  <a:pt x="6023347" y="6678291"/>
                  <a:pt x="6023347" y="6678291"/>
                </a:cubicBezTo>
                <a:cubicBezTo>
                  <a:pt x="6022035" y="6677339"/>
                  <a:pt x="6021709" y="6676386"/>
                  <a:pt x="6021381" y="6675116"/>
                </a:cubicBezTo>
                <a:cubicBezTo>
                  <a:pt x="6021381" y="6672259"/>
                  <a:pt x="6024001" y="6668766"/>
                  <a:pt x="6025640" y="6666861"/>
                </a:cubicBezTo>
                <a:cubicBezTo>
                  <a:pt x="6026459" y="6666067"/>
                  <a:pt x="6028260" y="6664241"/>
                  <a:pt x="6030390" y="6663090"/>
                </a:cubicBezTo>
                <a:close/>
                <a:moveTo>
                  <a:pt x="6030111" y="6659872"/>
                </a:moveTo>
                <a:cubicBezTo>
                  <a:pt x="6026346" y="6660186"/>
                  <a:pt x="6022895" y="6662383"/>
                  <a:pt x="6020698" y="6665835"/>
                </a:cubicBezTo>
                <a:cubicBezTo>
                  <a:pt x="6016617" y="6670856"/>
                  <a:pt x="6016617" y="6677446"/>
                  <a:pt x="6021324" y="6682153"/>
                </a:cubicBezTo>
                <a:cubicBezTo>
                  <a:pt x="6021324" y="6682153"/>
                  <a:pt x="6021324" y="6682153"/>
                  <a:pt x="6021324" y="6682467"/>
                </a:cubicBezTo>
                <a:cubicBezTo>
                  <a:pt x="6021324" y="6682467"/>
                  <a:pt x="6021324" y="6682467"/>
                  <a:pt x="6021639" y="6682467"/>
                </a:cubicBezTo>
                <a:cubicBezTo>
                  <a:pt x="6026659" y="6686546"/>
                  <a:pt x="6033250" y="6686546"/>
                  <a:pt x="6038270" y="6682153"/>
                </a:cubicBezTo>
                <a:cubicBezTo>
                  <a:pt x="6041409" y="6679642"/>
                  <a:pt x="6042978" y="6676190"/>
                  <a:pt x="6043292" y="6672425"/>
                </a:cubicBezTo>
                <a:cubicBezTo>
                  <a:pt x="6043605" y="6668973"/>
                  <a:pt x="6042664" y="6665835"/>
                  <a:pt x="6040467" y="6663638"/>
                </a:cubicBezTo>
                <a:cubicBezTo>
                  <a:pt x="6040154" y="6663010"/>
                  <a:pt x="6040154" y="6663010"/>
                  <a:pt x="6040154" y="6663010"/>
                </a:cubicBezTo>
                <a:cubicBezTo>
                  <a:pt x="6039840" y="6662696"/>
                  <a:pt x="6039840" y="6662696"/>
                  <a:pt x="6039840" y="6662696"/>
                </a:cubicBezTo>
                <a:cubicBezTo>
                  <a:pt x="6039526" y="6662383"/>
                  <a:pt x="6039526" y="6662383"/>
                  <a:pt x="6039526" y="6662383"/>
                </a:cubicBezTo>
                <a:cubicBezTo>
                  <a:pt x="6037015" y="6660186"/>
                  <a:pt x="6033877" y="6659558"/>
                  <a:pt x="6030111" y="6659872"/>
                </a:cubicBezTo>
                <a:close/>
                <a:moveTo>
                  <a:pt x="6187938" y="6653208"/>
                </a:moveTo>
                <a:cubicBezTo>
                  <a:pt x="6186092" y="6654812"/>
                  <a:pt x="6184553" y="6655774"/>
                  <a:pt x="6183014" y="6657377"/>
                </a:cubicBezTo>
                <a:cubicBezTo>
                  <a:pt x="6177474" y="6662829"/>
                  <a:pt x="6173780" y="6669885"/>
                  <a:pt x="6180859" y="6677582"/>
                </a:cubicBezTo>
                <a:cubicBezTo>
                  <a:pt x="6187323" y="6684958"/>
                  <a:pt x="6194094" y="6683034"/>
                  <a:pt x="6199634" y="6677582"/>
                </a:cubicBezTo>
                <a:cubicBezTo>
                  <a:pt x="6202404" y="6675016"/>
                  <a:pt x="6203635" y="6672771"/>
                  <a:pt x="6203943" y="6668602"/>
                </a:cubicBezTo>
                <a:cubicBezTo>
                  <a:pt x="6203943" y="6668602"/>
                  <a:pt x="6203943" y="6668602"/>
                  <a:pt x="6200558" y="6664112"/>
                </a:cubicBezTo>
                <a:cubicBezTo>
                  <a:pt x="6200558" y="6664112"/>
                  <a:pt x="6200558" y="6664112"/>
                  <a:pt x="6199634" y="6664754"/>
                </a:cubicBezTo>
                <a:cubicBezTo>
                  <a:pt x="6201173" y="6668281"/>
                  <a:pt x="6199942" y="6673092"/>
                  <a:pt x="6197480" y="6675337"/>
                </a:cubicBezTo>
                <a:cubicBezTo>
                  <a:pt x="6194094" y="6678865"/>
                  <a:pt x="6188246" y="6677903"/>
                  <a:pt x="6186092" y="6673734"/>
                </a:cubicBezTo>
                <a:cubicBezTo>
                  <a:pt x="6186092" y="6673734"/>
                  <a:pt x="6186092" y="6673734"/>
                  <a:pt x="6195325" y="6664433"/>
                </a:cubicBezTo>
                <a:cubicBezTo>
                  <a:pt x="6195325" y="6664433"/>
                  <a:pt x="6195325" y="6664433"/>
                  <a:pt x="6196864" y="6664754"/>
                </a:cubicBezTo>
                <a:cubicBezTo>
                  <a:pt x="6196864" y="6664754"/>
                  <a:pt x="6196864" y="6664754"/>
                  <a:pt x="6197788" y="6663792"/>
                </a:cubicBezTo>
                <a:cubicBezTo>
                  <a:pt x="6197788" y="6663792"/>
                  <a:pt x="6197788" y="6663792"/>
                  <a:pt x="6193786" y="6659622"/>
                </a:cubicBezTo>
                <a:cubicBezTo>
                  <a:pt x="6193786" y="6659622"/>
                  <a:pt x="6193786" y="6659622"/>
                  <a:pt x="6193171" y="6660585"/>
                </a:cubicBezTo>
                <a:cubicBezTo>
                  <a:pt x="6193171" y="6660585"/>
                  <a:pt x="6193171" y="6660585"/>
                  <a:pt x="6193171" y="6663150"/>
                </a:cubicBezTo>
                <a:cubicBezTo>
                  <a:pt x="6193171" y="6663150"/>
                  <a:pt x="6193171" y="6663150"/>
                  <a:pt x="6183937" y="6671489"/>
                </a:cubicBezTo>
                <a:cubicBezTo>
                  <a:pt x="6180859" y="6668602"/>
                  <a:pt x="6180552" y="6663150"/>
                  <a:pt x="6183937" y="6660264"/>
                </a:cubicBezTo>
                <a:cubicBezTo>
                  <a:pt x="6185784" y="6658340"/>
                  <a:pt x="6188554" y="6657698"/>
                  <a:pt x="6191324" y="6658660"/>
                </a:cubicBezTo>
                <a:cubicBezTo>
                  <a:pt x="6191324" y="6658660"/>
                  <a:pt x="6191324" y="6658660"/>
                  <a:pt x="6191940" y="6657377"/>
                </a:cubicBezTo>
                <a:cubicBezTo>
                  <a:pt x="6191940" y="6657377"/>
                  <a:pt x="6191940" y="6657377"/>
                  <a:pt x="6187938" y="6653208"/>
                </a:cubicBezTo>
                <a:close/>
                <a:moveTo>
                  <a:pt x="6196845" y="6642096"/>
                </a:moveTo>
                <a:cubicBezTo>
                  <a:pt x="6191242" y="6649399"/>
                  <a:pt x="6191242" y="6649399"/>
                  <a:pt x="6191242" y="6649399"/>
                </a:cubicBezTo>
                <a:cubicBezTo>
                  <a:pt x="6192799" y="6650351"/>
                  <a:pt x="6192799" y="6650351"/>
                  <a:pt x="6192799" y="6650351"/>
                </a:cubicBezTo>
                <a:cubicBezTo>
                  <a:pt x="6194355" y="6649399"/>
                  <a:pt x="6194355" y="6649399"/>
                  <a:pt x="6194355" y="6649399"/>
                </a:cubicBezTo>
                <a:cubicBezTo>
                  <a:pt x="6210230" y="6662734"/>
                  <a:pt x="6210230" y="6662734"/>
                  <a:pt x="6210230" y="6662734"/>
                </a:cubicBezTo>
                <a:cubicBezTo>
                  <a:pt x="6209919" y="6664639"/>
                  <a:pt x="6209919" y="6664639"/>
                  <a:pt x="6209919" y="6664639"/>
                </a:cubicBezTo>
                <a:lnTo>
                  <a:pt x="6210541" y="6665909"/>
                </a:lnTo>
                <a:cubicBezTo>
                  <a:pt x="6222992" y="6651304"/>
                  <a:pt x="6222992" y="6651304"/>
                  <a:pt x="6222992" y="6651304"/>
                </a:cubicBezTo>
                <a:cubicBezTo>
                  <a:pt x="6220191" y="6644319"/>
                  <a:pt x="6220191" y="6644319"/>
                  <a:pt x="6220191" y="6644319"/>
                </a:cubicBezTo>
                <a:cubicBezTo>
                  <a:pt x="6218323" y="6646224"/>
                  <a:pt x="6218323" y="6646224"/>
                  <a:pt x="6218323" y="6646224"/>
                </a:cubicBezTo>
                <a:cubicBezTo>
                  <a:pt x="6218323" y="6646224"/>
                  <a:pt x="6218946" y="6649081"/>
                  <a:pt x="6218946" y="6650669"/>
                </a:cubicBezTo>
                <a:cubicBezTo>
                  <a:pt x="6218323" y="6654162"/>
                  <a:pt x="6213654" y="6658607"/>
                  <a:pt x="6213654" y="6658607"/>
                </a:cubicBezTo>
                <a:cubicBezTo>
                  <a:pt x="6197468" y="6644954"/>
                  <a:pt x="6197468" y="6644954"/>
                  <a:pt x="6197468" y="6644954"/>
                </a:cubicBezTo>
                <a:cubicBezTo>
                  <a:pt x="6198090" y="6643049"/>
                  <a:pt x="6198090" y="6643049"/>
                  <a:pt x="6198090" y="6643049"/>
                </a:cubicBezTo>
                <a:cubicBezTo>
                  <a:pt x="6196845" y="6642096"/>
                  <a:pt x="6196845" y="6642096"/>
                  <a:pt x="6196845" y="6642096"/>
                </a:cubicBezTo>
                <a:close/>
                <a:moveTo>
                  <a:pt x="6013443" y="6635746"/>
                </a:moveTo>
                <a:lnTo>
                  <a:pt x="6013443" y="6637334"/>
                </a:lnTo>
                <a:lnTo>
                  <a:pt x="5995980" y="6650034"/>
                </a:lnTo>
                <a:lnTo>
                  <a:pt x="5994393" y="6648446"/>
                </a:lnTo>
                <a:lnTo>
                  <a:pt x="5992806" y="6650034"/>
                </a:lnTo>
                <a:lnTo>
                  <a:pt x="5997568" y="6654797"/>
                </a:lnTo>
                <a:lnTo>
                  <a:pt x="5999156" y="6654797"/>
                </a:lnTo>
                <a:lnTo>
                  <a:pt x="5999156" y="6651621"/>
                </a:lnTo>
                <a:lnTo>
                  <a:pt x="6011855" y="6643684"/>
                </a:lnTo>
                <a:lnTo>
                  <a:pt x="6005506" y="6665909"/>
                </a:lnTo>
                <a:lnTo>
                  <a:pt x="6008680" y="6669084"/>
                </a:lnTo>
                <a:lnTo>
                  <a:pt x="6024555" y="6653209"/>
                </a:lnTo>
                <a:lnTo>
                  <a:pt x="6026143" y="6651621"/>
                </a:lnTo>
                <a:lnTo>
                  <a:pt x="6027731" y="6651621"/>
                </a:lnTo>
                <a:lnTo>
                  <a:pt x="6024555" y="6646859"/>
                </a:lnTo>
                <a:lnTo>
                  <a:pt x="6022968" y="6648446"/>
                </a:lnTo>
                <a:lnTo>
                  <a:pt x="6022968" y="6650034"/>
                </a:lnTo>
                <a:lnTo>
                  <a:pt x="6011855" y="6661147"/>
                </a:lnTo>
                <a:lnTo>
                  <a:pt x="6016618" y="6638921"/>
                </a:lnTo>
                <a:lnTo>
                  <a:pt x="6015031" y="6635746"/>
                </a:lnTo>
                <a:close/>
                <a:moveTo>
                  <a:pt x="5999458" y="6630479"/>
                </a:moveTo>
                <a:cubicBezTo>
                  <a:pt x="5998324" y="6631200"/>
                  <a:pt x="5997567" y="6633004"/>
                  <a:pt x="5998324" y="6634809"/>
                </a:cubicBezTo>
                <a:cubicBezTo>
                  <a:pt x="5999079" y="6636613"/>
                  <a:pt x="6001348" y="6637334"/>
                  <a:pt x="6003237" y="6636613"/>
                </a:cubicBezTo>
                <a:cubicBezTo>
                  <a:pt x="6004749" y="6635891"/>
                  <a:pt x="6005506" y="6633726"/>
                  <a:pt x="6004749" y="6632283"/>
                </a:cubicBezTo>
                <a:cubicBezTo>
                  <a:pt x="6003616" y="6630479"/>
                  <a:pt x="6001348" y="6629396"/>
                  <a:pt x="5999458" y="6630479"/>
                </a:cubicBezTo>
                <a:close/>
                <a:moveTo>
                  <a:pt x="6207117" y="6626221"/>
                </a:moveTo>
                <a:lnTo>
                  <a:pt x="6203942" y="6632571"/>
                </a:lnTo>
                <a:lnTo>
                  <a:pt x="6203942" y="6634159"/>
                </a:lnTo>
                <a:lnTo>
                  <a:pt x="6207117" y="6632571"/>
                </a:lnTo>
                <a:lnTo>
                  <a:pt x="6224580" y="6643684"/>
                </a:lnTo>
                <a:lnTo>
                  <a:pt x="6224580" y="6645271"/>
                </a:lnTo>
                <a:lnTo>
                  <a:pt x="6226168" y="6645271"/>
                </a:lnTo>
                <a:lnTo>
                  <a:pt x="6230930" y="6637334"/>
                </a:lnTo>
                <a:lnTo>
                  <a:pt x="6229343" y="6637334"/>
                </a:lnTo>
                <a:lnTo>
                  <a:pt x="6227755" y="6638921"/>
                </a:lnTo>
                <a:lnTo>
                  <a:pt x="6207117" y="6627809"/>
                </a:lnTo>
                <a:lnTo>
                  <a:pt x="6208705" y="6626221"/>
                </a:lnTo>
                <a:close/>
                <a:moveTo>
                  <a:pt x="6002331" y="6615108"/>
                </a:moveTo>
                <a:lnTo>
                  <a:pt x="6002331" y="6616696"/>
                </a:lnTo>
                <a:lnTo>
                  <a:pt x="5983280" y="6626221"/>
                </a:lnTo>
                <a:lnTo>
                  <a:pt x="5981693" y="6624634"/>
                </a:lnTo>
                <a:lnTo>
                  <a:pt x="5980106" y="6624634"/>
                </a:lnTo>
                <a:lnTo>
                  <a:pt x="5983280" y="6632571"/>
                </a:lnTo>
                <a:lnTo>
                  <a:pt x="5984868" y="6632571"/>
                </a:lnTo>
                <a:lnTo>
                  <a:pt x="5984868" y="6630984"/>
                </a:lnTo>
                <a:lnTo>
                  <a:pt x="6003918" y="6621458"/>
                </a:lnTo>
                <a:lnTo>
                  <a:pt x="6005507" y="6623046"/>
                </a:lnTo>
                <a:lnTo>
                  <a:pt x="6007094" y="6621458"/>
                </a:lnTo>
                <a:lnTo>
                  <a:pt x="6003918" y="6615108"/>
                </a:lnTo>
                <a:close/>
                <a:moveTo>
                  <a:pt x="6217912" y="6602408"/>
                </a:moveTo>
                <a:cubicBezTo>
                  <a:pt x="6216642" y="6604272"/>
                  <a:pt x="6215690" y="6605514"/>
                  <a:pt x="6214737" y="6607999"/>
                </a:cubicBezTo>
                <a:cubicBezTo>
                  <a:pt x="6211562" y="6615143"/>
                  <a:pt x="6210292" y="6622908"/>
                  <a:pt x="6219817" y="6626945"/>
                </a:cubicBezTo>
                <a:cubicBezTo>
                  <a:pt x="6229660" y="6630983"/>
                  <a:pt x="6235058" y="6626324"/>
                  <a:pt x="6238550" y="6619802"/>
                </a:cubicBezTo>
                <a:cubicBezTo>
                  <a:pt x="6240138" y="6616075"/>
                  <a:pt x="6240455" y="6613279"/>
                  <a:pt x="6239503" y="6609241"/>
                </a:cubicBezTo>
                <a:cubicBezTo>
                  <a:pt x="6239503" y="6609241"/>
                  <a:pt x="6239503" y="6609241"/>
                  <a:pt x="6234423" y="6607067"/>
                </a:cubicBezTo>
                <a:cubicBezTo>
                  <a:pt x="6234423" y="6607067"/>
                  <a:pt x="6234423" y="6607067"/>
                  <a:pt x="6233470" y="6607999"/>
                </a:cubicBezTo>
                <a:cubicBezTo>
                  <a:pt x="6236328" y="6610794"/>
                  <a:pt x="6236963" y="6614832"/>
                  <a:pt x="6235693" y="6617628"/>
                </a:cubicBezTo>
                <a:cubicBezTo>
                  <a:pt x="6233470" y="6621976"/>
                  <a:pt x="6225215" y="6622908"/>
                  <a:pt x="6221722" y="6620112"/>
                </a:cubicBezTo>
                <a:cubicBezTo>
                  <a:pt x="6217912" y="6617317"/>
                  <a:pt x="6214737" y="6613900"/>
                  <a:pt x="6216642" y="6609863"/>
                </a:cubicBezTo>
                <a:cubicBezTo>
                  <a:pt x="6217912" y="6607378"/>
                  <a:pt x="6220135" y="6605825"/>
                  <a:pt x="6222992" y="6605825"/>
                </a:cubicBezTo>
                <a:cubicBezTo>
                  <a:pt x="6222992" y="6605825"/>
                  <a:pt x="6222992" y="6605825"/>
                  <a:pt x="6223310" y="6604272"/>
                </a:cubicBezTo>
                <a:cubicBezTo>
                  <a:pt x="6223310" y="6604272"/>
                  <a:pt x="6223310" y="6604272"/>
                  <a:pt x="6217912" y="6602408"/>
                </a:cubicBezTo>
                <a:close/>
                <a:moveTo>
                  <a:pt x="6129330" y="6599233"/>
                </a:moveTo>
                <a:cubicBezTo>
                  <a:pt x="6133335" y="6599233"/>
                  <a:pt x="6143192" y="6599233"/>
                  <a:pt x="6149968" y="6599233"/>
                </a:cubicBezTo>
                <a:cubicBezTo>
                  <a:pt x="6142884" y="6614711"/>
                  <a:pt x="6135799" y="6628900"/>
                  <a:pt x="6129330" y="6640508"/>
                </a:cubicBezTo>
                <a:cubicBezTo>
                  <a:pt x="6129330" y="6625353"/>
                  <a:pt x="6129330" y="6604393"/>
                  <a:pt x="6129330" y="6599233"/>
                </a:cubicBezTo>
                <a:close/>
                <a:moveTo>
                  <a:pt x="6065830" y="6599233"/>
                </a:moveTo>
                <a:cubicBezTo>
                  <a:pt x="6073348" y="6599233"/>
                  <a:pt x="6083480" y="6599233"/>
                  <a:pt x="6088055" y="6599233"/>
                </a:cubicBezTo>
                <a:cubicBezTo>
                  <a:pt x="6088055" y="6604393"/>
                  <a:pt x="6088055" y="6625353"/>
                  <a:pt x="6088055" y="6640508"/>
                </a:cubicBezTo>
                <a:cubicBezTo>
                  <a:pt x="6080866" y="6628900"/>
                  <a:pt x="6073348" y="6614711"/>
                  <a:pt x="6065830" y="6599233"/>
                </a:cubicBezTo>
                <a:close/>
                <a:moveTo>
                  <a:pt x="5985060" y="6592919"/>
                </a:moveTo>
                <a:cubicBezTo>
                  <a:pt x="5975325" y="6595487"/>
                  <a:pt x="5973756" y="6602551"/>
                  <a:pt x="5975325" y="6609935"/>
                </a:cubicBezTo>
                <a:cubicBezTo>
                  <a:pt x="5976267" y="6613788"/>
                  <a:pt x="5977838" y="6616036"/>
                  <a:pt x="5980978" y="6618283"/>
                </a:cubicBezTo>
                <a:cubicBezTo>
                  <a:pt x="5980978" y="6618283"/>
                  <a:pt x="5980978" y="6618283"/>
                  <a:pt x="5986630" y="6616999"/>
                </a:cubicBezTo>
                <a:cubicBezTo>
                  <a:pt x="5986630" y="6616999"/>
                  <a:pt x="5986630" y="6616999"/>
                  <a:pt x="5986630" y="6616036"/>
                </a:cubicBezTo>
                <a:cubicBezTo>
                  <a:pt x="5982862" y="6615715"/>
                  <a:pt x="5979094" y="6612183"/>
                  <a:pt x="5978465" y="6609293"/>
                </a:cubicBezTo>
                <a:cubicBezTo>
                  <a:pt x="5977523" y="6604477"/>
                  <a:pt x="5980978" y="6599661"/>
                  <a:pt x="5985688" y="6599340"/>
                </a:cubicBezTo>
                <a:cubicBezTo>
                  <a:pt x="5985688" y="6599340"/>
                  <a:pt x="5985688" y="6599340"/>
                  <a:pt x="5988828" y="6611862"/>
                </a:cubicBezTo>
                <a:cubicBezTo>
                  <a:pt x="5988828" y="6611862"/>
                  <a:pt x="5988828" y="6611862"/>
                  <a:pt x="5987886" y="6613146"/>
                </a:cubicBezTo>
                <a:cubicBezTo>
                  <a:pt x="5987886" y="6613146"/>
                  <a:pt x="5987886" y="6613146"/>
                  <a:pt x="5988200" y="6614430"/>
                </a:cubicBezTo>
                <a:cubicBezTo>
                  <a:pt x="5988200" y="6614430"/>
                  <a:pt x="5988200" y="6614430"/>
                  <a:pt x="5994166" y="6612825"/>
                </a:cubicBezTo>
                <a:cubicBezTo>
                  <a:pt x="5994166" y="6612825"/>
                  <a:pt x="5994166" y="6612825"/>
                  <a:pt x="5993538" y="6611541"/>
                </a:cubicBezTo>
                <a:cubicBezTo>
                  <a:pt x="5993538" y="6611541"/>
                  <a:pt x="5993538" y="6611541"/>
                  <a:pt x="5991340" y="6610578"/>
                </a:cubicBezTo>
                <a:cubicBezTo>
                  <a:pt x="5991340" y="6610578"/>
                  <a:pt x="5991340" y="6610578"/>
                  <a:pt x="5988828" y="6598377"/>
                </a:cubicBezTo>
                <a:cubicBezTo>
                  <a:pt x="5992597" y="6596772"/>
                  <a:pt x="5997307" y="6599019"/>
                  <a:pt x="5998249" y="6603193"/>
                </a:cubicBezTo>
                <a:cubicBezTo>
                  <a:pt x="5998877" y="6606083"/>
                  <a:pt x="5998249" y="6608972"/>
                  <a:pt x="5996365" y="6610899"/>
                </a:cubicBezTo>
                <a:cubicBezTo>
                  <a:pt x="5996365" y="6610899"/>
                  <a:pt x="5996365" y="6610899"/>
                  <a:pt x="5996992" y="6611862"/>
                </a:cubicBezTo>
                <a:cubicBezTo>
                  <a:pt x="5996992" y="6611862"/>
                  <a:pt x="5996992" y="6611862"/>
                  <a:pt x="6002330" y="6610257"/>
                </a:cubicBezTo>
                <a:cubicBezTo>
                  <a:pt x="6002017" y="6608009"/>
                  <a:pt x="6002017" y="6606404"/>
                  <a:pt x="6001388" y="6603835"/>
                </a:cubicBezTo>
                <a:cubicBezTo>
                  <a:pt x="5999190" y="6596130"/>
                  <a:pt x="5994794" y="6589708"/>
                  <a:pt x="5985060" y="6592919"/>
                </a:cubicBezTo>
                <a:close/>
                <a:moveTo>
                  <a:pt x="6218230" y="6591296"/>
                </a:moveTo>
                <a:lnTo>
                  <a:pt x="6216642" y="6599234"/>
                </a:lnTo>
                <a:lnTo>
                  <a:pt x="6218230" y="6599234"/>
                </a:lnTo>
                <a:lnTo>
                  <a:pt x="6219817" y="6597646"/>
                </a:lnTo>
                <a:lnTo>
                  <a:pt x="6240455" y="6600821"/>
                </a:lnTo>
                <a:lnTo>
                  <a:pt x="6240455" y="6602409"/>
                </a:lnTo>
                <a:lnTo>
                  <a:pt x="6242043" y="6603996"/>
                </a:lnTo>
                <a:lnTo>
                  <a:pt x="6243630" y="6594471"/>
                </a:lnTo>
                <a:lnTo>
                  <a:pt x="6242043" y="6596059"/>
                </a:lnTo>
                <a:lnTo>
                  <a:pt x="6219817" y="6592884"/>
                </a:lnTo>
                <a:lnTo>
                  <a:pt x="6219817" y="6591296"/>
                </a:lnTo>
                <a:close/>
                <a:moveTo>
                  <a:pt x="4811421" y="6570659"/>
                </a:moveTo>
                <a:cubicBezTo>
                  <a:pt x="4812046" y="6570659"/>
                  <a:pt x="4812046" y="6570659"/>
                  <a:pt x="4812359" y="6570659"/>
                </a:cubicBezTo>
                <a:cubicBezTo>
                  <a:pt x="4813298" y="6570659"/>
                  <a:pt x="4813298" y="6570987"/>
                  <a:pt x="4813298" y="6572952"/>
                </a:cubicBezTo>
                <a:lnTo>
                  <a:pt x="4813298" y="6576883"/>
                </a:lnTo>
                <a:cubicBezTo>
                  <a:pt x="4813298" y="6581797"/>
                  <a:pt x="4812673" y="6584090"/>
                  <a:pt x="4810796" y="6586056"/>
                </a:cubicBezTo>
                <a:cubicBezTo>
                  <a:pt x="4807980" y="6589332"/>
                  <a:pt x="4803602" y="6591297"/>
                  <a:pt x="4800166" y="6591297"/>
                </a:cubicBezTo>
                <a:cubicBezTo>
                  <a:pt x="4795787" y="6591297"/>
                  <a:pt x="4792659" y="6588349"/>
                  <a:pt x="4792659" y="6583763"/>
                </a:cubicBezTo>
                <a:cubicBezTo>
                  <a:pt x="4792659" y="6579832"/>
                  <a:pt x="4794536" y="6577211"/>
                  <a:pt x="4797977" y="6574918"/>
                </a:cubicBezTo>
                <a:cubicBezTo>
                  <a:pt x="4800789" y="6573280"/>
                  <a:pt x="4802978" y="6572625"/>
                  <a:pt x="4810169" y="6570987"/>
                </a:cubicBezTo>
                <a:cubicBezTo>
                  <a:pt x="4810169" y="6570987"/>
                  <a:pt x="4810169" y="6570987"/>
                  <a:pt x="4811421" y="6570659"/>
                </a:cubicBezTo>
                <a:close/>
                <a:moveTo>
                  <a:pt x="5974078" y="6569071"/>
                </a:moveTo>
                <a:cubicBezTo>
                  <a:pt x="5994394" y="6569721"/>
                  <a:pt x="5994394" y="6569721"/>
                  <a:pt x="5994394" y="6569721"/>
                </a:cubicBezTo>
                <a:cubicBezTo>
                  <a:pt x="5994072" y="6571994"/>
                  <a:pt x="5994394" y="6573293"/>
                  <a:pt x="5993749" y="6575566"/>
                </a:cubicBezTo>
                <a:cubicBezTo>
                  <a:pt x="5993103" y="6578488"/>
                  <a:pt x="5989557" y="6582710"/>
                  <a:pt x="5985364" y="6583035"/>
                </a:cubicBezTo>
                <a:cubicBezTo>
                  <a:pt x="5979237" y="6583359"/>
                  <a:pt x="5974400" y="6578164"/>
                  <a:pt x="5974078" y="6574267"/>
                </a:cubicBezTo>
                <a:cubicBezTo>
                  <a:pt x="5973756" y="6570045"/>
                  <a:pt x="5974078" y="6569071"/>
                  <a:pt x="5974078" y="6569071"/>
                </a:cubicBezTo>
                <a:close/>
                <a:moveTo>
                  <a:pt x="5970895" y="6561133"/>
                </a:moveTo>
                <a:cubicBezTo>
                  <a:pt x="5970895" y="6574627"/>
                  <a:pt x="5970895" y="6574627"/>
                  <a:pt x="5970895" y="6574627"/>
                </a:cubicBezTo>
                <a:cubicBezTo>
                  <a:pt x="5970581" y="6580732"/>
                  <a:pt x="5976858" y="6588121"/>
                  <a:pt x="5985016" y="6588121"/>
                </a:cubicBezTo>
                <a:cubicBezTo>
                  <a:pt x="5992548" y="6587479"/>
                  <a:pt x="5996313" y="6580089"/>
                  <a:pt x="5996628" y="6573342"/>
                </a:cubicBezTo>
                <a:cubicBezTo>
                  <a:pt x="5997568" y="6561776"/>
                  <a:pt x="5997568" y="6561776"/>
                  <a:pt x="5997568" y="6561776"/>
                </a:cubicBezTo>
                <a:lnTo>
                  <a:pt x="5996000" y="6561776"/>
                </a:lnTo>
                <a:cubicBezTo>
                  <a:pt x="5995058" y="6563382"/>
                  <a:pt x="5995058" y="6563382"/>
                  <a:pt x="5995058" y="6563382"/>
                </a:cubicBezTo>
                <a:cubicBezTo>
                  <a:pt x="5973718" y="6563061"/>
                  <a:pt x="5973718" y="6563061"/>
                  <a:pt x="5973718" y="6563061"/>
                </a:cubicBezTo>
                <a:cubicBezTo>
                  <a:pt x="5972463" y="6561133"/>
                  <a:pt x="5972463" y="6561133"/>
                  <a:pt x="5972463" y="6561133"/>
                </a:cubicBezTo>
                <a:cubicBezTo>
                  <a:pt x="5970895" y="6561133"/>
                  <a:pt x="5970895" y="6561133"/>
                  <a:pt x="5970895" y="6561133"/>
                </a:cubicBezTo>
                <a:close/>
                <a:moveTo>
                  <a:pt x="6218230" y="6559546"/>
                </a:moveTo>
                <a:cubicBezTo>
                  <a:pt x="6218230" y="6559546"/>
                  <a:pt x="6218230" y="6559546"/>
                  <a:pt x="6220070" y="6564826"/>
                </a:cubicBezTo>
                <a:cubicBezTo>
                  <a:pt x="6220070" y="6564826"/>
                  <a:pt x="6220070" y="6564826"/>
                  <a:pt x="6219764" y="6584394"/>
                </a:cubicBezTo>
                <a:lnTo>
                  <a:pt x="6218537" y="6588121"/>
                </a:lnTo>
                <a:cubicBezTo>
                  <a:pt x="6218537" y="6588121"/>
                  <a:pt x="6218537" y="6588121"/>
                  <a:pt x="6224364" y="6584394"/>
                </a:cubicBezTo>
                <a:cubicBezTo>
                  <a:pt x="6223751" y="6584394"/>
                  <a:pt x="6223137" y="6584083"/>
                  <a:pt x="6223137" y="6583773"/>
                </a:cubicBezTo>
                <a:cubicBezTo>
                  <a:pt x="6222524" y="6583152"/>
                  <a:pt x="6222830" y="6579735"/>
                  <a:pt x="6222830" y="6577561"/>
                </a:cubicBezTo>
                <a:cubicBezTo>
                  <a:pt x="6222830" y="6577561"/>
                  <a:pt x="6222830" y="6577561"/>
                  <a:pt x="6243685" y="6577250"/>
                </a:cubicBezTo>
                <a:cubicBezTo>
                  <a:pt x="6243685" y="6577250"/>
                  <a:pt x="6243685" y="6577250"/>
                  <a:pt x="6244605" y="6578803"/>
                </a:cubicBezTo>
                <a:cubicBezTo>
                  <a:pt x="6244605" y="6578803"/>
                  <a:pt x="6244605" y="6578803"/>
                  <a:pt x="6245218" y="6579114"/>
                </a:cubicBezTo>
                <a:cubicBezTo>
                  <a:pt x="6245218" y="6579114"/>
                  <a:pt x="6245218" y="6579114"/>
                  <a:pt x="6245218" y="6571349"/>
                </a:cubicBezTo>
                <a:cubicBezTo>
                  <a:pt x="6245218" y="6571349"/>
                  <a:pt x="6245218" y="6571349"/>
                  <a:pt x="6243992" y="6571349"/>
                </a:cubicBezTo>
                <a:cubicBezTo>
                  <a:pt x="6243992" y="6571349"/>
                  <a:pt x="6243992" y="6571349"/>
                  <a:pt x="6243685" y="6572281"/>
                </a:cubicBezTo>
                <a:cubicBezTo>
                  <a:pt x="6243685" y="6572281"/>
                  <a:pt x="6243685" y="6572281"/>
                  <a:pt x="6222524" y="6572591"/>
                </a:cubicBezTo>
                <a:cubicBezTo>
                  <a:pt x="6222524" y="6568243"/>
                  <a:pt x="6222524" y="6565137"/>
                  <a:pt x="6223444" y="6564516"/>
                </a:cubicBezTo>
                <a:cubicBezTo>
                  <a:pt x="6223751" y="6564205"/>
                  <a:pt x="6224364" y="6563895"/>
                  <a:pt x="6224977" y="6563895"/>
                </a:cubicBezTo>
                <a:cubicBezTo>
                  <a:pt x="6224977" y="6563895"/>
                  <a:pt x="6224977" y="6563895"/>
                  <a:pt x="6218230" y="6559546"/>
                </a:cubicBezTo>
                <a:close/>
                <a:moveTo>
                  <a:pt x="5983809" y="6552364"/>
                </a:moveTo>
                <a:cubicBezTo>
                  <a:pt x="5982298" y="6553120"/>
                  <a:pt x="5981692" y="6555010"/>
                  <a:pt x="5982298" y="6556900"/>
                </a:cubicBezTo>
                <a:cubicBezTo>
                  <a:pt x="5982902" y="6558790"/>
                  <a:pt x="5984717" y="6559546"/>
                  <a:pt x="5985926" y="6558790"/>
                </a:cubicBezTo>
                <a:cubicBezTo>
                  <a:pt x="5987437" y="6557278"/>
                  <a:pt x="5988043" y="6555388"/>
                  <a:pt x="5987437" y="6553498"/>
                </a:cubicBezTo>
                <a:cubicBezTo>
                  <a:pt x="5986834" y="6551986"/>
                  <a:pt x="5985018" y="6551608"/>
                  <a:pt x="5983809" y="6552364"/>
                </a:cubicBezTo>
                <a:close/>
                <a:moveTo>
                  <a:pt x="5026508" y="6543672"/>
                </a:moveTo>
                <a:cubicBezTo>
                  <a:pt x="5036386" y="6543672"/>
                  <a:pt x="5043486" y="6554080"/>
                  <a:pt x="5043486" y="6568904"/>
                </a:cubicBezTo>
                <a:cubicBezTo>
                  <a:pt x="5043486" y="6581520"/>
                  <a:pt x="5036696" y="6591297"/>
                  <a:pt x="5027743" y="6591297"/>
                </a:cubicBezTo>
                <a:cubicBezTo>
                  <a:pt x="5017557" y="6591297"/>
                  <a:pt x="5010148" y="6580889"/>
                  <a:pt x="5010148" y="6566696"/>
                </a:cubicBezTo>
                <a:cubicBezTo>
                  <a:pt x="5010148" y="6553450"/>
                  <a:pt x="5017248" y="6543672"/>
                  <a:pt x="5026508" y="6543672"/>
                </a:cubicBezTo>
                <a:close/>
                <a:moveTo>
                  <a:pt x="4954742" y="6543672"/>
                </a:moveTo>
                <a:cubicBezTo>
                  <a:pt x="4963220" y="6543672"/>
                  <a:pt x="4968873" y="6552679"/>
                  <a:pt x="4968873" y="6566831"/>
                </a:cubicBezTo>
                <a:cubicBezTo>
                  <a:pt x="4968873" y="6581627"/>
                  <a:pt x="4961336" y="6592885"/>
                  <a:pt x="4951602" y="6592885"/>
                </a:cubicBezTo>
                <a:cubicBezTo>
                  <a:pt x="4947520" y="6592885"/>
                  <a:pt x="4943121" y="6590312"/>
                  <a:pt x="4941867" y="6587739"/>
                </a:cubicBezTo>
                <a:cubicBezTo>
                  <a:pt x="4940924" y="6585166"/>
                  <a:pt x="4940297" y="6581627"/>
                  <a:pt x="4940297" y="6571334"/>
                </a:cubicBezTo>
                <a:cubicBezTo>
                  <a:pt x="4940297" y="6562971"/>
                  <a:pt x="4940924" y="6557503"/>
                  <a:pt x="4942494" y="6553965"/>
                </a:cubicBezTo>
                <a:cubicBezTo>
                  <a:pt x="4944692" y="6547532"/>
                  <a:pt x="4949718" y="6543672"/>
                  <a:pt x="4954742" y="6543672"/>
                </a:cubicBezTo>
                <a:close/>
                <a:moveTo>
                  <a:pt x="5178611" y="6542084"/>
                </a:moveTo>
                <a:cubicBezTo>
                  <a:pt x="5183202" y="6542084"/>
                  <a:pt x="5187465" y="6544624"/>
                  <a:pt x="5189759" y="6548752"/>
                </a:cubicBezTo>
                <a:cubicBezTo>
                  <a:pt x="5191727" y="6552562"/>
                  <a:pt x="5192710" y="6557959"/>
                  <a:pt x="5192710" y="6566214"/>
                </a:cubicBezTo>
                <a:cubicBezTo>
                  <a:pt x="5192710" y="6582089"/>
                  <a:pt x="5188121" y="6589709"/>
                  <a:pt x="5178611" y="6589709"/>
                </a:cubicBezTo>
                <a:cubicBezTo>
                  <a:pt x="5169104" y="6589709"/>
                  <a:pt x="5162548" y="6579549"/>
                  <a:pt x="5162548" y="6564944"/>
                </a:cubicBezTo>
                <a:cubicBezTo>
                  <a:pt x="5162548" y="6551609"/>
                  <a:pt x="5169104" y="6542084"/>
                  <a:pt x="5178611" y="6542084"/>
                </a:cubicBezTo>
                <a:close/>
                <a:moveTo>
                  <a:pt x="4872968" y="6542084"/>
                </a:moveTo>
                <a:cubicBezTo>
                  <a:pt x="4877312" y="6542084"/>
                  <a:pt x="4881351" y="6544624"/>
                  <a:pt x="4883528" y="6548752"/>
                </a:cubicBezTo>
                <a:cubicBezTo>
                  <a:pt x="4885388" y="6552562"/>
                  <a:pt x="4886321" y="6557959"/>
                  <a:pt x="4886321" y="6566214"/>
                </a:cubicBezTo>
                <a:cubicBezTo>
                  <a:pt x="4886321" y="6582089"/>
                  <a:pt x="4881972" y="6589709"/>
                  <a:pt x="4872968" y="6589709"/>
                </a:cubicBezTo>
                <a:cubicBezTo>
                  <a:pt x="4863959" y="6589709"/>
                  <a:pt x="4857745" y="6579549"/>
                  <a:pt x="4857745" y="6564944"/>
                </a:cubicBezTo>
                <a:cubicBezTo>
                  <a:pt x="4857745" y="6551609"/>
                  <a:pt x="4863959" y="6542084"/>
                  <a:pt x="4872968" y="6542084"/>
                </a:cubicBezTo>
                <a:close/>
                <a:moveTo>
                  <a:pt x="5579869" y="6540496"/>
                </a:moveTo>
                <a:cubicBezTo>
                  <a:pt x="5583002" y="6540496"/>
                  <a:pt x="5585823" y="6541819"/>
                  <a:pt x="5587389" y="6544134"/>
                </a:cubicBezTo>
                <a:cubicBezTo>
                  <a:pt x="5588642" y="6546119"/>
                  <a:pt x="5589582" y="6549426"/>
                  <a:pt x="5589582" y="6551741"/>
                </a:cubicBezTo>
                <a:cubicBezTo>
                  <a:pt x="5589582" y="6553395"/>
                  <a:pt x="5588957" y="6554387"/>
                  <a:pt x="5587077" y="6554387"/>
                </a:cubicBezTo>
                <a:cubicBezTo>
                  <a:pt x="5584571" y="6554718"/>
                  <a:pt x="5578303" y="6555379"/>
                  <a:pt x="5576110" y="6555710"/>
                </a:cubicBezTo>
                <a:cubicBezTo>
                  <a:pt x="5576110" y="6555710"/>
                  <a:pt x="5576110" y="6555710"/>
                  <a:pt x="5570157" y="6556041"/>
                </a:cubicBezTo>
                <a:lnTo>
                  <a:pt x="5567337" y="6556371"/>
                </a:lnTo>
                <a:cubicBezTo>
                  <a:pt x="5566084" y="6556371"/>
                  <a:pt x="5565771" y="6555710"/>
                  <a:pt x="5565771" y="6554718"/>
                </a:cubicBezTo>
                <a:cubicBezTo>
                  <a:pt x="5565771" y="6552402"/>
                  <a:pt x="5567024" y="6548434"/>
                  <a:pt x="5569217" y="6545788"/>
                </a:cubicBezTo>
                <a:cubicBezTo>
                  <a:pt x="5571410" y="6542481"/>
                  <a:pt x="5575482" y="6540496"/>
                  <a:pt x="5579869" y="6540496"/>
                </a:cubicBezTo>
                <a:close/>
                <a:moveTo>
                  <a:pt x="6129330" y="6537321"/>
                </a:moveTo>
                <a:cubicBezTo>
                  <a:pt x="6173780" y="6537321"/>
                  <a:pt x="6173780" y="6537321"/>
                  <a:pt x="6173780" y="6537321"/>
                </a:cubicBezTo>
                <a:cubicBezTo>
                  <a:pt x="6171604" y="6544512"/>
                  <a:pt x="6169428" y="6552029"/>
                  <a:pt x="6166631" y="6559546"/>
                </a:cubicBezTo>
                <a:cubicBezTo>
                  <a:pt x="6158549" y="6559546"/>
                  <a:pt x="6135236" y="6559546"/>
                  <a:pt x="6129330" y="6559546"/>
                </a:cubicBezTo>
                <a:cubicBezTo>
                  <a:pt x="6129330" y="6554971"/>
                  <a:pt x="6129330" y="6543858"/>
                  <a:pt x="6129330" y="6537321"/>
                </a:cubicBezTo>
                <a:close/>
                <a:moveTo>
                  <a:pt x="6096878" y="6537321"/>
                </a:moveTo>
                <a:cubicBezTo>
                  <a:pt x="6108373" y="6537321"/>
                  <a:pt x="6108373" y="6537321"/>
                  <a:pt x="6108373" y="6537321"/>
                </a:cubicBezTo>
                <a:cubicBezTo>
                  <a:pt x="6119869" y="6537321"/>
                  <a:pt x="6119869" y="6537321"/>
                  <a:pt x="6119869" y="6537321"/>
                </a:cubicBezTo>
                <a:cubicBezTo>
                  <a:pt x="6119869" y="6568512"/>
                  <a:pt x="6119869" y="6568512"/>
                  <a:pt x="6119869" y="6568512"/>
                </a:cubicBezTo>
                <a:cubicBezTo>
                  <a:pt x="6164255" y="6568512"/>
                  <a:pt x="6164255" y="6568512"/>
                  <a:pt x="6164255" y="6568512"/>
                </a:cubicBezTo>
                <a:cubicBezTo>
                  <a:pt x="6163936" y="6569466"/>
                  <a:pt x="6163297" y="6570739"/>
                  <a:pt x="6162659" y="6572012"/>
                </a:cubicBezTo>
                <a:cubicBezTo>
                  <a:pt x="6160423" y="6578060"/>
                  <a:pt x="6157549" y="6584107"/>
                  <a:pt x="6154995" y="6590154"/>
                </a:cubicBezTo>
                <a:cubicBezTo>
                  <a:pt x="6124659" y="6590154"/>
                  <a:pt x="6124659" y="6590154"/>
                  <a:pt x="6124659" y="6590154"/>
                </a:cubicBezTo>
                <a:cubicBezTo>
                  <a:pt x="6119869" y="6590154"/>
                  <a:pt x="6119869" y="6590154"/>
                  <a:pt x="6119869" y="6590154"/>
                </a:cubicBezTo>
                <a:cubicBezTo>
                  <a:pt x="6119869" y="6655080"/>
                  <a:pt x="6119869" y="6655080"/>
                  <a:pt x="6119869" y="6655080"/>
                </a:cubicBezTo>
                <a:cubicBezTo>
                  <a:pt x="6116676" y="6659854"/>
                  <a:pt x="6113483" y="6663992"/>
                  <a:pt x="6110928" y="6666538"/>
                </a:cubicBezTo>
                <a:cubicBezTo>
                  <a:pt x="6110289" y="6667493"/>
                  <a:pt x="6109012" y="6668448"/>
                  <a:pt x="6108373" y="6669084"/>
                </a:cubicBezTo>
                <a:cubicBezTo>
                  <a:pt x="6107735" y="6668448"/>
                  <a:pt x="6106777" y="6667493"/>
                  <a:pt x="6105819" y="6666538"/>
                </a:cubicBezTo>
                <a:cubicBezTo>
                  <a:pt x="6103264" y="6663992"/>
                  <a:pt x="6100390" y="6659854"/>
                  <a:pt x="6096878" y="6655080"/>
                </a:cubicBezTo>
                <a:cubicBezTo>
                  <a:pt x="6096878" y="6590154"/>
                  <a:pt x="6096878" y="6590154"/>
                  <a:pt x="6096878" y="6590154"/>
                </a:cubicBezTo>
                <a:cubicBezTo>
                  <a:pt x="6092407" y="6590154"/>
                  <a:pt x="6092407" y="6590154"/>
                  <a:pt x="6092407" y="6590154"/>
                </a:cubicBezTo>
                <a:cubicBezTo>
                  <a:pt x="6062391" y="6590154"/>
                  <a:pt x="6062391" y="6590154"/>
                  <a:pt x="6062391" y="6590154"/>
                </a:cubicBezTo>
                <a:cubicBezTo>
                  <a:pt x="6059517" y="6584107"/>
                  <a:pt x="6056962" y="6578060"/>
                  <a:pt x="6054727" y="6572012"/>
                </a:cubicBezTo>
                <a:cubicBezTo>
                  <a:pt x="6054088" y="6570739"/>
                  <a:pt x="6053769" y="6569466"/>
                  <a:pt x="6053130" y="6568512"/>
                </a:cubicBezTo>
                <a:cubicBezTo>
                  <a:pt x="6096878" y="6568512"/>
                  <a:pt x="6096878" y="6568512"/>
                  <a:pt x="6096878" y="6568512"/>
                </a:cubicBezTo>
                <a:cubicBezTo>
                  <a:pt x="6096878" y="6537321"/>
                  <a:pt x="6096878" y="6537321"/>
                  <a:pt x="6096878" y="6537321"/>
                </a:cubicBezTo>
                <a:close/>
                <a:moveTo>
                  <a:pt x="6042017" y="6537321"/>
                </a:moveTo>
                <a:cubicBezTo>
                  <a:pt x="6088055" y="6537321"/>
                  <a:pt x="6088055" y="6537321"/>
                  <a:pt x="6088055" y="6537321"/>
                </a:cubicBezTo>
                <a:cubicBezTo>
                  <a:pt x="6088055" y="6543858"/>
                  <a:pt x="6088055" y="6554971"/>
                  <a:pt x="6088055" y="6559546"/>
                </a:cubicBezTo>
                <a:cubicBezTo>
                  <a:pt x="6081571" y="6559546"/>
                  <a:pt x="6057580" y="6559546"/>
                  <a:pt x="6049150" y="6559546"/>
                </a:cubicBezTo>
                <a:cubicBezTo>
                  <a:pt x="6046232" y="6552029"/>
                  <a:pt x="6043963" y="6544512"/>
                  <a:pt x="6042017" y="6537321"/>
                </a:cubicBezTo>
                <a:close/>
                <a:moveTo>
                  <a:pt x="5089323" y="6532559"/>
                </a:moveTo>
                <a:cubicBezTo>
                  <a:pt x="5089323" y="6532559"/>
                  <a:pt x="5088378" y="6532877"/>
                  <a:pt x="5087120" y="6532877"/>
                </a:cubicBezTo>
                <a:cubicBezTo>
                  <a:pt x="5087120" y="6532877"/>
                  <a:pt x="5087120" y="6532877"/>
                  <a:pt x="5067916" y="6534782"/>
                </a:cubicBezTo>
                <a:cubicBezTo>
                  <a:pt x="5066342" y="6535099"/>
                  <a:pt x="5065710" y="6535099"/>
                  <a:pt x="5065710" y="6536687"/>
                </a:cubicBezTo>
                <a:cubicBezTo>
                  <a:pt x="5065710" y="6536687"/>
                  <a:pt x="5065710" y="6536687"/>
                  <a:pt x="5065710" y="6538909"/>
                </a:cubicBezTo>
                <a:cubicBezTo>
                  <a:pt x="5065710" y="6540497"/>
                  <a:pt x="5066342" y="6540814"/>
                  <a:pt x="5069489" y="6541132"/>
                </a:cubicBezTo>
                <a:cubicBezTo>
                  <a:pt x="5074527" y="6541767"/>
                  <a:pt x="5074842" y="6543037"/>
                  <a:pt x="5074842" y="6558277"/>
                </a:cubicBezTo>
                <a:cubicBezTo>
                  <a:pt x="5074842" y="6558277"/>
                  <a:pt x="5074842" y="6558277"/>
                  <a:pt x="5074842" y="6570025"/>
                </a:cubicBezTo>
                <a:cubicBezTo>
                  <a:pt x="5074842" y="6570025"/>
                  <a:pt x="5074842" y="6570025"/>
                  <a:pt x="5074842" y="6577010"/>
                </a:cubicBezTo>
                <a:cubicBezTo>
                  <a:pt x="5074842" y="6579232"/>
                  <a:pt x="5074842" y="6581455"/>
                  <a:pt x="5074842" y="6582725"/>
                </a:cubicBezTo>
                <a:cubicBezTo>
                  <a:pt x="5074842" y="6589710"/>
                  <a:pt x="5076731" y="6594472"/>
                  <a:pt x="5080824" y="6597012"/>
                </a:cubicBezTo>
                <a:cubicBezTo>
                  <a:pt x="5084286" y="6599235"/>
                  <a:pt x="5089323" y="6600505"/>
                  <a:pt x="5094046" y="6600505"/>
                </a:cubicBezTo>
                <a:cubicBezTo>
                  <a:pt x="5100972" y="6600505"/>
                  <a:pt x="5103490" y="6598917"/>
                  <a:pt x="5112304" y="6590980"/>
                </a:cubicBezTo>
                <a:cubicBezTo>
                  <a:pt x="5113880" y="6589075"/>
                  <a:pt x="5114508" y="6588757"/>
                  <a:pt x="5115138" y="6588757"/>
                </a:cubicBezTo>
                <a:cubicBezTo>
                  <a:pt x="5115768" y="6588757"/>
                  <a:pt x="5116082" y="6589710"/>
                  <a:pt x="5116398" y="6591615"/>
                </a:cubicBezTo>
                <a:cubicBezTo>
                  <a:pt x="5117027" y="6600822"/>
                  <a:pt x="5117027" y="6600822"/>
                  <a:pt x="5118599" y="6600822"/>
                </a:cubicBezTo>
                <a:cubicBezTo>
                  <a:pt x="5118917" y="6600822"/>
                  <a:pt x="5119546" y="6600505"/>
                  <a:pt x="5120489" y="6600505"/>
                </a:cubicBezTo>
                <a:cubicBezTo>
                  <a:pt x="5120489" y="6600505"/>
                  <a:pt x="5120489" y="6600505"/>
                  <a:pt x="5138120" y="6597965"/>
                </a:cubicBezTo>
                <a:cubicBezTo>
                  <a:pt x="5139694" y="6597965"/>
                  <a:pt x="5140322" y="6597330"/>
                  <a:pt x="5140322" y="6595742"/>
                </a:cubicBezTo>
                <a:cubicBezTo>
                  <a:pt x="5140322" y="6595742"/>
                  <a:pt x="5140322" y="6595742"/>
                  <a:pt x="5140322" y="6594155"/>
                </a:cubicBezTo>
                <a:cubicBezTo>
                  <a:pt x="5140322" y="6592567"/>
                  <a:pt x="5139694" y="6592250"/>
                  <a:pt x="5137805" y="6591932"/>
                </a:cubicBezTo>
                <a:cubicBezTo>
                  <a:pt x="5132767" y="6591297"/>
                  <a:pt x="5131509" y="6590345"/>
                  <a:pt x="5131195" y="6586535"/>
                </a:cubicBezTo>
                <a:cubicBezTo>
                  <a:pt x="5130880" y="6584312"/>
                  <a:pt x="5130565" y="6577010"/>
                  <a:pt x="5130565" y="6564627"/>
                </a:cubicBezTo>
                <a:lnTo>
                  <a:pt x="5130565" y="6555419"/>
                </a:lnTo>
                <a:cubicBezTo>
                  <a:pt x="5130565" y="6552244"/>
                  <a:pt x="5130565" y="6549387"/>
                  <a:pt x="5130565" y="6546847"/>
                </a:cubicBezTo>
                <a:cubicBezTo>
                  <a:pt x="5130880" y="6541132"/>
                  <a:pt x="5130880" y="6541132"/>
                  <a:pt x="5130880" y="6537639"/>
                </a:cubicBezTo>
                <a:cubicBezTo>
                  <a:pt x="5130880" y="6537639"/>
                  <a:pt x="5130880" y="6537639"/>
                  <a:pt x="5131195" y="6534147"/>
                </a:cubicBezTo>
                <a:cubicBezTo>
                  <a:pt x="5131195" y="6532877"/>
                  <a:pt x="5130565" y="6532559"/>
                  <a:pt x="5129304" y="6532559"/>
                </a:cubicBezTo>
                <a:cubicBezTo>
                  <a:pt x="5128990" y="6532559"/>
                  <a:pt x="5128044" y="6532559"/>
                  <a:pt x="5127416" y="6532877"/>
                </a:cubicBezTo>
                <a:cubicBezTo>
                  <a:pt x="5127416" y="6532877"/>
                  <a:pt x="5127416" y="6532877"/>
                  <a:pt x="5108842" y="6534782"/>
                </a:cubicBezTo>
                <a:cubicBezTo>
                  <a:pt x="5106954" y="6534782"/>
                  <a:pt x="5106638" y="6535099"/>
                  <a:pt x="5106638" y="6536687"/>
                </a:cubicBezTo>
                <a:cubicBezTo>
                  <a:pt x="5106638" y="6536687"/>
                  <a:pt x="5106638" y="6536687"/>
                  <a:pt x="5106638" y="6538909"/>
                </a:cubicBezTo>
                <a:cubicBezTo>
                  <a:pt x="5106638" y="6540497"/>
                  <a:pt x="5107268" y="6540814"/>
                  <a:pt x="5110102" y="6541132"/>
                </a:cubicBezTo>
                <a:cubicBezTo>
                  <a:pt x="5113564" y="6541449"/>
                  <a:pt x="5114825" y="6542402"/>
                  <a:pt x="5115138" y="6544942"/>
                </a:cubicBezTo>
                <a:cubicBezTo>
                  <a:pt x="5115453" y="6546212"/>
                  <a:pt x="5115768" y="6553197"/>
                  <a:pt x="5115768" y="6558277"/>
                </a:cubicBezTo>
                <a:cubicBezTo>
                  <a:pt x="5115768" y="6558277"/>
                  <a:pt x="5115768" y="6558277"/>
                  <a:pt x="5115768" y="6564627"/>
                </a:cubicBezTo>
                <a:cubicBezTo>
                  <a:pt x="5115768" y="6575105"/>
                  <a:pt x="5115453" y="6578280"/>
                  <a:pt x="5113564" y="6581455"/>
                </a:cubicBezTo>
                <a:cubicBezTo>
                  <a:pt x="5111359" y="6585900"/>
                  <a:pt x="5106009" y="6588757"/>
                  <a:pt x="5100026" y="6588757"/>
                </a:cubicBezTo>
                <a:cubicBezTo>
                  <a:pt x="5096249" y="6588757"/>
                  <a:pt x="5093416" y="6587487"/>
                  <a:pt x="5091842" y="6585265"/>
                </a:cubicBezTo>
                <a:cubicBezTo>
                  <a:pt x="5089954" y="6582407"/>
                  <a:pt x="5089639" y="6580502"/>
                  <a:pt x="5089639" y="6568437"/>
                </a:cubicBezTo>
                <a:cubicBezTo>
                  <a:pt x="5089639" y="6568437"/>
                  <a:pt x="5089639" y="6568437"/>
                  <a:pt x="5089639" y="6557959"/>
                </a:cubicBezTo>
                <a:cubicBezTo>
                  <a:pt x="5089639" y="6551609"/>
                  <a:pt x="5089954" y="6543354"/>
                  <a:pt x="5090582" y="6537004"/>
                </a:cubicBezTo>
                <a:cubicBezTo>
                  <a:pt x="5090582" y="6535734"/>
                  <a:pt x="5090582" y="6534782"/>
                  <a:pt x="5090582" y="6534147"/>
                </a:cubicBezTo>
                <a:cubicBezTo>
                  <a:pt x="5090582" y="6533194"/>
                  <a:pt x="5090268" y="6532559"/>
                  <a:pt x="5089323" y="6532559"/>
                </a:cubicBezTo>
                <a:close/>
                <a:moveTo>
                  <a:pt x="5027612" y="6532559"/>
                </a:moveTo>
                <a:cubicBezTo>
                  <a:pt x="5017451" y="6532559"/>
                  <a:pt x="5009832" y="6535749"/>
                  <a:pt x="5003796" y="6542129"/>
                </a:cubicBezTo>
                <a:cubicBezTo>
                  <a:pt x="4997764" y="6548828"/>
                  <a:pt x="4994273" y="6558078"/>
                  <a:pt x="4994273" y="6568605"/>
                </a:cubicBezTo>
                <a:cubicBezTo>
                  <a:pt x="4994273" y="6588382"/>
                  <a:pt x="5006339" y="6600822"/>
                  <a:pt x="5025071" y="6600822"/>
                </a:cubicBezTo>
                <a:cubicBezTo>
                  <a:pt x="5036184" y="6600822"/>
                  <a:pt x="5045073" y="6596994"/>
                  <a:pt x="5051107" y="6589658"/>
                </a:cubicBezTo>
                <a:cubicBezTo>
                  <a:pt x="5056187" y="6583278"/>
                  <a:pt x="5059361" y="6574027"/>
                  <a:pt x="5059361" y="6565096"/>
                </a:cubicBezTo>
                <a:cubicBezTo>
                  <a:pt x="5059361" y="6558078"/>
                  <a:pt x="5057457" y="6551698"/>
                  <a:pt x="5054599" y="6546276"/>
                </a:cubicBezTo>
                <a:cubicBezTo>
                  <a:pt x="5049520" y="6537344"/>
                  <a:pt x="5039677" y="6532559"/>
                  <a:pt x="5027612" y="6532559"/>
                </a:cubicBezTo>
                <a:close/>
                <a:moveTo>
                  <a:pt x="4803177" y="6532559"/>
                </a:moveTo>
                <a:cubicBezTo>
                  <a:pt x="4798465" y="6532559"/>
                  <a:pt x="4791238" y="6533525"/>
                  <a:pt x="4786838" y="6534491"/>
                </a:cubicBezTo>
                <a:cubicBezTo>
                  <a:pt x="4782755" y="6535778"/>
                  <a:pt x="4781810" y="6536744"/>
                  <a:pt x="4781497" y="6540285"/>
                </a:cubicBezTo>
                <a:lnTo>
                  <a:pt x="4780556" y="6547366"/>
                </a:lnTo>
                <a:cubicBezTo>
                  <a:pt x="4780556" y="6547366"/>
                  <a:pt x="4780556" y="6547366"/>
                  <a:pt x="4780556" y="6548010"/>
                </a:cubicBezTo>
                <a:cubicBezTo>
                  <a:pt x="4780556" y="6549297"/>
                  <a:pt x="4780870" y="6549619"/>
                  <a:pt x="4781497" y="6549619"/>
                </a:cubicBezTo>
                <a:cubicBezTo>
                  <a:pt x="4781810" y="6549619"/>
                  <a:pt x="4782440" y="6549619"/>
                  <a:pt x="4783384" y="6548976"/>
                </a:cubicBezTo>
                <a:cubicBezTo>
                  <a:pt x="4788409" y="6546079"/>
                  <a:pt x="4795636" y="6543825"/>
                  <a:pt x="4801291" y="6543825"/>
                </a:cubicBezTo>
                <a:cubicBezTo>
                  <a:pt x="4809776" y="6543825"/>
                  <a:pt x="4812916" y="6547366"/>
                  <a:pt x="4812916" y="6556379"/>
                </a:cubicBezTo>
                <a:cubicBezTo>
                  <a:pt x="4812916" y="6556379"/>
                  <a:pt x="4812916" y="6556379"/>
                  <a:pt x="4812916" y="6558632"/>
                </a:cubicBezTo>
                <a:cubicBezTo>
                  <a:pt x="4812916" y="6562817"/>
                  <a:pt x="4812288" y="6563461"/>
                  <a:pt x="4804747" y="6565070"/>
                </a:cubicBezTo>
                <a:cubicBezTo>
                  <a:pt x="4804747" y="6565070"/>
                  <a:pt x="4804747" y="6565070"/>
                  <a:pt x="4787782" y="6568611"/>
                </a:cubicBezTo>
                <a:cubicBezTo>
                  <a:pt x="4781185" y="6569898"/>
                  <a:pt x="4780870" y="6569898"/>
                  <a:pt x="4779927" y="6571508"/>
                </a:cubicBezTo>
                <a:cubicBezTo>
                  <a:pt x="4778041" y="6574405"/>
                  <a:pt x="4776786" y="6579877"/>
                  <a:pt x="4776786" y="6584705"/>
                </a:cubicBezTo>
                <a:cubicBezTo>
                  <a:pt x="4776786" y="6594040"/>
                  <a:pt x="4783069" y="6601444"/>
                  <a:pt x="4791238" y="6601444"/>
                </a:cubicBezTo>
                <a:cubicBezTo>
                  <a:pt x="4795636" y="6601444"/>
                  <a:pt x="4800350" y="6600156"/>
                  <a:pt x="4804120" y="6597903"/>
                </a:cubicBezTo>
                <a:cubicBezTo>
                  <a:pt x="4805690" y="6596937"/>
                  <a:pt x="4811032" y="6593074"/>
                  <a:pt x="4811661" y="6592109"/>
                </a:cubicBezTo>
                <a:cubicBezTo>
                  <a:pt x="4812288" y="6592109"/>
                  <a:pt x="4812602" y="6591787"/>
                  <a:pt x="4812602" y="6591787"/>
                </a:cubicBezTo>
                <a:cubicBezTo>
                  <a:pt x="4813231" y="6591787"/>
                  <a:pt x="4813545" y="6592753"/>
                  <a:pt x="4813545" y="6595328"/>
                </a:cubicBezTo>
                <a:cubicBezTo>
                  <a:pt x="4813545" y="6596293"/>
                  <a:pt x="4813859" y="6599512"/>
                  <a:pt x="4814174" y="6600478"/>
                </a:cubicBezTo>
                <a:cubicBezTo>
                  <a:pt x="4814488" y="6602087"/>
                  <a:pt x="4815117" y="6602409"/>
                  <a:pt x="4816372" y="6602409"/>
                </a:cubicBezTo>
                <a:cubicBezTo>
                  <a:pt x="4817630" y="6602409"/>
                  <a:pt x="4818573" y="6602409"/>
                  <a:pt x="4819200" y="6602409"/>
                </a:cubicBezTo>
                <a:cubicBezTo>
                  <a:pt x="4819200" y="6602409"/>
                  <a:pt x="4819200" y="6602409"/>
                  <a:pt x="4834596" y="6599512"/>
                </a:cubicBezTo>
                <a:cubicBezTo>
                  <a:pt x="4836794" y="6598868"/>
                  <a:pt x="4837109" y="6598868"/>
                  <a:pt x="4837109" y="6597259"/>
                </a:cubicBezTo>
                <a:cubicBezTo>
                  <a:pt x="4837109" y="6597259"/>
                  <a:pt x="4837109" y="6597259"/>
                  <a:pt x="4837109" y="6595328"/>
                </a:cubicBezTo>
                <a:cubicBezTo>
                  <a:pt x="4837109" y="6593718"/>
                  <a:pt x="4836480" y="6593074"/>
                  <a:pt x="4833968" y="6593074"/>
                </a:cubicBezTo>
                <a:cubicBezTo>
                  <a:pt x="4830825" y="6592753"/>
                  <a:pt x="4829570" y="6592109"/>
                  <a:pt x="4828312" y="6591465"/>
                </a:cubicBezTo>
                <a:cubicBezTo>
                  <a:pt x="4826740" y="6589856"/>
                  <a:pt x="4826740" y="6589856"/>
                  <a:pt x="4826740" y="6576336"/>
                </a:cubicBezTo>
                <a:cubicBezTo>
                  <a:pt x="4826740" y="6576336"/>
                  <a:pt x="4826740" y="6576336"/>
                  <a:pt x="4827371" y="6551551"/>
                </a:cubicBezTo>
                <a:cubicBezTo>
                  <a:pt x="4827371" y="6538675"/>
                  <a:pt x="4819828" y="6532559"/>
                  <a:pt x="4803177" y="6532559"/>
                </a:cubicBezTo>
                <a:close/>
                <a:moveTo>
                  <a:pt x="6236007" y="6532558"/>
                </a:moveTo>
                <a:cubicBezTo>
                  <a:pt x="6236007" y="6532558"/>
                  <a:pt x="6236007" y="6532558"/>
                  <a:pt x="6230040" y="6533843"/>
                </a:cubicBezTo>
                <a:cubicBezTo>
                  <a:pt x="6230040" y="6533843"/>
                  <a:pt x="6230040" y="6533843"/>
                  <a:pt x="6230040" y="6534806"/>
                </a:cubicBezTo>
                <a:cubicBezTo>
                  <a:pt x="6234349" y="6535448"/>
                  <a:pt x="6237995" y="6538659"/>
                  <a:pt x="6238658" y="6541869"/>
                </a:cubicBezTo>
                <a:cubicBezTo>
                  <a:pt x="6239653" y="6546364"/>
                  <a:pt x="6236007" y="6551501"/>
                  <a:pt x="6231035" y="6551822"/>
                </a:cubicBezTo>
                <a:cubicBezTo>
                  <a:pt x="6231035" y="6551822"/>
                  <a:pt x="6231035" y="6551822"/>
                  <a:pt x="6227720" y="6538980"/>
                </a:cubicBezTo>
                <a:cubicBezTo>
                  <a:pt x="6227720" y="6538980"/>
                  <a:pt x="6227720" y="6538980"/>
                  <a:pt x="6228714" y="6537374"/>
                </a:cubicBezTo>
                <a:cubicBezTo>
                  <a:pt x="6228714" y="6537374"/>
                  <a:pt x="6228714" y="6537374"/>
                  <a:pt x="6228383" y="6536411"/>
                </a:cubicBezTo>
                <a:cubicBezTo>
                  <a:pt x="6228383" y="6536411"/>
                  <a:pt x="6228383" y="6536411"/>
                  <a:pt x="6222417" y="6538016"/>
                </a:cubicBezTo>
                <a:cubicBezTo>
                  <a:pt x="6222417" y="6538016"/>
                  <a:pt x="6222417" y="6538016"/>
                  <a:pt x="6222748" y="6539301"/>
                </a:cubicBezTo>
                <a:cubicBezTo>
                  <a:pt x="6222748" y="6539301"/>
                  <a:pt x="6222748" y="6539301"/>
                  <a:pt x="6225068" y="6540264"/>
                </a:cubicBezTo>
                <a:cubicBezTo>
                  <a:pt x="6225068" y="6540264"/>
                  <a:pt x="6225068" y="6540264"/>
                  <a:pt x="6227720" y="6552785"/>
                </a:cubicBezTo>
                <a:cubicBezTo>
                  <a:pt x="6223743" y="6554391"/>
                  <a:pt x="6218771" y="6551822"/>
                  <a:pt x="6217776" y="6547648"/>
                </a:cubicBezTo>
                <a:cubicBezTo>
                  <a:pt x="6217113" y="6544759"/>
                  <a:pt x="6217776" y="6541869"/>
                  <a:pt x="6220096" y="6539943"/>
                </a:cubicBezTo>
                <a:cubicBezTo>
                  <a:pt x="6220096" y="6539943"/>
                  <a:pt x="6220096" y="6539943"/>
                  <a:pt x="6219102" y="6538980"/>
                </a:cubicBezTo>
                <a:cubicBezTo>
                  <a:pt x="6219102" y="6538980"/>
                  <a:pt x="6219102" y="6538980"/>
                  <a:pt x="6213467" y="6540264"/>
                </a:cubicBezTo>
                <a:cubicBezTo>
                  <a:pt x="6213799" y="6542832"/>
                  <a:pt x="6214130" y="6544438"/>
                  <a:pt x="6214793" y="6547006"/>
                </a:cubicBezTo>
                <a:cubicBezTo>
                  <a:pt x="6216782" y="6554712"/>
                  <a:pt x="6221422" y="6561133"/>
                  <a:pt x="6231698" y="6558244"/>
                </a:cubicBezTo>
                <a:cubicBezTo>
                  <a:pt x="6241641" y="6555675"/>
                  <a:pt x="6243630" y="6548612"/>
                  <a:pt x="6241973" y="6541227"/>
                </a:cubicBezTo>
                <a:cubicBezTo>
                  <a:pt x="6240979" y="6537374"/>
                  <a:pt x="6239321" y="6535127"/>
                  <a:pt x="6236007" y="6532558"/>
                </a:cubicBezTo>
                <a:close/>
                <a:moveTo>
                  <a:pt x="5837231" y="6532558"/>
                </a:moveTo>
                <a:cubicBezTo>
                  <a:pt x="5836278" y="6532558"/>
                  <a:pt x="5835644" y="6533195"/>
                  <a:pt x="5835644" y="6534151"/>
                </a:cubicBezTo>
                <a:cubicBezTo>
                  <a:pt x="5835644" y="6534151"/>
                  <a:pt x="5835644" y="6534151"/>
                  <a:pt x="5835644" y="6536381"/>
                </a:cubicBezTo>
                <a:cubicBezTo>
                  <a:pt x="5835644" y="6537974"/>
                  <a:pt x="5835961" y="6538293"/>
                  <a:pt x="5836915" y="6538612"/>
                </a:cubicBezTo>
                <a:cubicBezTo>
                  <a:pt x="5839771" y="6539567"/>
                  <a:pt x="5840406" y="6539886"/>
                  <a:pt x="5841676" y="6543072"/>
                </a:cubicBezTo>
                <a:cubicBezTo>
                  <a:pt x="5843581" y="6547532"/>
                  <a:pt x="5845486" y="6552311"/>
                  <a:pt x="5847074" y="6555816"/>
                </a:cubicBezTo>
                <a:cubicBezTo>
                  <a:pt x="5851518" y="6566330"/>
                  <a:pt x="5855963" y="6576843"/>
                  <a:pt x="5860408" y="6587357"/>
                </a:cubicBezTo>
                <a:cubicBezTo>
                  <a:pt x="5863901" y="6596278"/>
                  <a:pt x="5863901" y="6596597"/>
                  <a:pt x="5865488" y="6597234"/>
                </a:cubicBezTo>
                <a:cubicBezTo>
                  <a:pt x="5865806" y="6597552"/>
                  <a:pt x="5866123" y="6597871"/>
                  <a:pt x="5866123" y="6598190"/>
                </a:cubicBezTo>
                <a:cubicBezTo>
                  <a:pt x="5865806" y="6598827"/>
                  <a:pt x="5865488" y="6599783"/>
                  <a:pt x="5865171" y="6600738"/>
                </a:cubicBezTo>
                <a:cubicBezTo>
                  <a:pt x="5863266" y="6607748"/>
                  <a:pt x="5858503" y="6611571"/>
                  <a:pt x="5851518" y="6611571"/>
                </a:cubicBezTo>
                <a:cubicBezTo>
                  <a:pt x="5848026" y="6611571"/>
                  <a:pt x="5845168" y="6610934"/>
                  <a:pt x="5841358" y="6609978"/>
                </a:cubicBezTo>
                <a:cubicBezTo>
                  <a:pt x="5841041" y="6609978"/>
                  <a:pt x="5840724" y="6609978"/>
                  <a:pt x="5840406" y="6609978"/>
                </a:cubicBezTo>
                <a:cubicBezTo>
                  <a:pt x="5839455" y="6609978"/>
                  <a:pt x="5839136" y="6610296"/>
                  <a:pt x="5839136" y="6611889"/>
                </a:cubicBezTo>
                <a:cubicBezTo>
                  <a:pt x="5839136" y="6611889"/>
                  <a:pt x="5839136" y="6611889"/>
                  <a:pt x="5839136" y="6614119"/>
                </a:cubicBezTo>
                <a:cubicBezTo>
                  <a:pt x="5838818" y="6615075"/>
                  <a:pt x="5838818" y="6616031"/>
                  <a:pt x="5838818" y="6617305"/>
                </a:cubicBezTo>
                <a:cubicBezTo>
                  <a:pt x="5838818" y="6623996"/>
                  <a:pt x="5840088" y="6624633"/>
                  <a:pt x="5850566" y="6624633"/>
                </a:cubicBezTo>
                <a:cubicBezTo>
                  <a:pt x="5855646" y="6624633"/>
                  <a:pt x="5861043" y="6622403"/>
                  <a:pt x="5864218" y="6618898"/>
                </a:cubicBezTo>
                <a:cubicBezTo>
                  <a:pt x="5867711" y="6615075"/>
                  <a:pt x="5868346" y="6613482"/>
                  <a:pt x="5874696" y="6596597"/>
                </a:cubicBezTo>
                <a:cubicBezTo>
                  <a:pt x="5877554" y="6589269"/>
                  <a:pt x="5880094" y="6582578"/>
                  <a:pt x="5882634" y="6575569"/>
                </a:cubicBezTo>
                <a:cubicBezTo>
                  <a:pt x="5882634" y="6575569"/>
                  <a:pt x="5882634" y="6575569"/>
                  <a:pt x="5889619" y="6558046"/>
                </a:cubicBezTo>
                <a:cubicBezTo>
                  <a:pt x="5890889" y="6554860"/>
                  <a:pt x="5892159" y="6551674"/>
                  <a:pt x="5893429" y="6548170"/>
                </a:cubicBezTo>
                <a:cubicBezTo>
                  <a:pt x="5896287" y="6540205"/>
                  <a:pt x="5896604" y="6539886"/>
                  <a:pt x="5899461" y="6538612"/>
                </a:cubicBezTo>
                <a:cubicBezTo>
                  <a:pt x="5900731" y="6537974"/>
                  <a:pt x="5900731" y="6537656"/>
                  <a:pt x="5900731" y="6536381"/>
                </a:cubicBezTo>
                <a:lnTo>
                  <a:pt x="5900731" y="6534151"/>
                </a:lnTo>
                <a:cubicBezTo>
                  <a:pt x="5900731" y="6533195"/>
                  <a:pt x="5900414" y="6532558"/>
                  <a:pt x="5899144" y="6532558"/>
                </a:cubicBezTo>
                <a:cubicBezTo>
                  <a:pt x="5898827" y="6532558"/>
                  <a:pt x="5898509" y="6532558"/>
                  <a:pt x="5897874" y="6532877"/>
                </a:cubicBezTo>
                <a:cubicBezTo>
                  <a:pt x="5895651" y="6532877"/>
                  <a:pt x="5893111" y="6532877"/>
                  <a:pt x="5890254" y="6532877"/>
                </a:cubicBezTo>
                <a:cubicBezTo>
                  <a:pt x="5886761" y="6532877"/>
                  <a:pt x="5883269" y="6532877"/>
                  <a:pt x="5880729" y="6532558"/>
                </a:cubicBezTo>
                <a:cubicBezTo>
                  <a:pt x="5880729" y="6532558"/>
                  <a:pt x="5880729" y="6532558"/>
                  <a:pt x="5879459" y="6532558"/>
                </a:cubicBezTo>
                <a:cubicBezTo>
                  <a:pt x="5878506" y="6532558"/>
                  <a:pt x="5878189" y="6532877"/>
                  <a:pt x="5878189" y="6534151"/>
                </a:cubicBezTo>
                <a:cubicBezTo>
                  <a:pt x="5878189" y="6534151"/>
                  <a:pt x="5878189" y="6534151"/>
                  <a:pt x="5878189" y="6536381"/>
                </a:cubicBezTo>
                <a:cubicBezTo>
                  <a:pt x="5878189" y="6538293"/>
                  <a:pt x="5878189" y="6538293"/>
                  <a:pt x="5881364" y="6538930"/>
                </a:cubicBezTo>
                <a:cubicBezTo>
                  <a:pt x="5883904" y="6539567"/>
                  <a:pt x="5885174" y="6540842"/>
                  <a:pt x="5885174" y="6542753"/>
                </a:cubicBezTo>
                <a:cubicBezTo>
                  <a:pt x="5885174" y="6545302"/>
                  <a:pt x="5874061" y="6580985"/>
                  <a:pt x="5873109" y="6580985"/>
                </a:cubicBezTo>
                <a:cubicBezTo>
                  <a:pt x="5873109" y="6580985"/>
                  <a:pt x="5872791" y="6580348"/>
                  <a:pt x="5871840" y="6578118"/>
                </a:cubicBezTo>
                <a:cubicBezTo>
                  <a:pt x="5870886" y="6575569"/>
                  <a:pt x="5869299" y="6571427"/>
                  <a:pt x="5868346" y="6569197"/>
                </a:cubicBezTo>
                <a:cubicBezTo>
                  <a:pt x="5868346" y="6569197"/>
                  <a:pt x="5868346" y="6569197"/>
                  <a:pt x="5866441" y="6563781"/>
                </a:cubicBezTo>
                <a:cubicBezTo>
                  <a:pt x="5866441" y="6563781"/>
                  <a:pt x="5866441" y="6563781"/>
                  <a:pt x="5862313" y="6552949"/>
                </a:cubicBezTo>
                <a:cubicBezTo>
                  <a:pt x="5861678" y="6550718"/>
                  <a:pt x="5860726" y="6548488"/>
                  <a:pt x="5860091" y="6546258"/>
                </a:cubicBezTo>
                <a:cubicBezTo>
                  <a:pt x="5859456" y="6545302"/>
                  <a:pt x="5859138" y="6544028"/>
                  <a:pt x="5859138" y="6543391"/>
                </a:cubicBezTo>
                <a:cubicBezTo>
                  <a:pt x="5859138" y="6541479"/>
                  <a:pt x="5860726" y="6540205"/>
                  <a:pt x="5863266" y="6539567"/>
                </a:cubicBezTo>
                <a:cubicBezTo>
                  <a:pt x="5868028" y="6538293"/>
                  <a:pt x="5868028" y="6538293"/>
                  <a:pt x="5868028" y="6536381"/>
                </a:cubicBezTo>
                <a:cubicBezTo>
                  <a:pt x="5868028" y="6536381"/>
                  <a:pt x="5868028" y="6536381"/>
                  <a:pt x="5868028" y="6534151"/>
                </a:cubicBezTo>
                <a:cubicBezTo>
                  <a:pt x="5868028" y="6533195"/>
                  <a:pt x="5867393" y="6532558"/>
                  <a:pt x="5866441" y="6532558"/>
                </a:cubicBezTo>
                <a:cubicBezTo>
                  <a:pt x="5866441" y="6532558"/>
                  <a:pt x="5866441" y="6532558"/>
                  <a:pt x="5865171" y="6532558"/>
                </a:cubicBezTo>
                <a:cubicBezTo>
                  <a:pt x="5862948" y="6532877"/>
                  <a:pt x="5856916" y="6532877"/>
                  <a:pt x="5853423" y="6532877"/>
                </a:cubicBezTo>
                <a:cubicBezTo>
                  <a:pt x="5850883" y="6532877"/>
                  <a:pt x="5839136" y="6532877"/>
                  <a:pt x="5838184" y="6532558"/>
                </a:cubicBezTo>
                <a:cubicBezTo>
                  <a:pt x="5838184" y="6532558"/>
                  <a:pt x="5838184" y="6532558"/>
                  <a:pt x="5837231" y="6532558"/>
                </a:cubicBezTo>
                <a:close/>
                <a:moveTo>
                  <a:pt x="5758711" y="6532558"/>
                </a:moveTo>
                <a:cubicBezTo>
                  <a:pt x="5758391" y="6532558"/>
                  <a:pt x="5758072" y="6532558"/>
                  <a:pt x="5757429" y="6532877"/>
                </a:cubicBezTo>
                <a:cubicBezTo>
                  <a:pt x="5757429" y="6532877"/>
                  <a:pt x="5757429" y="6532877"/>
                  <a:pt x="5756469" y="6532877"/>
                </a:cubicBezTo>
                <a:cubicBezTo>
                  <a:pt x="5756469" y="6532877"/>
                  <a:pt x="5756469" y="6532877"/>
                  <a:pt x="5737876" y="6534791"/>
                </a:cubicBezTo>
                <a:cubicBezTo>
                  <a:pt x="5735953" y="6535110"/>
                  <a:pt x="5735632" y="6535429"/>
                  <a:pt x="5735632" y="6536705"/>
                </a:cubicBezTo>
                <a:cubicBezTo>
                  <a:pt x="5735632" y="6536705"/>
                  <a:pt x="5735632" y="6536705"/>
                  <a:pt x="5735632" y="6539258"/>
                </a:cubicBezTo>
                <a:cubicBezTo>
                  <a:pt x="5735632" y="6540534"/>
                  <a:pt x="5736274" y="6540853"/>
                  <a:pt x="5739159" y="6541172"/>
                </a:cubicBezTo>
                <a:cubicBezTo>
                  <a:pt x="5744608" y="6541810"/>
                  <a:pt x="5744929" y="6542767"/>
                  <a:pt x="5744929" y="6558399"/>
                </a:cubicBezTo>
                <a:lnTo>
                  <a:pt x="5744929" y="6569245"/>
                </a:lnTo>
                <a:cubicBezTo>
                  <a:pt x="5744929" y="6578178"/>
                  <a:pt x="5744608" y="6584239"/>
                  <a:pt x="5744608" y="6587430"/>
                </a:cubicBezTo>
                <a:cubicBezTo>
                  <a:pt x="5744286" y="6590301"/>
                  <a:pt x="5743647" y="6590939"/>
                  <a:pt x="5739478" y="6592534"/>
                </a:cubicBezTo>
                <a:cubicBezTo>
                  <a:pt x="5735632" y="6593810"/>
                  <a:pt x="5735632" y="6593810"/>
                  <a:pt x="5735632" y="6595405"/>
                </a:cubicBezTo>
                <a:cubicBezTo>
                  <a:pt x="5735632" y="6595405"/>
                  <a:pt x="5735632" y="6595405"/>
                  <a:pt x="5735632" y="6597638"/>
                </a:cubicBezTo>
                <a:cubicBezTo>
                  <a:pt x="5735632" y="6598914"/>
                  <a:pt x="5735632" y="6599233"/>
                  <a:pt x="5736913" y="6599233"/>
                </a:cubicBezTo>
                <a:cubicBezTo>
                  <a:pt x="5736913" y="6599233"/>
                  <a:pt x="5736913" y="6599233"/>
                  <a:pt x="5737876" y="6599233"/>
                </a:cubicBezTo>
                <a:cubicBezTo>
                  <a:pt x="5741081" y="6599233"/>
                  <a:pt x="5747493" y="6598914"/>
                  <a:pt x="5752302" y="6598914"/>
                </a:cubicBezTo>
                <a:cubicBezTo>
                  <a:pt x="5757429" y="6598914"/>
                  <a:pt x="5763199" y="6599233"/>
                  <a:pt x="5766726" y="6599233"/>
                </a:cubicBezTo>
                <a:cubicBezTo>
                  <a:pt x="5766726" y="6599233"/>
                  <a:pt x="5766726" y="6599233"/>
                  <a:pt x="5767687" y="6599233"/>
                </a:cubicBezTo>
                <a:cubicBezTo>
                  <a:pt x="5768649" y="6599233"/>
                  <a:pt x="5768969" y="6598914"/>
                  <a:pt x="5768969" y="6597638"/>
                </a:cubicBezTo>
                <a:cubicBezTo>
                  <a:pt x="5768969" y="6597638"/>
                  <a:pt x="5768969" y="6597638"/>
                  <a:pt x="5768969" y="6595405"/>
                </a:cubicBezTo>
                <a:cubicBezTo>
                  <a:pt x="5768969" y="6593810"/>
                  <a:pt x="5768969" y="6593491"/>
                  <a:pt x="5765124" y="6592534"/>
                </a:cubicBezTo>
                <a:cubicBezTo>
                  <a:pt x="5761276" y="6591258"/>
                  <a:pt x="5760314" y="6590301"/>
                  <a:pt x="5759994" y="6587430"/>
                </a:cubicBezTo>
                <a:cubicBezTo>
                  <a:pt x="5759994" y="6584239"/>
                  <a:pt x="5759994" y="6577221"/>
                  <a:pt x="5759994" y="6569245"/>
                </a:cubicBezTo>
                <a:cubicBezTo>
                  <a:pt x="5759994" y="6569245"/>
                  <a:pt x="5759994" y="6569245"/>
                  <a:pt x="5759994" y="6562865"/>
                </a:cubicBezTo>
                <a:cubicBezTo>
                  <a:pt x="5759994" y="6555528"/>
                  <a:pt x="5759994" y="6542448"/>
                  <a:pt x="5759994" y="6540215"/>
                </a:cubicBezTo>
                <a:cubicBezTo>
                  <a:pt x="5760314" y="6535429"/>
                  <a:pt x="5760314" y="6535429"/>
                  <a:pt x="5760314" y="6535110"/>
                </a:cubicBezTo>
                <a:cubicBezTo>
                  <a:pt x="5760314" y="6533515"/>
                  <a:pt x="5759675" y="6532558"/>
                  <a:pt x="5758711" y="6532558"/>
                </a:cubicBezTo>
                <a:close/>
                <a:moveTo>
                  <a:pt x="5705788" y="6532558"/>
                </a:moveTo>
                <a:cubicBezTo>
                  <a:pt x="5689595" y="6532558"/>
                  <a:pt x="5680070" y="6540214"/>
                  <a:pt x="5680070" y="6553292"/>
                </a:cubicBezTo>
                <a:cubicBezTo>
                  <a:pt x="5680070" y="6563181"/>
                  <a:pt x="5684197" y="6567647"/>
                  <a:pt x="5701025" y="6575621"/>
                </a:cubicBezTo>
                <a:cubicBezTo>
                  <a:pt x="5708327" y="6578811"/>
                  <a:pt x="5710233" y="6581044"/>
                  <a:pt x="5710233" y="6584872"/>
                </a:cubicBezTo>
                <a:cubicBezTo>
                  <a:pt x="5710233" y="6589976"/>
                  <a:pt x="5705470" y="6593804"/>
                  <a:pt x="5699119" y="6593804"/>
                </a:cubicBezTo>
                <a:cubicBezTo>
                  <a:pt x="5692770" y="6593804"/>
                  <a:pt x="5687055" y="6590295"/>
                  <a:pt x="5686102" y="6585829"/>
                </a:cubicBezTo>
                <a:cubicBezTo>
                  <a:pt x="5685150" y="6582320"/>
                  <a:pt x="5685150" y="6582320"/>
                  <a:pt x="5683880" y="6582320"/>
                </a:cubicBezTo>
                <a:cubicBezTo>
                  <a:pt x="5683880" y="6582320"/>
                  <a:pt x="5683880" y="6582320"/>
                  <a:pt x="5681657" y="6582320"/>
                </a:cubicBezTo>
                <a:cubicBezTo>
                  <a:pt x="5680070" y="6582320"/>
                  <a:pt x="5679434" y="6582958"/>
                  <a:pt x="5679434" y="6584553"/>
                </a:cubicBezTo>
                <a:cubicBezTo>
                  <a:pt x="5679434" y="6584553"/>
                  <a:pt x="5679434" y="6584553"/>
                  <a:pt x="5678483" y="6593485"/>
                </a:cubicBezTo>
                <a:cubicBezTo>
                  <a:pt x="5678483" y="6595717"/>
                  <a:pt x="5678800" y="6596355"/>
                  <a:pt x="5680705" y="6597312"/>
                </a:cubicBezTo>
                <a:cubicBezTo>
                  <a:pt x="5684832" y="6599545"/>
                  <a:pt x="5691500" y="6600821"/>
                  <a:pt x="5697533" y="6600821"/>
                </a:cubicBezTo>
                <a:cubicBezTo>
                  <a:pt x="5714043" y="6600821"/>
                  <a:pt x="5724521" y="6592847"/>
                  <a:pt x="5724521" y="6580725"/>
                </a:cubicBezTo>
                <a:cubicBezTo>
                  <a:pt x="5724521" y="6573388"/>
                  <a:pt x="5719757" y="6567009"/>
                  <a:pt x="5711185" y="6562862"/>
                </a:cubicBezTo>
                <a:cubicBezTo>
                  <a:pt x="5702613" y="6559034"/>
                  <a:pt x="5702613" y="6559034"/>
                  <a:pt x="5699755" y="6557439"/>
                </a:cubicBezTo>
                <a:cubicBezTo>
                  <a:pt x="5694675" y="6554249"/>
                  <a:pt x="5692770" y="6552016"/>
                  <a:pt x="5692770" y="6548508"/>
                </a:cubicBezTo>
                <a:cubicBezTo>
                  <a:pt x="5692770" y="6543085"/>
                  <a:pt x="5696897" y="6539895"/>
                  <a:pt x="5703248" y="6539895"/>
                </a:cubicBezTo>
                <a:cubicBezTo>
                  <a:pt x="5708963" y="6539895"/>
                  <a:pt x="5712773" y="6541809"/>
                  <a:pt x="5714360" y="6545318"/>
                </a:cubicBezTo>
                <a:cubicBezTo>
                  <a:pt x="5715630" y="6548827"/>
                  <a:pt x="5715630" y="6548827"/>
                  <a:pt x="5716901" y="6548827"/>
                </a:cubicBezTo>
                <a:cubicBezTo>
                  <a:pt x="5716901" y="6548827"/>
                  <a:pt x="5716901" y="6548827"/>
                  <a:pt x="5719123" y="6548827"/>
                </a:cubicBezTo>
                <a:cubicBezTo>
                  <a:pt x="5720393" y="6548827"/>
                  <a:pt x="5720710" y="6548508"/>
                  <a:pt x="5720710" y="6546275"/>
                </a:cubicBezTo>
                <a:lnTo>
                  <a:pt x="5721663" y="6538300"/>
                </a:lnTo>
                <a:cubicBezTo>
                  <a:pt x="5721663" y="6538300"/>
                  <a:pt x="5721663" y="6538300"/>
                  <a:pt x="5721663" y="6537981"/>
                </a:cubicBezTo>
                <a:cubicBezTo>
                  <a:pt x="5721663" y="6536386"/>
                  <a:pt x="5721027" y="6535748"/>
                  <a:pt x="5719123" y="6534791"/>
                </a:cubicBezTo>
                <a:cubicBezTo>
                  <a:pt x="5715947" y="6533515"/>
                  <a:pt x="5710550" y="6532558"/>
                  <a:pt x="5705788" y="6532558"/>
                </a:cubicBezTo>
                <a:close/>
                <a:moveTo>
                  <a:pt x="5638758" y="6532558"/>
                </a:moveTo>
                <a:cubicBezTo>
                  <a:pt x="5638436" y="6532558"/>
                  <a:pt x="5638114" y="6532558"/>
                  <a:pt x="5637794" y="6532877"/>
                </a:cubicBezTo>
                <a:cubicBezTo>
                  <a:pt x="5637794" y="6532877"/>
                  <a:pt x="5637794" y="6532877"/>
                  <a:pt x="5636508" y="6532877"/>
                </a:cubicBezTo>
                <a:cubicBezTo>
                  <a:pt x="5636508" y="6532877"/>
                  <a:pt x="5636508" y="6532877"/>
                  <a:pt x="5617231" y="6535748"/>
                </a:cubicBezTo>
                <a:cubicBezTo>
                  <a:pt x="5615304" y="6536067"/>
                  <a:pt x="5614983" y="6536386"/>
                  <a:pt x="5614983" y="6538301"/>
                </a:cubicBezTo>
                <a:lnTo>
                  <a:pt x="5614983" y="6540853"/>
                </a:lnTo>
                <a:cubicBezTo>
                  <a:pt x="5614983" y="6542129"/>
                  <a:pt x="5615304" y="6542448"/>
                  <a:pt x="5618196" y="6542448"/>
                </a:cubicBezTo>
                <a:cubicBezTo>
                  <a:pt x="5622371" y="6542767"/>
                  <a:pt x="5624300" y="6543724"/>
                  <a:pt x="5625585" y="6547233"/>
                </a:cubicBezTo>
                <a:cubicBezTo>
                  <a:pt x="5626870" y="6550742"/>
                  <a:pt x="5627833" y="6558399"/>
                  <a:pt x="5627833" y="6565098"/>
                </a:cubicBezTo>
                <a:cubicBezTo>
                  <a:pt x="5627833" y="6565098"/>
                  <a:pt x="5627833" y="6565098"/>
                  <a:pt x="5627833" y="6569245"/>
                </a:cubicBezTo>
                <a:cubicBezTo>
                  <a:pt x="5627833" y="6578178"/>
                  <a:pt x="5627833" y="6584239"/>
                  <a:pt x="5627512" y="6587430"/>
                </a:cubicBezTo>
                <a:cubicBezTo>
                  <a:pt x="5627191" y="6590301"/>
                  <a:pt x="5626548" y="6590939"/>
                  <a:pt x="5622693" y="6592534"/>
                </a:cubicBezTo>
                <a:cubicBezTo>
                  <a:pt x="5618516" y="6593810"/>
                  <a:pt x="5618516" y="6593810"/>
                  <a:pt x="5618516" y="6595405"/>
                </a:cubicBezTo>
                <a:cubicBezTo>
                  <a:pt x="5618516" y="6595405"/>
                  <a:pt x="5618516" y="6595405"/>
                  <a:pt x="5618516" y="6597638"/>
                </a:cubicBezTo>
                <a:cubicBezTo>
                  <a:pt x="5618516" y="6598914"/>
                  <a:pt x="5618838" y="6599233"/>
                  <a:pt x="5620123" y="6599233"/>
                </a:cubicBezTo>
                <a:cubicBezTo>
                  <a:pt x="5620123" y="6599233"/>
                  <a:pt x="5620123" y="6599233"/>
                  <a:pt x="5620765" y="6599233"/>
                </a:cubicBezTo>
                <a:cubicBezTo>
                  <a:pt x="5624300" y="6599233"/>
                  <a:pt x="5630404" y="6598914"/>
                  <a:pt x="5634581" y="6598914"/>
                </a:cubicBezTo>
                <a:cubicBezTo>
                  <a:pt x="5639721" y="6598914"/>
                  <a:pt x="5650323" y="6599233"/>
                  <a:pt x="5654178" y="6599233"/>
                </a:cubicBezTo>
                <a:cubicBezTo>
                  <a:pt x="5654178" y="6599233"/>
                  <a:pt x="5654178" y="6599233"/>
                  <a:pt x="5654821" y="6599233"/>
                </a:cubicBezTo>
                <a:cubicBezTo>
                  <a:pt x="5655785" y="6599233"/>
                  <a:pt x="5656427" y="6598595"/>
                  <a:pt x="5656427" y="6597319"/>
                </a:cubicBezTo>
                <a:cubicBezTo>
                  <a:pt x="5656427" y="6597319"/>
                  <a:pt x="5656427" y="6597319"/>
                  <a:pt x="5656427" y="6595405"/>
                </a:cubicBezTo>
                <a:cubicBezTo>
                  <a:pt x="5656427" y="6593491"/>
                  <a:pt x="5656427" y="6593491"/>
                  <a:pt x="5652251" y="6592534"/>
                </a:cubicBezTo>
                <a:cubicBezTo>
                  <a:pt x="5646468" y="6591258"/>
                  <a:pt x="5646468" y="6591258"/>
                  <a:pt x="5645504" y="6590939"/>
                </a:cubicBezTo>
                <a:cubicBezTo>
                  <a:pt x="5643576" y="6589982"/>
                  <a:pt x="5643255" y="6588706"/>
                  <a:pt x="5643255" y="6584239"/>
                </a:cubicBezTo>
                <a:cubicBezTo>
                  <a:pt x="5643255" y="6584239"/>
                  <a:pt x="5643255" y="6584239"/>
                  <a:pt x="5642934" y="6575945"/>
                </a:cubicBezTo>
                <a:cubicBezTo>
                  <a:pt x="5642934" y="6575945"/>
                  <a:pt x="5642934" y="6575945"/>
                  <a:pt x="5642934" y="6569883"/>
                </a:cubicBezTo>
                <a:cubicBezTo>
                  <a:pt x="5642934" y="6556804"/>
                  <a:pt x="5643576" y="6553933"/>
                  <a:pt x="5646468" y="6551061"/>
                </a:cubicBezTo>
                <a:cubicBezTo>
                  <a:pt x="5649038" y="6548828"/>
                  <a:pt x="5652894" y="6547233"/>
                  <a:pt x="5657712" y="6547233"/>
                </a:cubicBezTo>
                <a:cubicBezTo>
                  <a:pt x="5660604" y="6547233"/>
                  <a:pt x="5663496" y="6547552"/>
                  <a:pt x="5665102" y="6548190"/>
                </a:cubicBezTo>
                <a:cubicBezTo>
                  <a:pt x="5665744" y="6548190"/>
                  <a:pt x="5666066" y="6548509"/>
                  <a:pt x="5666387" y="6548509"/>
                </a:cubicBezTo>
                <a:cubicBezTo>
                  <a:pt x="5667352" y="6548509"/>
                  <a:pt x="5667994" y="6547552"/>
                  <a:pt x="5668315" y="6545000"/>
                </a:cubicBezTo>
                <a:cubicBezTo>
                  <a:pt x="5668315" y="6545000"/>
                  <a:pt x="5668315" y="6545000"/>
                  <a:pt x="5668636" y="6535748"/>
                </a:cubicBezTo>
                <a:cubicBezTo>
                  <a:pt x="5668636" y="6535748"/>
                  <a:pt x="5668636" y="6535748"/>
                  <a:pt x="5668636" y="6535429"/>
                </a:cubicBezTo>
                <a:cubicBezTo>
                  <a:pt x="5668958" y="6533515"/>
                  <a:pt x="5667352" y="6532558"/>
                  <a:pt x="5664138" y="6532558"/>
                </a:cubicBezTo>
                <a:cubicBezTo>
                  <a:pt x="5661567" y="6532558"/>
                  <a:pt x="5659640" y="6532877"/>
                  <a:pt x="5657712" y="6533515"/>
                </a:cubicBezTo>
                <a:cubicBezTo>
                  <a:pt x="5653858" y="6534153"/>
                  <a:pt x="5652571" y="6535110"/>
                  <a:pt x="5649038" y="6539258"/>
                </a:cubicBezTo>
                <a:cubicBezTo>
                  <a:pt x="5645825" y="6543086"/>
                  <a:pt x="5645825" y="6543086"/>
                  <a:pt x="5643898" y="6545319"/>
                </a:cubicBezTo>
                <a:cubicBezTo>
                  <a:pt x="5642934" y="6546276"/>
                  <a:pt x="5641649" y="6547233"/>
                  <a:pt x="5641327" y="6547233"/>
                </a:cubicBezTo>
                <a:cubicBezTo>
                  <a:pt x="5640364" y="6547233"/>
                  <a:pt x="5640042" y="6546276"/>
                  <a:pt x="5640042" y="6540853"/>
                </a:cubicBezTo>
                <a:cubicBezTo>
                  <a:pt x="5640042" y="6540853"/>
                  <a:pt x="5640042" y="6540853"/>
                  <a:pt x="5640364" y="6534791"/>
                </a:cubicBezTo>
                <a:cubicBezTo>
                  <a:pt x="5640364" y="6533515"/>
                  <a:pt x="5639721" y="6532558"/>
                  <a:pt x="5638758" y="6532558"/>
                </a:cubicBezTo>
                <a:close/>
                <a:moveTo>
                  <a:pt x="5580642" y="6532558"/>
                </a:moveTo>
                <a:cubicBezTo>
                  <a:pt x="5562120" y="6532558"/>
                  <a:pt x="5548308" y="6547870"/>
                  <a:pt x="5548308" y="6568604"/>
                </a:cubicBezTo>
                <a:cubicBezTo>
                  <a:pt x="5548308" y="6587743"/>
                  <a:pt x="5561180" y="6600821"/>
                  <a:pt x="5580013" y="6600821"/>
                </a:cubicBezTo>
                <a:cubicBezTo>
                  <a:pt x="5585350" y="6600821"/>
                  <a:pt x="5591315" y="6599545"/>
                  <a:pt x="5596022" y="6597631"/>
                </a:cubicBezTo>
                <a:cubicBezTo>
                  <a:pt x="5599475" y="6596355"/>
                  <a:pt x="5601047" y="6595398"/>
                  <a:pt x="5601360" y="6594761"/>
                </a:cubicBezTo>
                <a:cubicBezTo>
                  <a:pt x="5601673" y="6593804"/>
                  <a:pt x="5602929" y="6585191"/>
                  <a:pt x="5602929" y="6582958"/>
                </a:cubicBezTo>
                <a:cubicBezTo>
                  <a:pt x="5602929" y="6582320"/>
                  <a:pt x="5602302" y="6582001"/>
                  <a:pt x="5601987" y="6582001"/>
                </a:cubicBezTo>
                <a:cubicBezTo>
                  <a:pt x="5601987" y="6582001"/>
                  <a:pt x="5601673" y="6582001"/>
                  <a:pt x="5601360" y="6582320"/>
                </a:cubicBezTo>
                <a:cubicBezTo>
                  <a:pt x="5597278" y="6585829"/>
                  <a:pt x="5588174" y="6589019"/>
                  <a:pt x="5581583" y="6589019"/>
                </a:cubicBezTo>
                <a:cubicBezTo>
                  <a:pt x="5570596" y="6589019"/>
                  <a:pt x="5562748" y="6579449"/>
                  <a:pt x="5562748" y="6566690"/>
                </a:cubicBezTo>
                <a:cubicBezTo>
                  <a:pt x="5562748" y="6562224"/>
                  <a:pt x="5563062" y="6561905"/>
                  <a:pt x="5567770" y="6561905"/>
                </a:cubicBezTo>
                <a:lnTo>
                  <a:pt x="5597592" y="6561905"/>
                </a:lnTo>
                <a:cubicBezTo>
                  <a:pt x="5602616" y="6561905"/>
                  <a:pt x="5603870" y="6560629"/>
                  <a:pt x="5603870" y="6557120"/>
                </a:cubicBezTo>
                <a:cubicBezTo>
                  <a:pt x="5603870" y="6541490"/>
                  <a:pt x="5595709" y="6532558"/>
                  <a:pt x="5580642" y="6532558"/>
                </a:cubicBezTo>
                <a:close/>
                <a:moveTo>
                  <a:pt x="5480669" y="6532558"/>
                </a:moveTo>
                <a:cubicBezTo>
                  <a:pt x="5479091" y="6532558"/>
                  <a:pt x="5478458" y="6532874"/>
                  <a:pt x="5478458" y="6534138"/>
                </a:cubicBezTo>
                <a:cubicBezTo>
                  <a:pt x="5478458" y="6534138"/>
                  <a:pt x="5478458" y="6534138"/>
                  <a:pt x="5478458" y="6536666"/>
                </a:cubicBezTo>
                <a:cubicBezTo>
                  <a:pt x="5478458" y="6537614"/>
                  <a:pt x="5478775" y="6538562"/>
                  <a:pt x="5479722" y="6538878"/>
                </a:cubicBezTo>
                <a:cubicBezTo>
                  <a:pt x="5482566" y="6539826"/>
                  <a:pt x="5482882" y="6539826"/>
                  <a:pt x="5483831" y="6542038"/>
                </a:cubicBezTo>
                <a:cubicBezTo>
                  <a:pt x="5486042" y="6547410"/>
                  <a:pt x="5488570" y="6554046"/>
                  <a:pt x="5494572" y="6571110"/>
                </a:cubicBezTo>
                <a:cubicBezTo>
                  <a:pt x="5500576" y="6587541"/>
                  <a:pt x="5501839" y="6590385"/>
                  <a:pt x="5503420" y="6594809"/>
                </a:cubicBezTo>
                <a:cubicBezTo>
                  <a:pt x="5504998" y="6599233"/>
                  <a:pt x="5504998" y="6599233"/>
                  <a:pt x="5506262" y="6599233"/>
                </a:cubicBezTo>
                <a:cubicBezTo>
                  <a:pt x="5506578" y="6599233"/>
                  <a:pt x="5507211" y="6599233"/>
                  <a:pt x="5507842" y="6599233"/>
                </a:cubicBezTo>
                <a:cubicBezTo>
                  <a:pt x="5512266" y="6598285"/>
                  <a:pt x="5512582" y="6598285"/>
                  <a:pt x="5513845" y="6598285"/>
                </a:cubicBezTo>
                <a:cubicBezTo>
                  <a:pt x="5515426" y="6597969"/>
                  <a:pt x="5516057" y="6597653"/>
                  <a:pt x="5516373" y="6597021"/>
                </a:cubicBezTo>
                <a:cubicBezTo>
                  <a:pt x="5517006" y="6596073"/>
                  <a:pt x="5517006" y="6596073"/>
                  <a:pt x="5518269" y="6592913"/>
                </a:cubicBezTo>
                <a:cubicBezTo>
                  <a:pt x="5518900" y="6590385"/>
                  <a:pt x="5519849" y="6588173"/>
                  <a:pt x="5523957" y="6577746"/>
                </a:cubicBezTo>
                <a:cubicBezTo>
                  <a:pt x="5535015" y="6550570"/>
                  <a:pt x="5535015" y="6550570"/>
                  <a:pt x="5536595" y="6546778"/>
                </a:cubicBezTo>
                <a:cubicBezTo>
                  <a:pt x="5538808" y="6541090"/>
                  <a:pt x="5539438" y="6539826"/>
                  <a:pt x="5541019" y="6539194"/>
                </a:cubicBezTo>
                <a:cubicBezTo>
                  <a:pt x="5543547" y="6538562"/>
                  <a:pt x="5543547" y="6538562"/>
                  <a:pt x="5543547" y="6536666"/>
                </a:cubicBezTo>
                <a:lnTo>
                  <a:pt x="5543547" y="6534138"/>
                </a:lnTo>
                <a:cubicBezTo>
                  <a:pt x="5543547" y="6532874"/>
                  <a:pt x="5543230" y="6532558"/>
                  <a:pt x="5542282" y="6532558"/>
                </a:cubicBezTo>
                <a:cubicBezTo>
                  <a:pt x="5542282" y="6532558"/>
                  <a:pt x="5542282" y="6532558"/>
                  <a:pt x="5541019" y="6532558"/>
                </a:cubicBezTo>
                <a:cubicBezTo>
                  <a:pt x="5538174" y="6532874"/>
                  <a:pt x="5535331" y="6532874"/>
                  <a:pt x="5533119" y="6532874"/>
                </a:cubicBezTo>
                <a:cubicBezTo>
                  <a:pt x="5530277" y="6532874"/>
                  <a:pt x="5525222" y="6532874"/>
                  <a:pt x="5523640" y="6532874"/>
                </a:cubicBezTo>
                <a:cubicBezTo>
                  <a:pt x="5523010" y="6532558"/>
                  <a:pt x="5522692" y="6532558"/>
                  <a:pt x="5522060" y="6532558"/>
                </a:cubicBezTo>
                <a:cubicBezTo>
                  <a:pt x="5521113" y="6532558"/>
                  <a:pt x="5520482" y="6533190"/>
                  <a:pt x="5520482" y="6534138"/>
                </a:cubicBezTo>
                <a:cubicBezTo>
                  <a:pt x="5520482" y="6534138"/>
                  <a:pt x="5520482" y="6534138"/>
                  <a:pt x="5520482" y="6536666"/>
                </a:cubicBezTo>
                <a:cubicBezTo>
                  <a:pt x="5520482" y="6537930"/>
                  <a:pt x="5521113" y="6538246"/>
                  <a:pt x="5522692" y="6538562"/>
                </a:cubicBezTo>
                <a:cubicBezTo>
                  <a:pt x="5525852" y="6539194"/>
                  <a:pt x="5527748" y="6540774"/>
                  <a:pt x="5527748" y="6542354"/>
                </a:cubicBezTo>
                <a:cubicBezTo>
                  <a:pt x="5527748" y="6543618"/>
                  <a:pt x="5526800" y="6547410"/>
                  <a:pt x="5522692" y="6558786"/>
                </a:cubicBezTo>
                <a:cubicBezTo>
                  <a:pt x="5522692" y="6558786"/>
                  <a:pt x="5522692" y="6558786"/>
                  <a:pt x="5518900" y="6568898"/>
                </a:cubicBezTo>
                <a:cubicBezTo>
                  <a:pt x="5518269" y="6572058"/>
                  <a:pt x="5517321" y="6574270"/>
                  <a:pt x="5516690" y="6576482"/>
                </a:cubicBezTo>
                <a:cubicBezTo>
                  <a:pt x="5516690" y="6576482"/>
                  <a:pt x="5516690" y="6576482"/>
                  <a:pt x="5515426" y="6579958"/>
                </a:cubicBezTo>
                <a:cubicBezTo>
                  <a:pt x="5515426" y="6579958"/>
                  <a:pt x="5515426" y="6579958"/>
                  <a:pt x="5515109" y="6581854"/>
                </a:cubicBezTo>
                <a:cubicBezTo>
                  <a:pt x="5514793" y="6582801"/>
                  <a:pt x="5514793" y="6583433"/>
                  <a:pt x="5514478" y="6583433"/>
                </a:cubicBezTo>
                <a:cubicBezTo>
                  <a:pt x="5514162" y="6583433"/>
                  <a:pt x="5511634" y="6575218"/>
                  <a:pt x="5507526" y="6561946"/>
                </a:cubicBezTo>
                <a:cubicBezTo>
                  <a:pt x="5507526" y="6561946"/>
                  <a:pt x="5507526" y="6561946"/>
                  <a:pt x="5504367" y="6551518"/>
                </a:cubicBezTo>
                <a:cubicBezTo>
                  <a:pt x="5503735" y="6549622"/>
                  <a:pt x="5503104" y="6547726"/>
                  <a:pt x="5502471" y="6545514"/>
                </a:cubicBezTo>
                <a:cubicBezTo>
                  <a:pt x="5502156" y="6544566"/>
                  <a:pt x="5502156" y="6543618"/>
                  <a:pt x="5502156" y="6542986"/>
                </a:cubicBezTo>
                <a:cubicBezTo>
                  <a:pt x="5502156" y="6541090"/>
                  <a:pt x="5503420" y="6540142"/>
                  <a:pt x="5507211" y="6539194"/>
                </a:cubicBezTo>
                <a:cubicBezTo>
                  <a:pt x="5510686" y="6538246"/>
                  <a:pt x="5510686" y="6538246"/>
                  <a:pt x="5510686" y="6536666"/>
                </a:cubicBezTo>
                <a:cubicBezTo>
                  <a:pt x="5510686" y="6536666"/>
                  <a:pt x="5510686" y="6536666"/>
                  <a:pt x="5510686" y="6534138"/>
                </a:cubicBezTo>
                <a:cubicBezTo>
                  <a:pt x="5510686" y="6532874"/>
                  <a:pt x="5510371" y="6532558"/>
                  <a:pt x="5509106" y="6532558"/>
                </a:cubicBezTo>
                <a:cubicBezTo>
                  <a:pt x="5509106" y="6532558"/>
                  <a:pt x="5509106" y="6532558"/>
                  <a:pt x="5507526" y="6532558"/>
                </a:cubicBezTo>
                <a:cubicBezTo>
                  <a:pt x="5503735" y="6532874"/>
                  <a:pt x="5499944" y="6532874"/>
                  <a:pt x="5493624" y="6532874"/>
                </a:cubicBezTo>
                <a:cubicBezTo>
                  <a:pt x="5490781" y="6532874"/>
                  <a:pt x="5488253" y="6532874"/>
                  <a:pt x="5486989" y="6532874"/>
                </a:cubicBezTo>
                <a:cubicBezTo>
                  <a:pt x="5480986" y="6532558"/>
                  <a:pt x="5480986" y="6532558"/>
                  <a:pt x="5480669" y="6532558"/>
                </a:cubicBezTo>
                <a:close/>
                <a:moveTo>
                  <a:pt x="5463439" y="6532558"/>
                </a:moveTo>
                <a:cubicBezTo>
                  <a:pt x="5463117" y="6532558"/>
                  <a:pt x="5462797" y="6532558"/>
                  <a:pt x="5462477" y="6532877"/>
                </a:cubicBezTo>
                <a:cubicBezTo>
                  <a:pt x="5462477" y="6532877"/>
                  <a:pt x="5462477" y="6532877"/>
                  <a:pt x="5461194" y="6532877"/>
                </a:cubicBezTo>
                <a:cubicBezTo>
                  <a:pt x="5461194" y="6532877"/>
                  <a:pt x="5461194" y="6532877"/>
                  <a:pt x="5442603" y="6534791"/>
                </a:cubicBezTo>
                <a:cubicBezTo>
                  <a:pt x="5440679" y="6535110"/>
                  <a:pt x="5440359" y="6535429"/>
                  <a:pt x="5440359" y="6536705"/>
                </a:cubicBezTo>
                <a:cubicBezTo>
                  <a:pt x="5440359" y="6536705"/>
                  <a:pt x="5440359" y="6536705"/>
                  <a:pt x="5440359" y="6539258"/>
                </a:cubicBezTo>
                <a:cubicBezTo>
                  <a:pt x="5440359" y="6540534"/>
                  <a:pt x="5440999" y="6540853"/>
                  <a:pt x="5444205" y="6541172"/>
                </a:cubicBezTo>
                <a:cubicBezTo>
                  <a:pt x="5449334" y="6541810"/>
                  <a:pt x="5449654" y="6542767"/>
                  <a:pt x="5449654" y="6558399"/>
                </a:cubicBezTo>
                <a:lnTo>
                  <a:pt x="5449654" y="6569245"/>
                </a:lnTo>
                <a:cubicBezTo>
                  <a:pt x="5449654" y="6578178"/>
                  <a:pt x="5449654" y="6584239"/>
                  <a:pt x="5449334" y="6587430"/>
                </a:cubicBezTo>
                <a:cubicBezTo>
                  <a:pt x="5449334" y="6590301"/>
                  <a:pt x="5448373" y="6590939"/>
                  <a:pt x="5444526" y="6592534"/>
                </a:cubicBezTo>
                <a:cubicBezTo>
                  <a:pt x="5440359" y="6593810"/>
                  <a:pt x="5440359" y="6593810"/>
                  <a:pt x="5440359" y="6595405"/>
                </a:cubicBezTo>
                <a:cubicBezTo>
                  <a:pt x="5440359" y="6595405"/>
                  <a:pt x="5440359" y="6595405"/>
                  <a:pt x="5440359" y="6597638"/>
                </a:cubicBezTo>
                <a:cubicBezTo>
                  <a:pt x="5440359" y="6598914"/>
                  <a:pt x="5440679" y="6599233"/>
                  <a:pt x="5441961" y="6599233"/>
                </a:cubicBezTo>
                <a:cubicBezTo>
                  <a:pt x="5441961" y="6599233"/>
                  <a:pt x="5441961" y="6599233"/>
                  <a:pt x="5442923" y="6599233"/>
                </a:cubicBezTo>
                <a:cubicBezTo>
                  <a:pt x="5446128" y="6599233"/>
                  <a:pt x="5452220" y="6598914"/>
                  <a:pt x="5457348" y="6598914"/>
                </a:cubicBezTo>
                <a:cubicBezTo>
                  <a:pt x="5462157" y="6598914"/>
                  <a:pt x="5468247" y="6599233"/>
                  <a:pt x="5471452" y="6599233"/>
                </a:cubicBezTo>
                <a:cubicBezTo>
                  <a:pt x="5471452" y="6599233"/>
                  <a:pt x="5471452" y="6599233"/>
                  <a:pt x="5472414" y="6599233"/>
                </a:cubicBezTo>
                <a:cubicBezTo>
                  <a:pt x="5473376" y="6599233"/>
                  <a:pt x="5473697" y="6598914"/>
                  <a:pt x="5473697" y="6597638"/>
                </a:cubicBezTo>
                <a:cubicBezTo>
                  <a:pt x="5473697" y="6597638"/>
                  <a:pt x="5473697" y="6597638"/>
                  <a:pt x="5473697" y="6595405"/>
                </a:cubicBezTo>
                <a:cubicBezTo>
                  <a:pt x="5473697" y="6593810"/>
                  <a:pt x="5473697" y="6593491"/>
                  <a:pt x="5469850" y="6592534"/>
                </a:cubicBezTo>
                <a:cubicBezTo>
                  <a:pt x="5466002" y="6591258"/>
                  <a:pt x="5465362" y="6590301"/>
                  <a:pt x="5465042" y="6587430"/>
                </a:cubicBezTo>
                <a:cubicBezTo>
                  <a:pt x="5464721" y="6584239"/>
                  <a:pt x="5464721" y="6577221"/>
                  <a:pt x="5464721" y="6569245"/>
                </a:cubicBezTo>
                <a:cubicBezTo>
                  <a:pt x="5464721" y="6569245"/>
                  <a:pt x="5464721" y="6569245"/>
                  <a:pt x="5464721" y="6562865"/>
                </a:cubicBezTo>
                <a:cubicBezTo>
                  <a:pt x="5464721" y="6555528"/>
                  <a:pt x="5464721" y="6542448"/>
                  <a:pt x="5465042" y="6540215"/>
                </a:cubicBezTo>
                <a:cubicBezTo>
                  <a:pt x="5465042" y="6535429"/>
                  <a:pt x="5465042" y="6535429"/>
                  <a:pt x="5465042" y="6535110"/>
                </a:cubicBezTo>
                <a:cubicBezTo>
                  <a:pt x="5465042" y="6533515"/>
                  <a:pt x="5464721" y="6532558"/>
                  <a:pt x="5463439" y="6532558"/>
                </a:cubicBezTo>
                <a:close/>
                <a:moveTo>
                  <a:pt x="5375310" y="6532558"/>
                </a:moveTo>
                <a:cubicBezTo>
                  <a:pt x="5374996" y="6532558"/>
                  <a:pt x="5374056" y="6532877"/>
                  <a:pt x="5373115" y="6532877"/>
                </a:cubicBezTo>
                <a:cubicBezTo>
                  <a:pt x="5373115" y="6532877"/>
                  <a:pt x="5373115" y="6532877"/>
                  <a:pt x="5354928" y="6535110"/>
                </a:cubicBezTo>
                <a:cubicBezTo>
                  <a:pt x="5353046" y="6535429"/>
                  <a:pt x="5353046" y="6535748"/>
                  <a:pt x="5353046" y="6537663"/>
                </a:cubicBezTo>
                <a:lnTo>
                  <a:pt x="5353046" y="6540534"/>
                </a:lnTo>
                <a:cubicBezTo>
                  <a:pt x="5353046" y="6541491"/>
                  <a:pt x="5353674" y="6541810"/>
                  <a:pt x="5356496" y="6542129"/>
                </a:cubicBezTo>
                <a:cubicBezTo>
                  <a:pt x="5360573" y="6542448"/>
                  <a:pt x="5361827" y="6543086"/>
                  <a:pt x="5362453" y="6545638"/>
                </a:cubicBezTo>
                <a:cubicBezTo>
                  <a:pt x="5363394" y="6547871"/>
                  <a:pt x="5364021" y="6558080"/>
                  <a:pt x="5364021" y="6564779"/>
                </a:cubicBezTo>
                <a:cubicBezTo>
                  <a:pt x="5364021" y="6564779"/>
                  <a:pt x="5364021" y="6564779"/>
                  <a:pt x="5364021" y="6569245"/>
                </a:cubicBezTo>
                <a:cubicBezTo>
                  <a:pt x="5364021" y="6577540"/>
                  <a:pt x="5364021" y="6584877"/>
                  <a:pt x="5363707" y="6587430"/>
                </a:cubicBezTo>
                <a:cubicBezTo>
                  <a:pt x="5363707" y="6590301"/>
                  <a:pt x="5362768" y="6591258"/>
                  <a:pt x="5359004" y="6592534"/>
                </a:cubicBezTo>
                <a:cubicBezTo>
                  <a:pt x="5355241" y="6593491"/>
                  <a:pt x="5354928" y="6593810"/>
                  <a:pt x="5354928" y="6595405"/>
                </a:cubicBezTo>
                <a:cubicBezTo>
                  <a:pt x="5354928" y="6595405"/>
                  <a:pt x="5354928" y="6595405"/>
                  <a:pt x="5354928" y="6597638"/>
                </a:cubicBezTo>
                <a:cubicBezTo>
                  <a:pt x="5354928" y="6598914"/>
                  <a:pt x="5355241" y="6599233"/>
                  <a:pt x="5356496" y="6599233"/>
                </a:cubicBezTo>
                <a:cubicBezTo>
                  <a:pt x="5356496" y="6599233"/>
                  <a:pt x="5356496" y="6599233"/>
                  <a:pt x="5357436" y="6599233"/>
                </a:cubicBezTo>
                <a:cubicBezTo>
                  <a:pt x="5360258" y="6599233"/>
                  <a:pt x="5366530" y="6598914"/>
                  <a:pt x="5371547" y="6598914"/>
                </a:cubicBezTo>
                <a:cubicBezTo>
                  <a:pt x="5376251" y="6598914"/>
                  <a:pt x="5382209" y="6599233"/>
                  <a:pt x="5385344" y="6599233"/>
                </a:cubicBezTo>
                <a:cubicBezTo>
                  <a:pt x="5385344" y="6599233"/>
                  <a:pt x="5385344" y="6599233"/>
                  <a:pt x="5386286" y="6599233"/>
                </a:cubicBezTo>
                <a:cubicBezTo>
                  <a:pt x="5387227" y="6599233"/>
                  <a:pt x="5387854" y="6598914"/>
                  <a:pt x="5387854" y="6597638"/>
                </a:cubicBezTo>
                <a:cubicBezTo>
                  <a:pt x="5387854" y="6597638"/>
                  <a:pt x="5387854" y="6597638"/>
                  <a:pt x="5387854" y="6595405"/>
                </a:cubicBezTo>
                <a:cubicBezTo>
                  <a:pt x="5387854" y="6593810"/>
                  <a:pt x="5387539" y="6593810"/>
                  <a:pt x="5383777" y="6592534"/>
                </a:cubicBezTo>
                <a:cubicBezTo>
                  <a:pt x="5380014" y="6591258"/>
                  <a:pt x="5379387" y="6590301"/>
                  <a:pt x="5379073" y="6587430"/>
                </a:cubicBezTo>
                <a:cubicBezTo>
                  <a:pt x="5379073" y="6584558"/>
                  <a:pt x="5378760" y="6577540"/>
                  <a:pt x="5378760" y="6569245"/>
                </a:cubicBezTo>
                <a:cubicBezTo>
                  <a:pt x="5378760" y="6569245"/>
                  <a:pt x="5378760" y="6569245"/>
                  <a:pt x="5378760" y="6566055"/>
                </a:cubicBezTo>
                <a:cubicBezTo>
                  <a:pt x="5378760" y="6557442"/>
                  <a:pt x="5379387" y="6554571"/>
                  <a:pt x="5381582" y="6551380"/>
                </a:cubicBezTo>
                <a:cubicBezTo>
                  <a:pt x="5384404" y="6547233"/>
                  <a:pt x="5389422" y="6544681"/>
                  <a:pt x="5394439" y="6544681"/>
                </a:cubicBezTo>
                <a:cubicBezTo>
                  <a:pt x="5399143" y="6544681"/>
                  <a:pt x="5402592" y="6546595"/>
                  <a:pt x="5404159" y="6550104"/>
                </a:cubicBezTo>
                <a:cubicBezTo>
                  <a:pt x="5405100" y="6552975"/>
                  <a:pt x="5405414" y="6556485"/>
                  <a:pt x="5405414" y="6565098"/>
                </a:cubicBezTo>
                <a:cubicBezTo>
                  <a:pt x="5405414" y="6565098"/>
                  <a:pt x="5405414" y="6565098"/>
                  <a:pt x="5405414" y="6569245"/>
                </a:cubicBezTo>
                <a:cubicBezTo>
                  <a:pt x="5405414" y="6577221"/>
                  <a:pt x="5405414" y="6584558"/>
                  <a:pt x="5405100" y="6587430"/>
                </a:cubicBezTo>
                <a:cubicBezTo>
                  <a:pt x="5405100" y="6590301"/>
                  <a:pt x="5404159" y="6591258"/>
                  <a:pt x="5400397" y="6592534"/>
                </a:cubicBezTo>
                <a:cubicBezTo>
                  <a:pt x="5396634" y="6593491"/>
                  <a:pt x="5396321" y="6593810"/>
                  <a:pt x="5396321" y="6595405"/>
                </a:cubicBezTo>
                <a:cubicBezTo>
                  <a:pt x="5396321" y="6595405"/>
                  <a:pt x="5396321" y="6595405"/>
                  <a:pt x="5396321" y="6597638"/>
                </a:cubicBezTo>
                <a:cubicBezTo>
                  <a:pt x="5396321" y="6598914"/>
                  <a:pt x="5396947" y="6599233"/>
                  <a:pt x="5397888" y="6599233"/>
                </a:cubicBezTo>
                <a:cubicBezTo>
                  <a:pt x="5397888" y="6599233"/>
                  <a:pt x="5397888" y="6599233"/>
                  <a:pt x="5398829" y="6599233"/>
                </a:cubicBezTo>
                <a:cubicBezTo>
                  <a:pt x="5401964" y="6599233"/>
                  <a:pt x="5407922" y="6598914"/>
                  <a:pt x="5412940" y="6598914"/>
                </a:cubicBezTo>
                <a:cubicBezTo>
                  <a:pt x="5417644" y="6598914"/>
                  <a:pt x="5423602" y="6599233"/>
                  <a:pt x="5427050" y="6599233"/>
                </a:cubicBezTo>
                <a:cubicBezTo>
                  <a:pt x="5427050" y="6599233"/>
                  <a:pt x="5427050" y="6599233"/>
                  <a:pt x="5427991" y="6599233"/>
                </a:cubicBezTo>
                <a:cubicBezTo>
                  <a:pt x="5428932" y="6599233"/>
                  <a:pt x="5429245" y="6598914"/>
                  <a:pt x="5429245" y="6597638"/>
                </a:cubicBezTo>
                <a:cubicBezTo>
                  <a:pt x="5429245" y="6597638"/>
                  <a:pt x="5429245" y="6597638"/>
                  <a:pt x="5429245" y="6595405"/>
                </a:cubicBezTo>
                <a:cubicBezTo>
                  <a:pt x="5429245" y="6593810"/>
                  <a:pt x="5429245" y="6593491"/>
                  <a:pt x="5425169" y="6592534"/>
                </a:cubicBezTo>
                <a:cubicBezTo>
                  <a:pt x="5421407" y="6591258"/>
                  <a:pt x="5420779" y="6590301"/>
                  <a:pt x="5420466" y="6587430"/>
                </a:cubicBezTo>
                <a:cubicBezTo>
                  <a:pt x="5420466" y="6584877"/>
                  <a:pt x="5420151" y="6577221"/>
                  <a:pt x="5420151" y="6569245"/>
                </a:cubicBezTo>
                <a:cubicBezTo>
                  <a:pt x="5420151" y="6569245"/>
                  <a:pt x="5420151" y="6569245"/>
                  <a:pt x="5420151" y="6565098"/>
                </a:cubicBezTo>
                <a:cubicBezTo>
                  <a:pt x="5420151" y="6545638"/>
                  <a:pt x="5420151" y="6545638"/>
                  <a:pt x="5418897" y="6542448"/>
                </a:cubicBezTo>
                <a:cubicBezTo>
                  <a:pt x="5416390" y="6536067"/>
                  <a:pt x="5409804" y="6532558"/>
                  <a:pt x="5400397" y="6532558"/>
                </a:cubicBezTo>
                <a:cubicBezTo>
                  <a:pt x="5393184" y="6532558"/>
                  <a:pt x="5390049" y="6534153"/>
                  <a:pt x="5383777" y="6540853"/>
                </a:cubicBezTo>
                <a:cubicBezTo>
                  <a:pt x="5383777" y="6540853"/>
                  <a:pt x="5383777" y="6540853"/>
                  <a:pt x="5381268" y="6543405"/>
                </a:cubicBezTo>
                <a:cubicBezTo>
                  <a:pt x="5381268" y="6543405"/>
                  <a:pt x="5381268" y="6543405"/>
                  <a:pt x="5380014" y="6545000"/>
                </a:cubicBezTo>
                <a:cubicBezTo>
                  <a:pt x="5379701" y="6545638"/>
                  <a:pt x="5379073" y="6545957"/>
                  <a:pt x="5378760" y="6545957"/>
                </a:cubicBezTo>
                <a:cubicBezTo>
                  <a:pt x="5378132" y="6545957"/>
                  <a:pt x="5377506" y="6544681"/>
                  <a:pt x="5377506" y="6543086"/>
                </a:cubicBezTo>
                <a:cubicBezTo>
                  <a:pt x="5377506" y="6542448"/>
                  <a:pt x="5377192" y="6536067"/>
                  <a:pt x="5376878" y="6535110"/>
                </a:cubicBezTo>
                <a:cubicBezTo>
                  <a:pt x="5376878" y="6533515"/>
                  <a:pt x="5376251" y="6532558"/>
                  <a:pt x="5375310" y="6532558"/>
                </a:cubicBezTo>
                <a:close/>
                <a:moveTo>
                  <a:pt x="5981693" y="6519858"/>
                </a:moveTo>
                <a:lnTo>
                  <a:pt x="5980106" y="6526208"/>
                </a:lnTo>
                <a:lnTo>
                  <a:pt x="5981693" y="6527796"/>
                </a:lnTo>
                <a:lnTo>
                  <a:pt x="5983280" y="6526208"/>
                </a:lnTo>
                <a:lnTo>
                  <a:pt x="5995980" y="6530971"/>
                </a:lnTo>
                <a:lnTo>
                  <a:pt x="5975343" y="6540496"/>
                </a:lnTo>
                <a:lnTo>
                  <a:pt x="5973755" y="6543671"/>
                </a:lnTo>
                <a:lnTo>
                  <a:pt x="5995980" y="6548434"/>
                </a:lnTo>
                <a:lnTo>
                  <a:pt x="5997568" y="6550021"/>
                </a:lnTo>
                <a:lnTo>
                  <a:pt x="5999156" y="6550021"/>
                </a:lnTo>
                <a:lnTo>
                  <a:pt x="5999156" y="6545259"/>
                </a:lnTo>
                <a:lnTo>
                  <a:pt x="5999156" y="6543671"/>
                </a:lnTo>
                <a:lnTo>
                  <a:pt x="5997568" y="6545259"/>
                </a:lnTo>
                <a:lnTo>
                  <a:pt x="5983280" y="6542084"/>
                </a:lnTo>
                <a:lnTo>
                  <a:pt x="6003918" y="6534146"/>
                </a:lnTo>
                <a:lnTo>
                  <a:pt x="6005506" y="6529383"/>
                </a:lnTo>
                <a:lnTo>
                  <a:pt x="6003918" y="6529383"/>
                </a:lnTo>
                <a:lnTo>
                  <a:pt x="6002330" y="6529383"/>
                </a:lnTo>
                <a:lnTo>
                  <a:pt x="5983280" y="6521446"/>
                </a:lnTo>
                <a:lnTo>
                  <a:pt x="5983280" y="6519858"/>
                </a:lnTo>
                <a:close/>
                <a:moveTo>
                  <a:pt x="6113455" y="6516683"/>
                </a:moveTo>
                <a:lnTo>
                  <a:pt x="6121393" y="6527796"/>
                </a:lnTo>
                <a:lnTo>
                  <a:pt x="6113455" y="6527796"/>
                </a:lnTo>
                <a:close/>
                <a:moveTo>
                  <a:pt x="6103930" y="6516683"/>
                </a:moveTo>
                <a:lnTo>
                  <a:pt x="6103930" y="6527796"/>
                </a:lnTo>
                <a:lnTo>
                  <a:pt x="6095992" y="6527796"/>
                </a:lnTo>
                <a:close/>
                <a:moveTo>
                  <a:pt x="4716822" y="6515097"/>
                </a:moveTo>
                <a:cubicBezTo>
                  <a:pt x="4721967" y="6515097"/>
                  <a:pt x="4725503" y="6515412"/>
                  <a:pt x="4728076" y="6516040"/>
                </a:cubicBezTo>
                <a:cubicBezTo>
                  <a:pt x="4734507" y="6517612"/>
                  <a:pt x="4738685" y="6523271"/>
                  <a:pt x="4738685" y="6530501"/>
                </a:cubicBezTo>
                <a:cubicBezTo>
                  <a:pt x="4738685" y="6535530"/>
                  <a:pt x="4736437" y="6540560"/>
                  <a:pt x="4732898" y="6543389"/>
                </a:cubicBezTo>
                <a:cubicBezTo>
                  <a:pt x="4729683" y="6545904"/>
                  <a:pt x="4724858" y="6546847"/>
                  <a:pt x="4716180" y="6546847"/>
                </a:cubicBezTo>
                <a:cubicBezTo>
                  <a:pt x="4713927" y="6546847"/>
                  <a:pt x="4713285" y="6546533"/>
                  <a:pt x="4713607" y="6543704"/>
                </a:cubicBezTo>
                <a:cubicBezTo>
                  <a:pt x="4713607" y="6543704"/>
                  <a:pt x="4713607" y="6543704"/>
                  <a:pt x="4713285" y="6540246"/>
                </a:cubicBezTo>
                <a:cubicBezTo>
                  <a:pt x="4713285" y="6540246"/>
                  <a:pt x="4713285" y="6540246"/>
                  <a:pt x="4713285" y="6535530"/>
                </a:cubicBezTo>
                <a:cubicBezTo>
                  <a:pt x="4713285" y="6535530"/>
                  <a:pt x="4713285" y="6535530"/>
                  <a:pt x="4713607" y="6519813"/>
                </a:cubicBezTo>
                <a:lnTo>
                  <a:pt x="4713607" y="6517298"/>
                </a:lnTo>
                <a:cubicBezTo>
                  <a:pt x="4713607" y="6515412"/>
                  <a:pt x="4713927" y="6515097"/>
                  <a:pt x="4716822" y="6515097"/>
                </a:cubicBezTo>
                <a:close/>
                <a:moveTo>
                  <a:pt x="6214308" y="6515096"/>
                </a:moveTo>
                <a:cubicBezTo>
                  <a:pt x="6220129" y="6513508"/>
                  <a:pt x="6223895" y="6518906"/>
                  <a:pt x="6224580" y="6523033"/>
                </a:cubicBezTo>
                <a:lnTo>
                  <a:pt x="6211226" y="6529383"/>
                </a:lnTo>
                <a:cubicBezTo>
                  <a:pt x="6208829" y="6524303"/>
                  <a:pt x="6207117" y="6516683"/>
                  <a:pt x="6214308" y="6515096"/>
                </a:cubicBezTo>
                <a:close/>
                <a:moveTo>
                  <a:pt x="6121392" y="6513508"/>
                </a:moveTo>
                <a:lnTo>
                  <a:pt x="6153142" y="6527796"/>
                </a:lnTo>
                <a:lnTo>
                  <a:pt x="6132505" y="6527796"/>
                </a:lnTo>
                <a:close/>
                <a:moveTo>
                  <a:pt x="6094405" y="6513508"/>
                </a:moveTo>
                <a:lnTo>
                  <a:pt x="6084881" y="6527796"/>
                </a:lnTo>
                <a:lnTo>
                  <a:pt x="6062656" y="6527796"/>
                </a:lnTo>
                <a:close/>
                <a:moveTo>
                  <a:pt x="5802498" y="6508746"/>
                </a:moveTo>
                <a:cubicBezTo>
                  <a:pt x="5802174" y="6508746"/>
                  <a:pt x="5802174" y="6508746"/>
                  <a:pt x="5799587" y="6509699"/>
                </a:cubicBezTo>
                <a:cubicBezTo>
                  <a:pt x="5799587" y="6509699"/>
                  <a:pt x="5799587" y="6509699"/>
                  <a:pt x="5791174" y="6512874"/>
                </a:cubicBezTo>
                <a:cubicBezTo>
                  <a:pt x="5788262" y="6513826"/>
                  <a:pt x="5787614" y="6514779"/>
                  <a:pt x="5787614" y="6517636"/>
                </a:cubicBezTo>
                <a:cubicBezTo>
                  <a:pt x="5787614" y="6519224"/>
                  <a:pt x="5787614" y="6521129"/>
                  <a:pt x="5787614" y="6523351"/>
                </a:cubicBezTo>
                <a:cubicBezTo>
                  <a:pt x="5787938" y="6527161"/>
                  <a:pt x="5788262" y="6531289"/>
                  <a:pt x="5788262" y="6531924"/>
                </a:cubicBezTo>
                <a:cubicBezTo>
                  <a:pt x="5788262" y="6533829"/>
                  <a:pt x="5787290" y="6534781"/>
                  <a:pt x="5784703" y="6534781"/>
                </a:cubicBezTo>
                <a:cubicBezTo>
                  <a:pt x="5784379" y="6534781"/>
                  <a:pt x="5783731" y="6534781"/>
                  <a:pt x="5783085" y="6534464"/>
                </a:cubicBezTo>
                <a:cubicBezTo>
                  <a:pt x="5781790" y="6534464"/>
                  <a:pt x="5780495" y="6534464"/>
                  <a:pt x="5780172" y="6534464"/>
                </a:cubicBezTo>
                <a:cubicBezTo>
                  <a:pt x="5778877" y="6534464"/>
                  <a:pt x="5778554" y="6534464"/>
                  <a:pt x="5777584" y="6537639"/>
                </a:cubicBezTo>
                <a:cubicBezTo>
                  <a:pt x="5777584" y="6537639"/>
                  <a:pt x="5777584" y="6537639"/>
                  <a:pt x="5775966" y="6541766"/>
                </a:cubicBezTo>
                <a:cubicBezTo>
                  <a:pt x="5775318" y="6542719"/>
                  <a:pt x="5775318" y="6543354"/>
                  <a:pt x="5775318" y="6543671"/>
                </a:cubicBezTo>
                <a:cubicBezTo>
                  <a:pt x="5775318" y="6543989"/>
                  <a:pt x="5775966" y="6544306"/>
                  <a:pt x="5776613" y="6544306"/>
                </a:cubicBezTo>
                <a:cubicBezTo>
                  <a:pt x="5776936" y="6544306"/>
                  <a:pt x="5777584" y="6544306"/>
                  <a:pt x="5778554" y="6544306"/>
                </a:cubicBezTo>
                <a:cubicBezTo>
                  <a:pt x="5778554" y="6544306"/>
                  <a:pt x="5778554" y="6544306"/>
                  <a:pt x="5782113" y="6544306"/>
                </a:cubicBezTo>
                <a:cubicBezTo>
                  <a:pt x="5784055" y="6543989"/>
                  <a:pt x="5784055" y="6543989"/>
                  <a:pt x="5784379" y="6543989"/>
                </a:cubicBezTo>
                <a:cubicBezTo>
                  <a:pt x="5787614" y="6543989"/>
                  <a:pt x="5787614" y="6544306"/>
                  <a:pt x="5787614" y="6551926"/>
                </a:cubicBezTo>
                <a:lnTo>
                  <a:pt x="5787614" y="6569706"/>
                </a:lnTo>
                <a:cubicBezTo>
                  <a:pt x="5787614" y="6571611"/>
                  <a:pt x="5787614" y="6574151"/>
                  <a:pt x="5787614" y="6577326"/>
                </a:cubicBezTo>
                <a:cubicBezTo>
                  <a:pt x="5787614" y="6577326"/>
                  <a:pt x="5787614" y="6577326"/>
                  <a:pt x="5787290" y="6584946"/>
                </a:cubicBezTo>
                <a:cubicBezTo>
                  <a:pt x="5787290" y="6596376"/>
                  <a:pt x="5793116" y="6600821"/>
                  <a:pt x="5808000" y="6600821"/>
                </a:cubicBezTo>
                <a:cubicBezTo>
                  <a:pt x="5814146" y="6600821"/>
                  <a:pt x="5823208" y="6599234"/>
                  <a:pt x="5824500" y="6597646"/>
                </a:cubicBezTo>
                <a:cubicBezTo>
                  <a:pt x="5824825" y="6597329"/>
                  <a:pt x="5825795" y="6590979"/>
                  <a:pt x="5825795" y="6589074"/>
                </a:cubicBezTo>
                <a:cubicBezTo>
                  <a:pt x="5825795" y="6588439"/>
                  <a:pt x="5825795" y="6588121"/>
                  <a:pt x="5825148" y="6588121"/>
                </a:cubicBezTo>
                <a:cubicBezTo>
                  <a:pt x="5824825" y="6588121"/>
                  <a:pt x="5824177" y="6588121"/>
                  <a:pt x="5823208" y="6588439"/>
                </a:cubicBezTo>
                <a:cubicBezTo>
                  <a:pt x="5818354" y="6589709"/>
                  <a:pt x="5815117" y="6590026"/>
                  <a:pt x="5812205" y="6590026"/>
                </a:cubicBezTo>
                <a:cubicBezTo>
                  <a:pt x="5808324" y="6590026"/>
                  <a:pt x="5805734" y="6588756"/>
                  <a:pt x="5804439" y="6586216"/>
                </a:cubicBezTo>
                <a:cubicBezTo>
                  <a:pt x="5803147" y="6583676"/>
                  <a:pt x="5802821" y="6580501"/>
                  <a:pt x="5802821" y="6569706"/>
                </a:cubicBezTo>
                <a:cubicBezTo>
                  <a:pt x="5802821" y="6569706"/>
                  <a:pt x="5802821" y="6569706"/>
                  <a:pt x="5802821" y="6549386"/>
                </a:cubicBezTo>
                <a:cubicBezTo>
                  <a:pt x="5802821" y="6543671"/>
                  <a:pt x="5802821" y="6543671"/>
                  <a:pt x="5807028" y="6543671"/>
                </a:cubicBezTo>
                <a:cubicBezTo>
                  <a:pt x="5808324" y="6543671"/>
                  <a:pt x="5809293" y="6543671"/>
                  <a:pt x="5812205" y="6543989"/>
                </a:cubicBezTo>
                <a:cubicBezTo>
                  <a:pt x="5814470" y="6543989"/>
                  <a:pt x="5816088" y="6543989"/>
                  <a:pt x="5817058" y="6543989"/>
                </a:cubicBezTo>
                <a:cubicBezTo>
                  <a:pt x="5820618" y="6544306"/>
                  <a:pt x="5820618" y="6544306"/>
                  <a:pt x="5820941" y="6544306"/>
                </a:cubicBezTo>
                <a:cubicBezTo>
                  <a:pt x="5823208" y="6544306"/>
                  <a:pt x="5823853" y="6543989"/>
                  <a:pt x="5824500" y="6541131"/>
                </a:cubicBezTo>
                <a:cubicBezTo>
                  <a:pt x="5825795" y="6537004"/>
                  <a:pt x="5826118" y="6535734"/>
                  <a:pt x="5826118" y="6535099"/>
                </a:cubicBezTo>
                <a:cubicBezTo>
                  <a:pt x="5826118" y="6534464"/>
                  <a:pt x="5825795" y="6533829"/>
                  <a:pt x="5825148" y="6533829"/>
                </a:cubicBezTo>
                <a:cubicBezTo>
                  <a:pt x="5825148" y="6533829"/>
                  <a:pt x="5825148" y="6533829"/>
                  <a:pt x="5824500" y="6533829"/>
                </a:cubicBezTo>
                <a:cubicBezTo>
                  <a:pt x="5822235" y="6534146"/>
                  <a:pt x="5820618" y="6534464"/>
                  <a:pt x="5817382" y="6534464"/>
                </a:cubicBezTo>
                <a:cubicBezTo>
                  <a:pt x="5817382" y="6534464"/>
                  <a:pt x="5817382" y="6534464"/>
                  <a:pt x="5806706" y="6534464"/>
                </a:cubicBezTo>
                <a:cubicBezTo>
                  <a:pt x="5802821" y="6534464"/>
                  <a:pt x="5802174" y="6533829"/>
                  <a:pt x="5802174" y="6531606"/>
                </a:cubicBezTo>
                <a:cubicBezTo>
                  <a:pt x="5802174" y="6529066"/>
                  <a:pt x="5803147" y="6517954"/>
                  <a:pt x="5803469" y="6514779"/>
                </a:cubicBezTo>
                <a:cubicBezTo>
                  <a:pt x="5803792" y="6513191"/>
                  <a:pt x="5803792" y="6511604"/>
                  <a:pt x="5803792" y="6510969"/>
                </a:cubicBezTo>
                <a:cubicBezTo>
                  <a:pt x="5803792" y="6509699"/>
                  <a:pt x="5803469" y="6508746"/>
                  <a:pt x="5802498" y="6508746"/>
                </a:cubicBezTo>
                <a:close/>
                <a:moveTo>
                  <a:pt x="5988043" y="6507158"/>
                </a:moveTo>
                <a:lnTo>
                  <a:pt x="5983280" y="6516683"/>
                </a:lnTo>
                <a:lnTo>
                  <a:pt x="5984868" y="6516683"/>
                </a:lnTo>
                <a:lnTo>
                  <a:pt x="5986456" y="6515096"/>
                </a:lnTo>
                <a:lnTo>
                  <a:pt x="6005506" y="6524621"/>
                </a:lnTo>
                <a:lnTo>
                  <a:pt x="6005506" y="6526209"/>
                </a:lnTo>
                <a:lnTo>
                  <a:pt x="6007094" y="6527796"/>
                </a:lnTo>
                <a:lnTo>
                  <a:pt x="6010268" y="6519859"/>
                </a:lnTo>
                <a:lnTo>
                  <a:pt x="6008681" y="6518271"/>
                </a:lnTo>
                <a:lnTo>
                  <a:pt x="6007094" y="6519859"/>
                </a:lnTo>
                <a:lnTo>
                  <a:pt x="5989630" y="6510333"/>
                </a:lnTo>
                <a:lnTo>
                  <a:pt x="5989630" y="6508746"/>
                </a:lnTo>
                <a:close/>
                <a:moveTo>
                  <a:pt x="4689454" y="6505572"/>
                </a:moveTo>
                <a:cubicBezTo>
                  <a:pt x="4688199" y="6505572"/>
                  <a:pt x="4687884" y="6506209"/>
                  <a:pt x="4687884" y="6507802"/>
                </a:cubicBezTo>
                <a:cubicBezTo>
                  <a:pt x="4687884" y="6507802"/>
                  <a:pt x="4687884" y="6507802"/>
                  <a:pt x="4687884" y="6510351"/>
                </a:cubicBezTo>
                <a:cubicBezTo>
                  <a:pt x="4687884" y="6512262"/>
                  <a:pt x="4688513" y="6512581"/>
                  <a:pt x="4691335" y="6513218"/>
                </a:cubicBezTo>
                <a:cubicBezTo>
                  <a:pt x="4695415" y="6514493"/>
                  <a:pt x="4696355" y="6515448"/>
                  <a:pt x="4696669" y="6518634"/>
                </a:cubicBezTo>
                <a:cubicBezTo>
                  <a:pt x="4696669" y="6524050"/>
                  <a:pt x="4696984" y="6533607"/>
                  <a:pt x="4696984" y="6541572"/>
                </a:cubicBezTo>
                <a:cubicBezTo>
                  <a:pt x="4696984" y="6541572"/>
                  <a:pt x="4696984" y="6541572"/>
                  <a:pt x="4696984" y="6563236"/>
                </a:cubicBezTo>
                <a:cubicBezTo>
                  <a:pt x="4696984" y="6571519"/>
                  <a:pt x="4696669" y="6581076"/>
                  <a:pt x="4696669" y="6586173"/>
                </a:cubicBezTo>
                <a:cubicBezTo>
                  <a:pt x="4696355" y="6589359"/>
                  <a:pt x="4695415" y="6590634"/>
                  <a:pt x="4691335" y="6591589"/>
                </a:cubicBezTo>
                <a:cubicBezTo>
                  <a:pt x="4688513" y="6592226"/>
                  <a:pt x="4687884" y="6592545"/>
                  <a:pt x="4687884" y="6594775"/>
                </a:cubicBezTo>
                <a:cubicBezTo>
                  <a:pt x="4687884" y="6594775"/>
                  <a:pt x="4687884" y="6594775"/>
                  <a:pt x="4687884" y="6597324"/>
                </a:cubicBezTo>
                <a:cubicBezTo>
                  <a:pt x="4687884" y="6598917"/>
                  <a:pt x="4688199" y="6599235"/>
                  <a:pt x="4689768" y="6599235"/>
                </a:cubicBezTo>
                <a:cubicBezTo>
                  <a:pt x="4690395" y="6599235"/>
                  <a:pt x="4692590" y="6599235"/>
                  <a:pt x="4694788" y="6599235"/>
                </a:cubicBezTo>
                <a:cubicBezTo>
                  <a:pt x="4697295" y="6598917"/>
                  <a:pt x="4700433" y="6598917"/>
                  <a:pt x="4705139" y="6598917"/>
                </a:cubicBezTo>
                <a:cubicBezTo>
                  <a:pt x="4709218" y="6598917"/>
                  <a:pt x="4712670" y="6598917"/>
                  <a:pt x="4715179" y="6599235"/>
                </a:cubicBezTo>
                <a:cubicBezTo>
                  <a:pt x="4717374" y="6599235"/>
                  <a:pt x="4719572" y="6599235"/>
                  <a:pt x="4720199" y="6599235"/>
                </a:cubicBezTo>
                <a:cubicBezTo>
                  <a:pt x="4721455" y="6599235"/>
                  <a:pt x="4722082" y="6598917"/>
                  <a:pt x="4722082" y="6597324"/>
                </a:cubicBezTo>
                <a:cubicBezTo>
                  <a:pt x="4722082" y="6597324"/>
                  <a:pt x="4722082" y="6597324"/>
                  <a:pt x="4722082" y="6594775"/>
                </a:cubicBezTo>
                <a:cubicBezTo>
                  <a:pt x="4722082" y="6592545"/>
                  <a:pt x="4721455" y="6592226"/>
                  <a:pt x="4718630" y="6591589"/>
                </a:cubicBezTo>
                <a:cubicBezTo>
                  <a:pt x="4714552" y="6590634"/>
                  <a:pt x="4713299" y="6589359"/>
                  <a:pt x="4713299" y="6586173"/>
                </a:cubicBezTo>
                <a:cubicBezTo>
                  <a:pt x="4713299" y="6582032"/>
                  <a:pt x="4712983" y="6570244"/>
                  <a:pt x="4712983" y="6563236"/>
                </a:cubicBezTo>
                <a:lnTo>
                  <a:pt x="4712983" y="6556864"/>
                </a:lnTo>
                <a:cubicBezTo>
                  <a:pt x="4712983" y="6555271"/>
                  <a:pt x="4713612" y="6554315"/>
                  <a:pt x="4714552" y="6554315"/>
                </a:cubicBezTo>
                <a:cubicBezTo>
                  <a:pt x="4714552" y="6554315"/>
                  <a:pt x="4714552" y="6554315"/>
                  <a:pt x="4716434" y="6554634"/>
                </a:cubicBezTo>
                <a:cubicBezTo>
                  <a:pt x="4716434" y="6554634"/>
                  <a:pt x="4716750" y="6554634"/>
                  <a:pt x="4717374" y="6554315"/>
                </a:cubicBezTo>
                <a:cubicBezTo>
                  <a:pt x="4717374" y="6554315"/>
                  <a:pt x="4717374" y="6554315"/>
                  <a:pt x="4718317" y="6554315"/>
                </a:cubicBezTo>
                <a:cubicBezTo>
                  <a:pt x="4721455" y="6554315"/>
                  <a:pt x="4721770" y="6554952"/>
                  <a:pt x="4723964" y="6559731"/>
                </a:cubicBezTo>
                <a:cubicBezTo>
                  <a:pt x="4728671" y="6569289"/>
                  <a:pt x="4737456" y="6588403"/>
                  <a:pt x="4738398" y="6591271"/>
                </a:cubicBezTo>
                <a:cubicBezTo>
                  <a:pt x="4741536" y="6599235"/>
                  <a:pt x="4741536" y="6599235"/>
                  <a:pt x="4744045" y="6599235"/>
                </a:cubicBezTo>
                <a:cubicBezTo>
                  <a:pt x="4744045" y="6599235"/>
                  <a:pt x="4744045" y="6599235"/>
                  <a:pt x="4746241" y="6599235"/>
                </a:cubicBezTo>
                <a:cubicBezTo>
                  <a:pt x="4749062" y="6599235"/>
                  <a:pt x="4751886" y="6599235"/>
                  <a:pt x="4753771" y="6599235"/>
                </a:cubicBezTo>
                <a:cubicBezTo>
                  <a:pt x="4756906" y="6599235"/>
                  <a:pt x="4761299" y="6599235"/>
                  <a:pt x="4764125" y="6599235"/>
                </a:cubicBezTo>
                <a:cubicBezTo>
                  <a:pt x="4764125" y="6599235"/>
                  <a:pt x="4764125" y="6599235"/>
                  <a:pt x="4765065" y="6599235"/>
                </a:cubicBezTo>
                <a:cubicBezTo>
                  <a:pt x="4766633" y="6599235"/>
                  <a:pt x="4767260" y="6598598"/>
                  <a:pt x="4767260" y="6597642"/>
                </a:cubicBezTo>
                <a:cubicBezTo>
                  <a:pt x="4767260" y="6597642"/>
                  <a:pt x="4767260" y="6597642"/>
                  <a:pt x="4767260" y="6595094"/>
                </a:cubicBezTo>
                <a:cubicBezTo>
                  <a:pt x="4767260" y="6593182"/>
                  <a:pt x="4767260" y="6592864"/>
                  <a:pt x="4764748" y="6592226"/>
                </a:cubicBezTo>
                <a:cubicBezTo>
                  <a:pt x="4760986" y="6591271"/>
                  <a:pt x="4759101" y="6589996"/>
                  <a:pt x="4755652" y="6584899"/>
                </a:cubicBezTo>
                <a:cubicBezTo>
                  <a:pt x="4751259" y="6578527"/>
                  <a:pt x="4742476" y="6562917"/>
                  <a:pt x="4739653" y="6556864"/>
                </a:cubicBezTo>
                <a:cubicBezTo>
                  <a:pt x="4739338" y="6555590"/>
                  <a:pt x="4738711" y="6554315"/>
                  <a:pt x="4737769" y="6552722"/>
                </a:cubicBezTo>
                <a:cubicBezTo>
                  <a:pt x="4737456" y="6552404"/>
                  <a:pt x="4737144" y="6552085"/>
                  <a:pt x="4737144" y="6551767"/>
                </a:cubicBezTo>
                <a:cubicBezTo>
                  <a:pt x="4737144" y="6551129"/>
                  <a:pt x="4737456" y="6551129"/>
                  <a:pt x="4740280" y="6550174"/>
                </a:cubicBezTo>
                <a:cubicBezTo>
                  <a:pt x="4748749" y="6547944"/>
                  <a:pt x="4755026" y="6538386"/>
                  <a:pt x="4755026" y="6528510"/>
                </a:cubicBezTo>
                <a:cubicBezTo>
                  <a:pt x="4755026" y="6522457"/>
                  <a:pt x="4752514" y="6516404"/>
                  <a:pt x="4748749" y="6512262"/>
                </a:cubicBezTo>
                <a:cubicBezTo>
                  <a:pt x="4744357" y="6507484"/>
                  <a:pt x="4738398" y="6505572"/>
                  <a:pt x="4729300" y="6505572"/>
                </a:cubicBezTo>
                <a:cubicBezTo>
                  <a:pt x="4727102" y="6505572"/>
                  <a:pt x="4724908" y="6505572"/>
                  <a:pt x="4722397" y="6505572"/>
                </a:cubicBezTo>
                <a:cubicBezTo>
                  <a:pt x="4710472" y="6506209"/>
                  <a:pt x="4710472" y="6506209"/>
                  <a:pt x="4704198" y="6506209"/>
                </a:cubicBezTo>
                <a:cubicBezTo>
                  <a:pt x="4700122" y="6506209"/>
                  <a:pt x="4696984" y="6505891"/>
                  <a:pt x="4694788" y="6505891"/>
                </a:cubicBezTo>
                <a:cubicBezTo>
                  <a:pt x="4692590" y="6505572"/>
                  <a:pt x="4690708" y="6505572"/>
                  <a:pt x="4689454" y="6505572"/>
                </a:cubicBezTo>
                <a:close/>
                <a:moveTo>
                  <a:pt x="6126155" y="6505571"/>
                </a:moveTo>
                <a:cubicBezTo>
                  <a:pt x="6143721" y="6508311"/>
                  <a:pt x="6169591" y="6512269"/>
                  <a:pt x="6180130" y="6513791"/>
                </a:cubicBezTo>
                <a:cubicBezTo>
                  <a:pt x="6179172" y="6518358"/>
                  <a:pt x="6177895" y="6522925"/>
                  <a:pt x="6176617" y="6527796"/>
                </a:cubicBezTo>
                <a:cubicBezTo>
                  <a:pt x="6126155" y="6505571"/>
                  <a:pt x="6126155" y="6505571"/>
                  <a:pt x="6126155" y="6505571"/>
                </a:cubicBezTo>
                <a:close/>
                <a:moveTo>
                  <a:pt x="6089642" y="6505571"/>
                </a:moveTo>
                <a:cubicBezTo>
                  <a:pt x="6039201" y="6527796"/>
                  <a:pt x="6039201" y="6527796"/>
                  <a:pt x="6039201" y="6527796"/>
                </a:cubicBezTo>
                <a:cubicBezTo>
                  <a:pt x="6037916" y="6522925"/>
                  <a:pt x="6036631" y="6518358"/>
                  <a:pt x="6035667" y="6513791"/>
                </a:cubicBezTo>
                <a:cubicBezTo>
                  <a:pt x="6046269" y="6512269"/>
                  <a:pt x="6071973" y="6508311"/>
                  <a:pt x="6089642" y="6505571"/>
                </a:cubicBezTo>
                <a:close/>
                <a:moveTo>
                  <a:pt x="5258126" y="6505571"/>
                </a:moveTo>
                <a:cubicBezTo>
                  <a:pt x="5256850" y="6505571"/>
                  <a:pt x="5256209" y="6506208"/>
                  <a:pt x="5256209" y="6507801"/>
                </a:cubicBezTo>
                <a:cubicBezTo>
                  <a:pt x="5256209" y="6507801"/>
                  <a:pt x="5256209" y="6507801"/>
                  <a:pt x="5256209" y="6510350"/>
                </a:cubicBezTo>
                <a:cubicBezTo>
                  <a:pt x="5256209" y="6512261"/>
                  <a:pt x="5256850" y="6512580"/>
                  <a:pt x="5259726" y="6513217"/>
                </a:cubicBezTo>
                <a:cubicBezTo>
                  <a:pt x="5264202" y="6514491"/>
                  <a:pt x="5265161" y="6515447"/>
                  <a:pt x="5265481" y="6518632"/>
                </a:cubicBezTo>
                <a:cubicBezTo>
                  <a:pt x="5265481" y="6524048"/>
                  <a:pt x="5265481" y="6533605"/>
                  <a:pt x="5265481" y="6541569"/>
                </a:cubicBezTo>
                <a:lnTo>
                  <a:pt x="5265481" y="6554948"/>
                </a:lnTo>
                <a:cubicBezTo>
                  <a:pt x="5265481" y="6574381"/>
                  <a:pt x="5266439" y="6580433"/>
                  <a:pt x="5268996" y="6586167"/>
                </a:cubicBezTo>
                <a:cubicBezTo>
                  <a:pt x="5273792" y="6595724"/>
                  <a:pt x="5285301" y="6600821"/>
                  <a:pt x="5301288" y="6600821"/>
                </a:cubicBezTo>
                <a:cubicBezTo>
                  <a:pt x="5322069" y="6600821"/>
                  <a:pt x="5334538" y="6593176"/>
                  <a:pt x="5337734" y="6578840"/>
                </a:cubicBezTo>
                <a:cubicBezTo>
                  <a:pt x="5339012" y="6574062"/>
                  <a:pt x="5339012" y="6570239"/>
                  <a:pt x="5339012" y="6554630"/>
                </a:cubicBezTo>
                <a:cubicBezTo>
                  <a:pt x="5339012" y="6554630"/>
                  <a:pt x="5339012" y="6554630"/>
                  <a:pt x="5339012" y="6541569"/>
                </a:cubicBezTo>
                <a:cubicBezTo>
                  <a:pt x="5339012" y="6534242"/>
                  <a:pt x="5339333" y="6523092"/>
                  <a:pt x="5339333" y="6518632"/>
                </a:cubicBezTo>
                <a:cubicBezTo>
                  <a:pt x="5339652" y="6515447"/>
                  <a:pt x="5340291" y="6514491"/>
                  <a:pt x="5344768" y="6513217"/>
                </a:cubicBezTo>
                <a:cubicBezTo>
                  <a:pt x="5347645" y="6512580"/>
                  <a:pt x="5348284" y="6512261"/>
                  <a:pt x="5348284" y="6510350"/>
                </a:cubicBezTo>
                <a:cubicBezTo>
                  <a:pt x="5348284" y="6510350"/>
                  <a:pt x="5348284" y="6510350"/>
                  <a:pt x="5348284" y="6507801"/>
                </a:cubicBezTo>
                <a:cubicBezTo>
                  <a:pt x="5348284" y="6506208"/>
                  <a:pt x="5347965" y="6505571"/>
                  <a:pt x="5346686" y="6505571"/>
                </a:cubicBezTo>
                <a:cubicBezTo>
                  <a:pt x="5345727" y="6505571"/>
                  <a:pt x="5343489" y="6505571"/>
                  <a:pt x="5341251" y="6505890"/>
                </a:cubicBezTo>
                <a:cubicBezTo>
                  <a:pt x="5338694" y="6505890"/>
                  <a:pt x="5336456" y="6506208"/>
                  <a:pt x="5333578" y="6506208"/>
                </a:cubicBezTo>
                <a:cubicBezTo>
                  <a:pt x="5331021" y="6506208"/>
                  <a:pt x="5328463" y="6505890"/>
                  <a:pt x="5326225" y="6505890"/>
                </a:cubicBezTo>
                <a:cubicBezTo>
                  <a:pt x="5323987" y="6505571"/>
                  <a:pt x="5321749" y="6505571"/>
                  <a:pt x="5320789" y="6505571"/>
                </a:cubicBezTo>
                <a:cubicBezTo>
                  <a:pt x="5319511" y="6505571"/>
                  <a:pt x="5319193" y="6506208"/>
                  <a:pt x="5319193" y="6507801"/>
                </a:cubicBezTo>
                <a:cubicBezTo>
                  <a:pt x="5319193" y="6507801"/>
                  <a:pt x="5319193" y="6507801"/>
                  <a:pt x="5319193" y="6510350"/>
                </a:cubicBezTo>
                <a:cubicBezTo>
                  <a:pt x="5319193" y="6512261"/>
                  <a:pt x="5319511" y="6512580"/>
                  <a:pt x="5322708" y="6513217"/>
                </a:cubicBezTo>
                <a:cubicBezTo>
                  <a:pt x="5326864" y="6514491"/>
                  <a:pt x="5327824" y="6515447"/>
                  <a:pt x="5328143" y="6518632"/>
                </a:cubicBezTo>
                <a:cubicBezTo>
                  <a:pt x="5328143" y="6523729"/>
                  <a:pt x="5328143" y="6533923"/>
                  <a:pt x="5328143" y="6541569"/>
                </a:cubicBezTo>
                <a:cubicBezTo>
                  <a:pt x="5328143" y="6541569"/>
                  <a:pt x="5328143" y="6541569"/>
                  <a:pt x="5328143" y="6554948"/>
                </a:cubicBezTo>
                <a:cubicBezTo>
                  <a:pt x="5328143" y="6571832"/>
                  <a:pt x="5328143" y="6573743"/>
                  <a:pt x="5326545" y="6578840"/>
                </a:cubicBezTo>
                <a:cubicBezTo>
                  <a:pt x="5323667" y="6586805"/>
                  <a:pt x="5315993" y="6591264"/>
                  <a:pt x="5304804" y="6591264"/>
                </a:cubicBezTo>
                <a:cubicBezTo>
                  <a:pt x="5295852" y="6591264"/>
                  <a:pt x="5288500" y="6587442"/>
                  <a:pt x="5284983" y="6581070"/>
                </a:cubicBezTo>
                <a:cubicBezTo>
                  <a:pt x="5282745" y="6576929"/>
                  <a:pt x="5282105" y="6570876"/>
                  <a:pt x="5282105" y="6555585"/>
                </a:cubicBezTo>
                <a:cubicBezTo>
                  <a:pt x="5282105" y="6555585"/>
                  <a:pt x="5282105" y="6555585"/>
                  <a:pt x="5282105" y="6541569"/>
                </a:cubicBezTo>
                <a:cubicBezTo>
                  <a:pt x="5282105" y="6534879"/>
                  <a:pt x="5282105" y="6523092"/>
                  <a:pt x="5282105" y="6518632"/>
                </a:cubicBezTo>
                <a:cubicBezTo>
                  <a:pt x="5282426" y="6515447"/>
                  <a:pt x="5283384" y="6514491"/>
                  <a:pt x="5287862" y="6513217"/>
                </a:cubicBezTo>
                <a:cubicBezTo>
                  <a:pt x="5290417" y="6512580"/>
                  <a:pt x="5291057" y="6512261"/>
                  <a:pt x="5291057" y="6510350"/>
                </a:cubicBezTo>
                <a:cubicBezTo>
                  <a:pt x="5291057" y="6510350"/>
                  <a:pt x="5291057" y="6510350"/>
                  <a:pt x="5291057" y="6507801"/>
                </a:cubicBezTo>
                <a:cubicBezTo>
                  <a:pt x="5291057" y="6506208"/>
                  <a:pt x="5290739" y="6505571"/>
                  <a:pt x="5289458" y="6505571"/>
                </a:cubicBezTo>
                <a:cubicBezTo>
                  <a:pt x="5288500" y="6505571"/>
                  <a:pt x="5286261" y="6505571"/>
                  <a:pt x="5284344" y="6505890"/>
                </a:cubicBezTo>
                <a:cubicBezTo>
                  <a:pt x="5281466" y="6505890"/>
                  <a:pt x="5278270" y="6506208"/>
                  <a:pt x="5273472" y="6506208"/>
                </a:cubicBezTo>
                <a:cubicBezTo>
                  <a:pt x="5269638" y="6506208"/>
                  <a:pt x="5265801" y="6505890"/>
                  <a:pt x="5263242" y="6505890"/>
                </a:cubicBezTo>
                <a:cubicBezTo>
                  <a:pt x="5261005" y="6505571"/>
                  <a:pt x="5258767" y="6505571"/>
                  <a:pt x="5258126" y="6505571"/>
                </a:cubicBezTo>
                <a:close/>
                <a:moveTo>
                  <a:pt x="5751804" y="6503983"/>
                </a:moveTo>
                <a:cubicBezTo>
                  <a:pt x="5745852" y="6503983"/>
                  <a:pt x="5741981" y="6507793"/>
                  <a:pt x="5741981" y="6513508"/>
                </a:cubicBezTo>
                <a:cubicBezTo>
                  <a:pt x="5741981" y="6518906"/>
                  <a:pt x="5746148" y="6523033"/>
                  <a:pt x="5751209" y="6523033"/>
                </a:cubicBezTo>
                <a:cubicBezTo>
                  <a:pt x="5756568" y="6523033"/>
                  <a:pt x="5761031" y="6518906"/>
                  <a:pt x="5761031" y="6513191"/>
                </a:cubicBezTo>
                <a:cubicBezTo>
                  <a:pt x="5761031" y="6507793"/>
                  <a:pt x="5757163" y="6503983"/>
                  <a:pt x="5751804" y="6503983"/>
                </a:cubicBezTo>
                <a:close/>
                <a:moveTo>
                  <a:pt x="5456085" y="6503983"/>
                </a:moveTo>
                <a:cubicBezTo>
                  <a:pt x="5449634" y="6503983"/>
                  <a:pt x="5445121" y="6507793"/>
                  <a:pt x="5445121" y="6513508"/>
                </a:cubicBezTo>
                <a:cubicBezTo>
                  <a:pt x="5445121" y="6518906"/>
                  <a:pt x="5449634" y="6523033"/>
                  <a:pt x="5455439" y="6523033"/>
                </a:cubicBezTo>
                <a:cubicBezTo>
                  <a:pt x="5461244" y="6523033"/>
                  <a:pt x="5465759" y="6518906"/>
                  <a:pt x="5465759" y="6513191"/>
                </a:cubicBezTo>
                <a:cubicBezTo>
                  <a:pt x="5465759" y="6507793"/>
                  <a:pt x="5461889" y="6503983"/>
                  <a:pt x="5456085" y="6503983"/>
                </a:cubicBezTo>
                <a:close/>
                <a:moveTo>
                  <a:pt x="6221722" y="6500808"/>
                </a:moveTo>
                <a:cubicBezTo>
                  <a:pt x="6221087" y="6501761"/>
                  <a:pt x="6221087" y="6501761"/>
                  <a:pt x="6221087" y="6501761"/>
                </a:cubicBezTo>
                <a:cubicBezTo>
                  <a:pt x="6221722" y="6503348"/>
                  <a:pt x="6222357" y="6503348"/>
                  <a:pt x="6222992" y="6505571"/>
                </a:cubicBezTo>
                <a:cubicBezTo>
                  <a:pt x="6223627" y="6509063"/>
                  <a:pt x="6223627" y="6511286"/>
                  <a:pt x="6222675" y="6514778"/>
                </a:cubicBezTo>
                <a:cubicBezTo>
                  <a:pt x="6221087" y="6511286"/>
                  <a:pt x="6216960" y="6509698"/>
                  <a:pt x="6212515" y="6510968"/>
                </a:cubicBezTo>
                <a:cubicBezTo>
                  <a:pt x="6207117" y="6512556"/>
                  <a:pt x="6203942" y="6518271"/>
                  <a:pt x="6206482" y="6523351"/>
                </a:cubicBezTo>
                <a:cubicBezTo>
                  <a:pt x="6211880" y="6535733"/>
                  <a:pt x="6211880" y="6535733"/>
                  <a:pt x="6211880" y="6535733"/>
                </a:cubicBezTo>
                <a:cubicBezTo>
                  <a:pt x="6213467" y="6534781"/>
                  <a:pt x="6213467" y="6534781"/>
                  <a:pt x="6213467" y="6534781"/>
                </a:cubicBezTo>
                <a:cubicBezTo>
                  <a:pt x="6214102" y="6533511"/>
                  <a:pt x="6214102" y="6533511"/>
                  <a:pt x="6214102" y="6533511"/>
                </a:cubicBezTo>
                <a:cubicBezTo>
                  <a:pt x="6233152" y="6523668"/>
                  <a:pt x="6233152" y="6523668"/>
                  <a:pt x="6233152" y="6523668"/>
                </a:cubicBezTo>
                <a:cubicBezTo>
                  <a:pt x="6234740" y="6524621"/>
                  <a:pt x="6234740" y="6524621"/>
                  <a:pt x="6234740" y="6524621"/>
                </a:cubicBezTo>
                <a:cubicBezTo>
                  <a:pt x="6235692" y="6524303"/>
                  <a:pt x="6235692" y="6524303"/>
                  <a:pt x="6235692" y="6524303"/>
                </a:cubicBezTo>
                <a:lnTo>
                  <a:pt x="6232835" y="6518588"/>
                </a:lnTo>
                <a:cubicBezTo>
                  <a:pt x="6226485" y="6521763"/>
                  <a:pt x="6226485" y="6521763"/>
                  <a:pt x="6226485" y="6521763"/>
                </a:cubicBezTo>
                <a:cubicBezTo>
                  <a:pt x="6226485" y="6517001"/>
                  <a:pt x="6227755" y="6511603"/>
                  <a:pt x="6227120" y="6508746"/>
                </a:cubicBezTo>
                <a:cubicBezTo>
                  <a:pt x="6226167" y="6504618"/>
                  <a:pt x="6225215" y="6503666"/>
                  <a:pt x="6221722" y="6500808"/>
                </a:cubicBezTo>
                <a:close/>
                <a:moveTo>
                  <a:pt x="5203940" y="6499222"/>
                </a:moveTo>
                <a:lnTo>
                  <a:pt x="5185064" y="6501778"/>
                </a:lnTo>
                <a:cubicBezTo>
                  <a:pt x="5183179" y="6502097"/>
                  <a:pt x="5182549" y="6502417"/>
                  <a:pt x="5182549" y="6503695"/>
                </a:cubicBezTo>
                <a:cubicBezTo>
                  <a:pt x="5182549" y="6503695"/>
                  <a:pt x="5182549" y="6503695"/>
                  <a:pt x="5182549" y="6506251"/>
                </a:cubicBezTo>
                <a:cubicBezTo>
                  <a:pt x="5182549" y="6508167"/>
                  <a:pt x="5183179" y="6508487"/>
                  <a:pt x="5185379" y="6508806"/>
                </a:cubicBezTo>
                <a:cubicBezTo>
                  <a:pt x="5191041" y="6509765"/>
                  <a:pt x="5191357" y="6510084"/>
                  <a:pt x="5191357" y="6517112"/>
                </a:cubicBezTo>
                <a:cubicBezTo>
                  <a:pt x="5191357" y="6517112"/>
                  <a:pt x="5191357" y="6517112"/>
                  <a:pt x="5191671" y="6531488"/>
                </a:cubicBezTo>
                <a:cubicBezTo>
                  <a:pt x="5191671" y="6533725"/>
                  <a:pt x="5191671" y="6533725"/>
                  <a:pt x="5191671" y="6533725"/>
                </a:cubicBezTo>
                <a:cubicBezTo>
                  <a:pt x="5191671" y="6534683"/>
                  <a:pt x="5191357" y="6535961"/>
                  <a:pt x="5190728" y="6535961"/>
                </a:cubicBezTo>
                <a:cubicBezTo>
                  <a:pt x="5190728" y="6535961"/>
                  <a:pt x="5190099" y="6535642"/>
                  <a:pt x="5189785" y="6535322"/>
                </a:cubicBezTo>
                <a:cubicBezTo>
                  <a:pt x="5188209" y="6534364"/>
                  <a:pt x="5181291" y="6532766"/>
                  <a:pt x="5177830" y="6532766"/>
                </a:cubicBezTo>
                <a:cubicBezTo>
                  <a:pt x="5160529" y="6532766"/>
                  <a:pt x="5148260" y="6547462"/>
                  <a:pt x="5148260" y="6569186"/>
                </a:cubicBezTo>
                <a:cubicBezTo>
                  <a:pt x="5148260" y="6587715"/>
                  <a:pt x="5158640" y="6601132"/>
                  <a:pt x="5172483" y="6601132"/>
                </a:cubicBezTo>
                <a:cubicBezTo>
                  <a:pt x="5176885" y="6601132"/>
                  <a:pt x="5180345" y="6600174"/>
                  <a:pt x="5184122" y="6597299"/>
                </a:cubicBezTo>
                <a:cubicBezTo>
                  <a:pt x="5186322" y="6595701"/>
                  <a:pt x="5189785" y="6592826"/>
                  <a:pt x="5190728" y="6591868"/>
                </a:cubicBezTo>
                <a:cubicBezTo>
                  <a:pt x="5191357" y="6591229"/>
                  <a:pt x="5191988" y="6591229"/>
                  <a:pt x="5191988" y="6591229"/>
                </a:cubicBezTo>
                <a:cubicBezTo>
                  <a:pt x="5192930" y="6591229"/>
                  <a:pt x="5192930" y="6591229"/>
                  <a:pt x="5193245" y="6594424"/>
                </a:cubicBezTo>
                <a:cubicBezTo>
                  <a:pt x="5193245" y="6594424"/>
                  <a:pt x="5193245" y="6594424"/>
                  <a:pt x="5193560" y="6600174"/>
                </a:cubicBezTo>
                <a:cubicBezTo>
                  <a:pt x="5193560" y="6601771"/>
                  <a:pt x="5194187" y="6602410"/>
                  <a:pt x="5195133" y="6602410"/>
                </a:cubicBezTo>
                <a:cubicBezTo>
                  <a:pt x="5195446" y="6602410"/>
                  <a:pt x="5196390" y="6602410"/>
                  <a:pt x="5197333" y="6602091"/>
                </a:cubicBezTo>
                <a:cubicBezTo>
                  <a:pt x="5197333" y="6602091"/>
                  <a:pt x="5197333" y="6602091"/>
                  <a:pt x="5214008" y="6598896"/>
                </a:cubicBezTo>
                <a:cubicBezTo>
                  <a:pt x="5216208" y="6598577"/>
                  <a:pt x="5216522" y="6597938"/>
                  <a:pt x="5216522" y="6596660"/>
                </a:cubicBezTo>
                <a:cubicBezTo>
                  <a:pt x="5216522" y="6596660"/>
                  <a:pt x="5216522" y="6596660"/>
                  <a:pt x="5216522" y="6594424"/>
                </a:cubicBezTo>
                <a:cubicBezTo>
                  <a:pt x="5216522" y="6593465"/>
                  <a:pt x="5215895" y="6592826"/>
                  <a:pt x="5214636" y="6592826"/>
                </a:cubicBezTo>
                <a:cubicBezTo>
                  <a:pt x="5209287" y="6592187"/>
                  <a:pt x="5208346" y="6591868"/>
                  <a:pt x="5207399" y="6589312"/>
                </a:cubicBezTo>
                <a:cubicBezTo>
                  <a:pt x="5206459" y="6587395"/>
                  <a:pt x="5206141" y="6583242"/>
                  <a:pt x="5206141" y="6565671"/>
                </a:cubicBezTo>
                <a:cubicBezTo>
                  <a:pt x="5206141" y="6565671"/>
                  <a:pt x="5206141" y="6565671"/>
                  <a:pt x="5206141" y="6542031"/>
                </a:cubicBezTo>
                <a:cubicBezTo>
                  <a:pt x="5206141" y="6542031"/>
                  <a:pt x="5206141" y="6542031"/>
                  <a:pt x="5207085" y="6501459"/>
                </a:cubicBezTo>
                <a:cubicBezTo>
                  <a:pt x="5207085" y="6499861"/>
                  <a:pt x="5206459" y="6499222"/>
                  <a:pt x="5205512" y="6499222"/>
                </a:cubicBezTo>
                <a:cubicBezTo>
                  <a:pt x="5205201" y="6499222"/>
                  <a:pt x="5204568" y="6499222"/>
                  <a:pt x="5203940" y="6499222"/>
                </a:cubicBezTo>
                <a:close/>
                <a:moveTo>
                  <a:pt x="4939540" y="6499222"/>
                </a:moveTo>
                <a:cubicBezTo>
                  <a:pt x="4939540" y="6499222"/>
                  <a:pt x="4939540" y="6499222"/>
                  <a:pt x="4937048" y="6499540"/>
                </a:cubicBezTo>
                <a:cubicBezTo>
                  <a:pt x="4937048" y="6499540"/>
                  <a:pt x="4937048" y="6499540"/>
                  <a:pt x="4918664" y="6502397"/>
                </a:cubicBezTo>
                <a:cubicBezTo>
                  <a:pt x="4916795" y="6502715"/>
                  <a:pt x="4916484" y="6503032"/>
                  <a:pt x="4916484" y="6504302"/>
                </a:cubicBezTo>
                <a:cubicBezTo>
                  <a:pt x="4916484" y="6504302"/>
                  <a:pt x="4916484" y="6504302"/>
                  <a:pt x="4916484" y="6506525"/>
                </a:cubicBezTo>
                <a:cubicBezTo>
                  <a:pt x="4916484" y="6508112"/>
                  <a:pt x="4917107" y="6508747"/>
                  <a:pt x="4920222" y="6508747"/>
                </a:cubicBezTo>
                <a:cubicBezTo>
                  <a:pt x="4923960" y="6509382"/>
                  <a:pt x="4925208" y="6510335"/>
                  <a:pt x="4925520" y="6513510"/>
                </a:cubicBezTo>
                <a:cubicBezTo>
                  <a:pt x="4925831" y="6516050"/>
                  <a:pt x="4925831" y="6529067"/>
                  <a:pt x="4925831" y="6540497"/>
                </a:cubicBezTo>
                <a:lnTo>
                  <a:pt x="4925831" y="6547800"/>
                </a:lnTo>
                <a:cubicBezTo>
                  <a:pt x="4925831" y="6563992"/>
                  <a:pt x="4925520" y="6577962"/>
                  <a:pt x="4925520" y="6589392"/>
                </a:cubicBezTo>
                <a:cubicBezTo>
                  <a:pt x="4925520" y="6589392"/>
                  <a:pt x="4925520" y="6589392"/>
                  <a:pt x="4925520" y="6590980"/>
                </a:cubicBezTo>
                <a:cubicBezTo>
                  <a:pt x="4925520" y="6593202"/>
                  <a:pt x="4926143" y="6594155"/>
                  <a:pt x="4927700" y="6595107"/>
                </a:cubicBezTo>
                <a:cubicBezTo>
                  <a:pt x="4932996" y="6598282"/>
                  <a:pt x="4942344" y="6600822"/>
                  <a:pt x="4949199" y="6600822"/>
                </a:cubicBezTo>
                <a:cubicBezTo>
                  <a:pt x="4969452" y="6600822"/>
                  <a:pt x="4983161" y="6585900"/>
                  <a:pt x="4983161" y="6563675"/>
                </a:cubicBezTo>
                <a:cubicBezTo>
                  <a:pt x="4983161" y="6544625"/>
                  <a:pt x="4973811" y="6532877"/>
                  <a:pt x="4959168" y="6532877"/>
                </a:cubicBezTo>
                <a:cubicBezTo>
                  <a:pt x="4952937" y="6532877"/>
                  <a:pt x="4949822" y="6534147"/>
                  <a:pt x="4945770" y="6538592"/>
                </a:cubicBezTo>
                <a:cubicBezTo>
                  <a:pt x="4942967" y="6541767"/>
                  <a:pt x="4941409" y="6543355"/>
                  <a:pt x="4940786" y="6543355"/>
                </a:cubicBezTo>
                <a:cubicBezTo>
                  <a:pt x="4940475" y="6543355"/>
                  <a:pt x="4940163" y="6543037"/>
                  <a:pt x="4940163" y="6542402"/>
                </a:cubicBezTo>
                <a:cubicBezTo>
                  <a:pt x="4940163" y="6542402"/>
                  <a:pt x="4940163" y="6542402"/>
                  <a:pt x="4940163" y="6541767"/>
                </a:cubicBezTo>
                <a:cubicBezTo>
                  <a:pt x="4940163" y="6541767"/>
                  <a:pt x="4940163" y="6541767"/>
                  <a:pt x="4940163" y="6539227"/>
                </a:cubicBezTo>
                <a:cubicBezTo>
                  <a:pt x="4940475" y="6535417"/>
                  <a:pt x="4940475" y="6529385"/>
                  <a:pt x="4940475" y="6521130"/>
                </a:cubicBezTo>
                <a:cubicBezTo>
                  <a:pt x="4940475" y="6510335"/>
                  <a:pt x="4940786" y="6506525"/>
                  <a:pt x="4940786" y="6503350"/>
                </a:cubicBezTo>
                <a:cubicBezTo>
                  <a:pt x="4941098" y="6502397"/>
                  <a:pt x="4941098" y="6501762"/>
                  <a:pt x="4941098" y="6501445"/>
                </a:cubicBezTo>
                <a:cubicBezTo>
                  <a:pt x="4941098" y="6500175"/>
                  <a:pt x="4940475" y="6499222"/>
                  <a:pt x="4939540" y="6499222"/>
                </a:cubicBezTo>
                <a:close/>
                <a:moveTo>
                  <a:pt x="4898522" y="6499222"/>
                </a:moveTo>
                <a:lnTo>
                  <a:pt x="4879530" y="6501778"/>
                </a:lnTo>
                <a:cubicBezTo>
                  <a:pt x="4877603" y="6502097"/>
                  <a:pt x="4876959" y="6502417"/>
                  <a:pt x="4876959" y="6503695"/>
                </a:cubicBezTo>
                <a:cubicBezTo>
                  <a:pt x="4876959" y="6503695"/>
                  <a:pt x="4876959" y="6503695"/>
                  <a:pt x="4876959" y="6506251"/>
                </a:cubicBezTo>
                <a:cubicBezTo>
                  <a:pt x="4876959" y="6508167"/>
                  <a:pt x="4877603" y="6508487"/>
                  <a:pt x="4879852" y="6508806"/>
                </a:cubicBezTo>
                <a:cubicBezTo>
                  <a:pt x="4885650" y="6509765"/>
                  <a:pt x="4885972" y="6510084"/>
                  <a:pt x="4885972" y="6517112"/>
                </a:cubicBezTo>
                <a:cubicBezTo>
                  <a:pt x="4885972" y="6517112"/>
                  <a:pt x="4885972" y="6517112"/>
                  <a:pt x="4886292" y="6531488"/>
                </a:cubicBezTo>
                <a:cubicBezTo>
                  <a:pt x="4886292" y="6533725"/>
                  <a:pt x="4886292" y="6533725"/>
                  <a:pt x="4886292" y="6533725"/>
                </a:cubicBezTo>
                <a:cubicBezTo>
                  <a:pt x="4886292" y="6534683"/>
                  <a:pt x="4885972" y="6535961"/>
                  <a:pt x="4885328" y="6535961"/>
                </a:cubicBezTo>
                <a:cubicBezTo>
                  <a:pt x="4885328" y="6535961"/>
                  <a:pt x="4884684" y="6535642"/>
                  <a:pt x="4884360" y="6535322"/>
                </a:cubicBezTo>
                <a:cubicBezTo>
                  <a:pt x="4882750" y="6534364"/>
                  <a:pt x="4875669" y="6532766"/>
                  <a:pt x="4872127" y="6532766"/>
                </a:cubicBezTo>
                <a:cubicBezTo>
                  <a:pt x="4854423" y="6532766"/>
                  <a:pt x="4841871" y="6547462"/>
                  <a:pt x="4841871" y="6569186"/>
                </a:cubicBezTo>
                <a:cubicBezTo>
                  <a:pt x="4841871" y="6587715"/>
                  <a:pt x="4852493" y="6601132"/>
                  <a:pt x="4866980" y="6601132"/>
                </a:cubicBezTo>
                <a:cubicBezTo>
                  <a:pt x="4871161" y="6601132"/>
                  <a:pt x="4874703" y="6600174"/>
                  <a:pt x="4878566" y="6597299"/>
                </a:cubicBezTo>
                <a:cubicBezTo>
                  <a:pt x="4880818" y="6595701"/>
                  <a:pt x="4884360" y="6592826"/>
                  <a:pt x="4885328" y="6591868"/>
                </a:cubicBezTo>
                <a:cubicBezTo>
                  <a:pt x="4885972" y="6591229"/>
                  <a:pt x="4886614" y="6591229"/>
                  <a:pt x="4886614" y="6591229"/>
                </a:cubicBezTo>
                <a:cubicBezTo>
                  <a:pt x="4887580" y="6591229"/>
                  <a:pt x="4887580" y="6591229"/>
                  <a:pt x="4887899" y="6594424"/>
                </a:cubicBezTo>
                <a:cubicBezTo>
                  <a:pt x="4887899" y="6594424"/>
                  <a:pt x="4887899" y="6594424"/>
                  <a:pt x="4888221" y="6600174"/>
                </a:cubicBezTo>
                <a:cubicBezTo>
                  <a:pt x="4888221" y="6601771"/>
                  <a:pt x="4888865" y="6602410"/>
                  <a:pt x="4889831" y="6602410"/>
                </a:cubicBezTo>
                <a:cubicBezTo>
                  <a:pt x="4890153" y="6602410"/>
                  <a:pt x="4891119" y="6602410"/>
                  <a:pt x="4892085" y="6602091"/>
                </a:cubicBezTo>
                <a:cubicBezTo>
                  <a:pt x="4892085" y="6602091"/>
                  <a:pt x="4892085" y="6602091"/>
                  <a:pt x="4909145" y="6598896"/>
                </a:cubicBezTo>
                <a:cubicBezTo>
                  <a:pt x="4911399" y="6598577"/>
                  <a:pt x="4911721" y="6597938"/>
                  <a:pt x="4911721" y="6596660"/>
                </a:cubicBezTo>
                <a:cubicBezTo>
                  <a:pt x="4911721" y="6596660"/>
                  <a:pt x="4911721" y="6596660"/>
                  <a:pt x="4911721" y="6594424"/>
                </a:cubicBezTo>
                <a:cubicBezTo>
                  <a:pt x="4911721" y="6593465"/>
                  <a:pt x="4911077" y="6592826"/>
                  <a:pt x="4910113" y="6592826"/>
                </a:cubicBezTo>
                <a:cubicBezTo>
                  <a:pt x="4904318" y="6592187"/>
                  <a:pt x="4903352" y="6591868"/>
                  <a:pt x="4902066" y="6589312"/>
                </a:cubicBezTo>
                <a:cubicBezTo>
                  <a:pt x="4901420" y="6587395"/>
                  <a:pt x="4901098" y="6583242"/>
                  <a:pt x="4901098" y="6565671"/>
                </a:cubicBezTo>
                <a:cubicBezTo>
                  <a:pt x="4901098" y="6565671"/>
                  <a:pt x="4901098" y="6565671"/>
                  <a:pt x="4901098" y="6542031"/>
                </a:cubicBezTo>
                <a:cubicBezTo>
                  <a:pt x="4901098" y="6542031"/>
                  <a:pt x="4901098" y="6542031"/>
                  <a:pt x="4902066" y="6501459"/>
                </a:cubicBezTo>
                <a:cubicBezTo>
                  <a:pt x="4902066" y="6499861"/>
                  <a:pt x="4901420" y="6499222"/>
                  <a:pt x="4900132" y="6499222"/>
                </a:cubicBezTo>
                <a:cubicBezTo>
                  <a:pt x="4900132" y="6499222"/>
                  <a:pt x="4899166" y="6499222"/>
                  <a:pt x="4898522" y="6499222"/>
                </a:cubicBezTo>
                <a:close/>
                <a:moveTo>
                  <a:pt x="6032809" y="6467471"/>
                </a:moveTo>
                <a:cubicBezTo>
                  <a:pt x="6068221" y="6467471"/>
                  <a:pt x="6068221" y="6467471"/>
                  <a:pt x="6068221" y="6467471"/>
                </a:cubicBezTo>
                <a:cubicBezTo>
                  <a:pt x="6077706" y="6467471"/>
                  <a:pt x="6078655" y="6468758"/>
                  <a:pt x="6078971" y="6469080"/>
                </a:cubicBezTo>
                <a:cubicBezTo>
                  <a:pt x="6079920" y="6469723"/>
                  <a:pt x="6079920" y="6471331"/>
                  <a:pt x="6078971" y="6471974"/>
                </a:cubicBezTo>
                <a:cubicBezTo>
                  <a:pt x="6077074" y="6473261"/>
                  <a:pt x="6073597" y="6474869"/>
                  <a:pt x="6073597" y="6479694"/>
                </a:cubicBezTo>
                <a:cubicBezTo>
                  <a:pt x="6073597" y="6479694"/>
                  <a:pt x="6073597" y="6480016"/>
                  <a:pt x="6073597" y="6480016"/>
                </a:cubicBezTo>
                <a:cubicBezTo>
                  <a:pt x="6073597" y="6483876"/>
                  <a:pt x="6077074" y="6485162"/>
                  <a:pt x="6084979" y="6488700"/>
                </a:cubicBezTo>
                <a:cubicBezTo>
                  <a:pt x="6087508" y="6489344"/>
                  <a:pt x="6095413" y="6492560"/>
                  <a:pt x="6095413" y="6492560"/>
                </a:cubicBezTo>
                <a:cubicBezTo>
                  <a:pt x="6097310" y="6491595"/>
                  <a:pt x="6097310" y="6491595"/>
                  <a:pt x="6097310" y="6491595"/>
                </a:cubicBezTo>
                <a:cubicBezTo>
                  <a:pt x="6099839" y="6490309"/>
                  <a:pt x="6106163" y="6486127"/>
                  <a:pt x="6106163" y="6479051"/>
                </a:cubicBezTo>
                <a:cubicBezTo>
                  <a:pt x="6106163" y="6478086"/>
                  <a:pt x="6105847" y="6477443"/>
                  <a:pt x="6105847" y="6476799"/>
                </a:cubicBezTo>
                <a:cubicBezTo>
                  <a:pt x="6105530" y="6475834"/>
                  <a:pt x="6105214" y="6475191"/>
                  <a:pt x="6104898" y="6474548"/>
                </a:cubicBezTo>
                <a:cubicBezTo>
                  <a:pt x="6104898" y="6474226"/>
                  <a:pt x="6104898" y="6474226"/>
                  <a:pt x="6104898" y="6474226"/>
                </a:cubicBezTo>
                <a:cubicBezTo>
                  <a:pt x="6103633" y="6471974"/>
                  <a:pt x="6102052" y="6471331"/>
                  <a:pt x="6102052" y="6471331"/>
                </a:cubicBezTo>
                <a:cubicBezTo>
                  <a:pt x="6102052" y="6471331"/>
                  <a:pt x="6102685" y="6467793"/>
                  <a:pt x="6107428" y="6467471"/>
                </a:cubicBezTo>
                <a:cubicBezTo>
                  <a:pt x="6107744" y="6467471"/>
                  <a:pt x="6107744" y="6467471"/>
                  <a:pt x="6108060" y="6467471"/>
                </a:cubicBezTo>
                <a:cubicBezTo>
                  <a:pt x="6108060" y="6467471"/>
                  <a:pt x="6108376" y="6467471"/>
                  <a:pt x="6108376" y="6467471"/>
                </a:cubicBezTo>
                <a:cubicBezTo>
                  <a:pt x="6110906" y="6467471"/>
                  <a:pt x="6112486" y="6469401"/>
                  <a:pt x="6112486" y="6471653"/>
                </a:cubicBezTo>
                <a:cubicBezTo>
                  <a:pt x="6112486" y="6474548"/>
                  <a:pt x="6110589" y="6475191"/>
                  <a:pt x="6110589" y="6479051"/>
                </a:cubicBezTo>
                <a:cubicBezTo>
                  <a:pt x="6110589" y="6486127"/>
                  <a:pt x="6116597" y="6490309"/>
                  <a:pt x="6119126" y="6491595"/>
                </a:cubicBezTo>
                <a:cubicBezTo>
                  <a:pt x="6121023" y="6492560"/>
                  <a:pt x="6121023" y="6492560"/>
                  <a:pt x="6121023" y="6492560"/>
                </a:cubicBezTo>
                <a:cubicBezTo>
                  <a:pt x="6121023" y="6492560"/>
                  <a:pt x="6129244" y="6489344"/>
                  <a:pt x="6131774" y="6488700"/>
                </a:cubicBezTo>
                <a:cubicBezTo>
                  <a:pt x="6139678" y="6485162"/>
                  <a:pt x="6143156" y="6483876"/>
                  <a:pt x="6143156" y="6480016"/>
                </a:cubicBezTo>
                <a:cubicBezTo>
                  <a:pt x="6143156" y="6480016"/>
                  <a:pt x="6143156" y="6479694"/>
                  <a:pt x="6143156" y="6479694"/>
                </a:cubicBezTo>
                <a:cubicBezTo>
                  <a:pt x="6143156" y="6474869"/>
                  <a:pt x="6139994" y="6473261"/>
                  <a:pt x="6137781" y="6471974"/>
                </a:cubicBezTo>
                <a:cubicBezTo>
                  <a:pt x="6136832" y="6471331"/>
                  <a:pt x="6136832" y="6469723"/>
                  <a:pt x="6137781" y="6469080"/>
                </a:cubicBezTo>
                <a:cubicBezTo>
                  <a:pt x="6138097" y="6468758"/>
                  <a:pt x="6139046" y="6467471"/>
                  <a:pt x="6148531" y="6467471"/>
                </a:cubicBezTo>
                <a:cubicBezTo>
                  <a:pt x="6184576" y="6467471"/>
                  <a:pt x="6184576" y="6467471"/>
                  <a:pt x="6184576" y="6467471"/>
                </a:cubicBezTo>
                <a:cubicBezTo>
                  <a:pt x="6184892" y="6470366"/>
                  <a:pt x="6184892" y="6473261"/>
                  <a:pt x="6184892" y="6476478"/>
                </a:cubicBezTo>
                <a:cubicBezTo>
                  <a:pt x="6184892" y="6484841"/>
                  <a:pt x="6183944" y="6494168"/>
                  <a:pt x="6182363" y="6504461"/>
                </a:cubicBezTo>
                <a:cubicBezTo>
                  <a:pt x="6122920" y="6495133"/>
                  <a:pt x="6122920" y="6495133"/>
                  <a:pt x="6122920" y="6495133"/>
                </a:cubicBezTo>
                <a:cubicBezTo>
                  <a:pt x="6123869" y="6496742"/>
                  <a:pt x="6124185" y="6498993"/>
                  <a:pt x="6124185" y="6500923"/>
                </a:cubicBezTo>
                <a:cubicBezTo>
                  <a:pt x="6124185" y="6509608"/>
                  <a:pt x="6117545" y="6516684"/>
                  <a:pt x="6109008" y="6516684"/>
                </a:cubicBezTo>
                <a:cubicBezTo>
                  <a:pt x="6108692" y="6516684"/>
                  <a:pt x="6108692" y="6516684"/>
                  <a:pt x="6108376" y="6516684"/>
                </a:cubicBezTo>
                <a:cubicBezTo>
                  <a:pt x="6108060" y="6516684"/>
                  <a:pt x="6108060" y="6516684"/>
                  <a:pt x="6107744" y="6516684"/>
                </a:cubicBezTo>
                <a:cubicBezTo>
                  <a:pt x="6099523" y="6516684"/>
                  <a:pt x="6092883" y="6509608"/>
                  <a:pt x="6092883" y="6500923"/>
                </a:cubicBezTo>
                <a:cubicBezTo>
                  <a:pt x="6092883" y="6498993"/>
                  <a:pt x="6093515" y="6496742"/>
                  <a:pt x="6094148" y="6495133"/>
                </a:cubicBezTo>
                <a:cubicBezTo>
                  <a:pt x="6035022" y="6504461"/>
                  <a:pt x="6035022" y="6504461"/>
                  <a:pt x="6035022" y="6504461"/>
                </a:cubicBezTo>
                <a:cubicBezTo>
                  <a:pt x="6033441" y="6494168"/>
                  <a:pt x="6032492" y="6484841"/>
                  <a:pt x="6032492" y="6476478"/>
                </a:cubicBezTo>
                <a:cubicBezTo>
                  <a:pt x="6032492" y="6473261"/>
                  <a:pt x="6032809" y="6470366"/>
                  <a:pt x="6032809" y="6467471"/>
                </a:cubicBezTo>
                <a:close/>
                <a:moveTo>
                  <a:pt x="6035029" y="6454771"/>
                </a:moveTo>
                <a:cubicBezTo>
                  <a:pt x="6038506" y="6454771"/>
                  <a:pt x="6073283" y="6454771"/>
                  <a:pt x="6108377" y="6454771"/>
                </a:cubicBezTo>
                <a:cubicBezTo>
                  <a:pt x="6143786" y="6454771"/>
                  <a:pt x="6179195" y="6454771"/>
                  <a:pt x="6182357" y="6454771"/>
                </a:cubicBezTo>
                <a:cubicBezTo>
                  <a:pt x="6182673" y="6456070"/>
                  <a:pt x="6182989" y="6457694"/>
                  <a:pt x="6183305" y="6459317"/>
                </a:cubicBezTo>
                <a:cubicBezTo>
                  <a:pt x="6148528" y="6459317"/>
                  <a:pt x="6148528" y="6459317"/>
                  <a:pt x="6148528" y="6459317"/>
                </a:cubicBezTo>
                <a:cubicBezTo>
                  <a:pt x="6133669" y="6459317"/>
                  <a:pt x="6127346" y="6462889"/>
                  <a:pt x="6127346" y="6471656"/>
                </a:cubicBezTo>
                <a:cubicBezTo>
                  <a:pt x="6127346" y="6474579"/>
                  <a:pt x="6128927" y="6477501"/>
                  <a:pt x="6131456" y="6479450"/>
                </a:cubicBezTo>
                <a:cubicBezTo>
                  <a:pt x="6129559" y="6480099"/>
                  <a:pt x="6122604" y="6482697"/>
                  <a:pt x="6121655" y="6483346"/>
                </a:cubicBezTo>
                <a:cubicBezTo>
                  <a:pt x="6120707" y="6482372"/>
                  <a:pt x="6119126" y="6480749"/>
                  <a:pt x="6118810" y="6478476"/>
                </a:cubicBezTo>
                <a:cubicBezTo>
                  <a:pt x="6119442" y="6477177"/>
                  <a:pt x="6121023" y="6474904"/>
                  <a:pt x="6121023" y="6471332"/>
                </a:cubicBezTo>
                <a:cubicBezTo>
                  <a:pt x="6121023" y="6465812"/>
                  <a:pt x="6117545" y="6460291"/>
                  <a:pt x="6108060" y="6459967"/>
                </a:cubicBezTo>
                <a:cubicBezTo>
                  <a:pt x="6103950" y="6460291"/>
                  <a:pt x="6101105" y="6461590"/>
                  <a:pt x="6098892" y="6463214"/>
                </a:cubicBezTo>
                <a:cubicBezTo>
                  <a:pt x="6098892" y="6463539"/>
                  <a:pt x="6098892" y="6463539"/>
                  <a:pt x="6098576" y="6463863"/>
                </a:cubicBezTo>
                <a:cubicBezTo>
                  <a:pt x="6094782" y="6464837"/>
                  <a:pt x="6092253" y="6467435"/>
                  <a:pt x="6092253" y="6471007"/>
                </a:cubicBezTo>
                <a:cubicBezTo>
                  <a:pt x="6092253" y="6474904"/>
                  <a:pt x="6092253" y="6474904"/>
                  <a:pt x="6092253" y="6474904"/>
                </a:cubicBezTo>
                <a:cubicBezTo>
                  <a:pt x="6092253" y="6474904"/>
                  <a:pt x="6094150" y="6474904"/>
                  <a:pt x="6095098" y="6475553"/>
                </a:cubicBezTo>
                <a:cubicBezTo>
                  <a:pt x="6096363" y="6475878"/>
                  <a:pt x="6096679" y="6476527"/>
                  <a:pt x="6096995" y="6477177"/>
                </a:cubicBezTo>
                <a:cubicBezTo>
                  <a:pt x="6098260" y="6478800"/>
                  <a:pt x="6097311" y="6482047"/>
                  <a:pt x="6095098" y="6483346"/>
                </a:cubicBezTo>
                <a:cubicBezTo>
                  <a:pt x="6094150" y="6482697"/>
                  <a:pt x="6087195" y="6480099"/>
                  <a:pt x="6085297" y="6479450"/>
                </a:cubicBezTo>
                <a:cubicBezTo>
                  <a:pt x="6087827" y="6477501"/>
                  <a:pt x="6089407" y="6474579"/>
                  <a:pt x="6089407" y="6471656"/>
                </a:cubicBezTo>
                <a:cubicBezTo>
                  <a:pt x="6089407" y="6462889"/>
                  <a:pt x="6083084" y="6459317"/>
                  <a:pt x="6068225" y="6459317"/>
                </a:cubicBezTo>
                <a:cubicBezTo>
                  <a:pt x="6034080" y="6459317"/>
                  <a:pt x="6034080" y="6459317"/>
                  <a:pt x="6034080" y="6459317"/>
                </a:cubicBezTo>
                <a:cubicBezTo>
                  <a:pt x="6034396" y="6457694"/>
                  <a:pt x="6034713" y="6456070"/>
                  <a:pt x="6035029" y="6454771"/>
                </a:cubicBezTo>
                <a:close/>
                <a:moveTo>
                  <a:pt x="6146512" y="6416671"/>
                </a:moveTo>
                <a:cubicBezTo>
                  <a:pt x="6155010" y="6416671"/>
                  <a:pt x="6156317" y="6420524"/>
                  <a:pt x="6156317" y="6423414"/>
                </a:cubicBezTo>
                <a:cubicBezTo>
                  <a:pt x="6156317" y="6423414"/>
                  <a:pt x="6156317" y="6437541"/>
                  <a:pt x="6156317" y="6445246"/>
                </a:cubicBezTo>
                <a:cubicBezTo>
                  <a:pt x="6134092" y="6445246"/>
                  <a:pt x="6134092" y="6445246"/>
                  <a:pt x="6134092" y="6445246"/>
                </a:cubicBezTo>
                <a:cubicBezTo>
                  <a:pt x="6134092" y="6437541"/>
                  <a:pt x="6134092" y="6422450"/>
                  <a:pt x="6134092" y="6422450"/>
                </a:cubicBezTo>
                <a:cubicBezTo>
                  <a:pt x="6134092" y="6419561"/>
                  <a:pt x="6135073" y="6418919"/>
                  <a:pt x="6135400" y="6418598"/>
                </a:cubicBezTo>
                <a:cubicBezTo>
                  <a:pt x="6136707" y="6417634"/>
                  <a:pt x="6139648" y="6416671"/>
                  <a:pt x="6146512" y="6416671"/>
                </a:cubicBezTo>
                <a:close/>
                <a:moveTo>
                  <a:pt x="6070000" y="6416671"/>
                </a:moveTo>
                <a:cubicBezTo>
                  <a:pt x="6076470" y="6416671"/>
                  <a:pt x="6079242" y="6417634"/>
                  <a:pt x="6080473" y="6418598"/>
                </a:cubicBezTo>
                <a:cubicBezTo>
                  <a:pt x="6080781" y="6418919"/>
                  <a:pt x="6081705" y="6419561"/>
                  <a:pt x="6081705" y="6422450"/>
                </a:cubicBezTo>
                <a:cubicBezTo>
                  <a:pt x="6081705" y="6422450"/>
                  <a:pt x="6081705" y="6437541"/>
                  <a:pt x="6081705" y="6445246"/>
                </a:cubicBezTo>
                <a:cubicBezTo>
                  <a:pt x="6061067" y="6445246"/>
                  <a:pt x="6061067" y="6445246"/>
                  <a:pt x="6061067" y="6445246"/>
                </a:cubicBezTo>
                <a:cubicBezTo>
                  <a:pt x="6061067" y="6437541"/>
                  <a:pt x="6061067" y="6423414"/>
                  <a:pt x="6061067" y="6423414"/>
                </a:cubicBezTo>
                <a:cubicBezTo>
                  <a:pt x="6061067" y="6420524"/>
                  <a:pt x="6061991" y="6416671"/>
                  <a:pt x="6070000" y="6416671"/>
                </a:cubicBezTo>
                <a:close/>
                <a:moveTo>
                  <a:pt x="6108533" y="6408733"/>
                </a:moveTo>
                <a:cubicBezTo>
                  <a:pt x="6121669" y="6408733"/>
                  <a:pt x="6126155" y="6416036"/>
                  <a:pt x="6126155" y="6422703"/>
                </a:cubicBezTo>
                <a:cubicBezTo>
                  <a:pt x="6126155" y="6445246"/>
                  <a:pt x="6126155" y="6445246"/>
                  <a:pt x="6126155" y="6445246"/>
                </a:cubicBezTo>
                <a:cubicBezTo>
                  <a:pt x="6108533" y="6445246"/>
                  <a:pt x="6108533" y="6445246"/>
                  <a:pt x="6108533" y="6445246"/>
                </a:cubicBezTo>
                <a:cubicBezTo>
                  <a:pt x="6091230" y="6445246"/>
                  <a:pt x="6091230" y="6445246"/>
                  <a:pt x="6091230" y="6445246"/>
                </a:cubicBezTo>
                <a:cubicBezTo>
                  <a:pt x="6091230" y="6422703"/>
                  <a:pt x="6091230" y="6422703"/>
                  <a:pt x="6091230" y="6422703"/>
                </a:cubicBezTo>
                <a:cubicBezTo>
                  <a:pt x="6091230" y="6416036"/>
                  <a:pt x="6095717" y="6408733"/>
                  <a:pt x="6108533" y="6408733"/>
                </a:cubicBezTo>
                <a:close/>
                <a:moveTo>
                  <a:pt x="6118217" y="6397621"/>
                </a:moveTo>
                <a:cubicBezTo>
                  <a:pt x="6126356" y="6399209"/>
                  <a:pt x="6134182" y="6402701"/>
                  <a:pt x="6140442" y="6407781"/>
                </a:cubicBezTo>
                <a:cubicBezTo>
                  <a:pt x="6137312" y="6408099"/>
                  <a:pt x="6134182" y="6408734"/>
                  <a:pt x="6131364" y="6410321"/>
                </a:cubicBezTo>
                <a:cubicBezTo>
                  <a:pt x="6128547" y="6405559"/>
                  <a:pt x="6123852" y="6402384"/>
                  <a:pt x="6118217" y="6400479"/>
                </a:cubicBezTo>
                <a:cubicBezTo>
                  <a:pt x="6118217" y="6399526"/>
                  <a:pt x="6118217" y="6398574"/>
                  <a:pt x="6118217" y="6397621"/>
                </a:cubicBezTo>
                <a:close/>
                <a:moveTo>
                  <a:pt x="6097580" y="6397621"/>
                </a:moveTo>
                <a:cubicBezTo>
                  <a:pt x="6097580" y="6398574"/>
                  <a:pt x="6097580" y="6399526"/>
                  <a:pt x="6097580" y="6400479"/>
                </a:cubicBezTo>
                <a:cubicBezTo>
                  <a:pt x="6092183" y="6402384"/>
                  <a:pt x="6087738" y="6405559"/>
                  <a:pt x="6084563" y="6410321"/>
                </a:cubicBezTo>
                <a:cubicBezTo>
                  <a:pt x="6082023" y="6408734"/>
                  <a:pt x="6078848" y="6408099"/>
                  <a:pt x="6075355" y="6407781"/>
                </a:cubicBezTo>
                <a:cubicBezTo>
                  <a:pt x="6081705" y="6402701"/>
                  <a:pt x="6089643" y="6399209"/>
                  <a:pt x="6097580" y="6397621"/>
                </a:cubicBezTo>
                <a:close/>
                <a:moveTo>
                  <a:pt x="6104824" y="6365871"/>
                </a:moveTo>
                <a:cubicBezTo>
                  <a:pt x="6106119" y="6365871"/>
                  <a:pt x="6107090" y="6365871"/>
                  <a:pt x="6107737" y="6365871"/>
                </a:cubicBezTo>
                <a:cubicBezTo>
                  <a:pt x="6108708" y="6365871"/>
                  <a:pt x="6109679" y="6365871"/>
                  <a:pt x="6110650" y="6365871"/>
                </a:cubicBezTo>
                <a:cubicBezTo>
                  <a:pt x="6110650" y="6369718"/>
                  <a:pt x="6110650" y="6379335"/>
                  <a:pt x="6110650" y="6379335"/>
                </a:cubicBezTo>
                <a:cubicBezTo>
                  <a:pt x="6110650" y="6379335"/>
                  <a:pt x="6120361" y="6379335"/>
                  <a:pt x="6124568" y="6379335"/>
                </a:cubicBezTo>
                <a:cubicBezTo>
                  <a:pt x="6124568" y="6381899"/>
                  <a:pt x="6124568" y="6382861"/>
                  <a:pt x="6124568" y="6385425"/>
                </a:cubicBezTo>
                <a:cubicBezTo>
                  <a:pt x="6120361" y="6385425"/>
                  <a:pt x="6110650" y="6385425"/>
                  <a:pt x="6110650" y="6385425"/>
                </a:cubicBezTo>
                <a:cubicBezTo>
                  <a:pt x="6110650" y="6385425"/>
                  <a:pt x="6110650" y="6395042"/>
                  <a:pt x="6110650" y="6399209"/>
                </a:cubicBezTo>
                <a:cubicBezTo>
                  <a:pt x="6109679" y="6399209"/>
                  <a:pt x="6108708" y="6399209"/>
                  <a:pt x="6107737" y="6399209"/>
                </a:cubicBezTo>
                <a:cubicBezTo>
                  <a:pt x="6107090" y="6399209"/>
                  <a:pt x="6106119" y="6399209"/>
                  <a:pt x="6104824" y="6399209"/>
                </a:cubicBezTo>
                <a:cubicBezTo>
                  <a:pt x="6104824" y="6395042"/>
                  <a:pt x="6104824" y="6385425"/>
                  <a:pt x="6104824" y="6385425"/>
                </a:cubicBezTo>
                <a:cubicBezTo>
                  <a:pt x="6104824" y="6385425"/>
                  <a:pt x="6095114" y="6385425"/>
                  <a:pt x="6091230" y="6385425"/>
                </a:cubicBezTo>
                <a:cubicBezTo>
                  <a:pt x="6091230" y="6382861"/>
                  <a:pt x="6091230" y="6381899"/>
                  <a:pt x="6091230" y="6379335"/>
                </a:cubicBezTo>
                <a:cubicBezTo>
                  <a:pt x="6095114" y="6379335"/>
                  <a:pt x="6104824" y="6379335"/>
                  <a:pt x="6104824" y="6379335"/>
                </a:cubicBezTo>
                <a:cubicBezTo>
                  <a:pt x="6104824" y="6379335"/>
                  <a:pt x="6104824" y="6369718"/>
                  <a:pt x="6104824" y="6365871"/>
                </a:cubicBezTo>
                <a:close/>
                <a:moveTo>
                  <a:pt x="6098253" y="6359521"/>
                </a:moveTo>
                <a:cubicBezTo>
                  <a:pt x="6098253" y="6359521"/>
                  <a:pt x="6098253" y="6369027"/>
                  <a:pt x="6098253" y="6372830"/>
                </a:cubicBezTo>
                <a:cubicBezTo>
                  <a:pt x="6094774" y="6372830"/>
                  <a:pt x="6085284" y="6372830"/>
                  <a:pt x="6085284" y="6372830"/>
                </a:cubicBezTo>
                <a:cubicBezTo>
                  <a:pt x="6085284" y="6392793"/>
                  <a:pt x="6085284" y="6392793"/>
                  <a:pt x="6085284" y="6392793"/>
                </a:cubicBezTo>
                <a:cubicBezTo>
                  <a:pt x="6076110" y="6396595"/>
                  <a:pt x="6068202" y="6402299"/>
                  <a:pt x="6062508" y="6409270"/>
                </a:cubicBezTo>
                <a:cubicBezTo>
                  <a:pt x="6054600" y="6411805"/>
                  <a:pt x="6051753" y="6418142"/>
                  <a:pt x="6051753" y="6424163"/>
                </a:cubicBezTo>
                <a:cubicBezTo>
                  <a:pt x="6051753" y="6445710"/>
                  <a:pt x="6051753" y="6445710"/>
                  <a:pt x="6051753" y="6445710"/>
                </a:cubicBezTo>
                <a:cubicBezTo>
                  <a:pt x="6028345" y="6445710"/>
                  <a:pt x="6028345" y="6445710"/>
                  <a:pt x="6028345" y="6445710"/>
                </a:cubicBezTo>
                <a:cubicBezTo>
                  <a:pt x="6027080" y="6449195"/>
                  <a:pt x="6027080" y="6449195"/>
                  <a:pt x="6027080" y="6449195"/>
                </a:cubicBezTo>
                <a:cubicBezTo>
                  <a:pt x="6024233" y="6457751"/>
                  <a:pt x="6022967" y="6467257"/>
                  <a:pt x="6022967" y="6477397"/>
                </a:cubicBezTo>
                <a:cubicBezTo>
                  <a:pt x="6022967" y="6509401"/>
                  <a:pt x="6034988" y="6546791"/>
                  <a:pt x="6046376" y="6575943"/>
                </a:cubicBezTo>
                <a:cubicBezTo>
                  <a:pt x="6064090" y="6619988"/>
                  <a:pt x="6087183" y="6659914"/>
                  <a:pt x="6099202" y="6673222"/>
                </a:cubicBezTo>
                <a:cubicBezTo>
                  <a:pt x="6102049" y="6676074"/>
                  <a:pt x="6104264" y="6678609"/>
                  <a:pt x="6108060" y="6678609"/>
                </a:cubicBezTo>
                <a:cubicBezTo>
                  <a:pt x="6108060" y="6678609"/>
                  <a:pt x="6108376" y="6678609"/>
                  <a:pt x="6108376" y="6678609"/>
                </a:cubicBezTo>
                <a:cubicBezTo>
                  <a:pt x="6108376" y="6678609"/>
                  <a:pt x="6108692" y="6678609"/>
                  <a:pt x="6108692" y="6678609"/>
                </a:cubicBezTo>
                <a:cubicBezTo>
                  <a:pt x="6112488" y="6678609"/>
                  <a:pt x="6115019" y="6676074"/>
                  <a:pt x="6117866" y="6673222"/>
                </a:cubicBezTo>
                <a:cubicBezTo>
                  <a:pt x="6130203" y="6659914"/>
                  <a:pt x="6153295" y="6619988"/>
                  <a:pt x="6171009" y="6575943"/>
                </a:cubicBezTo>
                <a:cubicBezTo>
                  <a:pt x="6182713" y="6546791"/>
                  <a:pt x="6194417" y="6509401"/>
                  <a:pt x="6194417" y="6477397"/>
                </a:cubicBezTo>
                <a:cubicBezTo>
                  <a:pt x="6194417" y="6467257"/>
                  <a:pt x="6193152" y="6457751"/>
                  <a:pt x="6190305" y="6449195"/>
                </a:cubicBezTo>
                <a:cubicBezTo>
                  <a:pt x="6189040" y="6445710"/>
                  <a:pt x="6189040" y="6445710"/>
                  <a:pt x="6189040" y="6445710"/>
                </a:cubicBezTo>
                <a:cubicBezTo>
                  <a:pt x="6165631" y="6445710"/>
                  <a:pt x="6165631" y="6445710"/>
                  <a:pt x="6165631" y="6445710"/>
                </a:cubicBezTo>
                <a:cubicBezTo>
                  <a:pt x="6165631" y="6424163"/>
                  <a:pt x="6165631" y="6424163"/>
                  <a:pt x="6165631" y="6424163"/>
                </a:cubicBezTo>
                <a:cubicBezTo>
                  <a:pt x="6165631" y="6418142"/>
                  <a:pt x="6162784" y="6411805"/>
                  <a:pt x="6154560" y="6409270"/>
                </a:cubicBezTo>
                <a:cubicBezTo>
                  <a:pt x="6148866" y="6402299"/>
                  <a:pt x="6140958" y="6396595"/>
                  <a:pt x="6132101" y="6392793"/>
                </a:cubicBezTo>
                <a:cubicBezTo>
                  <a:pt x="6132101" y="6372830"/>
                  <a:pt x="6132101" y="6372830"/>
                  <a:pt x="6132101" y="6372830"/>
                </a:cubicBezTo>
                <a:cubicBezTo>
                  <a:pt x="6132101" y="6372830"/>
                  <a:pt x="6122294" y="6372830"/>
                  <a:pt x="6118498" y="6372830"/>
                </a:cubicBezTo>
                <a:cubicBezTo>
                  <a:pt x="6118498" y="6369027"/>
                  <a:pt x="6118498" y="6359521"/>
                  <a:pt x="6118498" y="6359521"/>
                </a:cubicBezTo>
                <a:cubicBezTo>
                  <a:pt x="6108376" y="6359521"/>
                  <a:pt x="6108376" y="6359521"/>
                  <a:pt x="6108376" y="6359521"/>
                </a:cubicBezTo>
                <a:cubicBezTo>
                  <a:pt x="6098253" y="6359521"/>
                  <a:pt x="6098253" y="6359521"/>
                  <a:pt x="6098253" y="6359521"/>
                </a:cubicBezTo>
                <a:close/>
                <a:moveTo>
                  <a:pt x="0" y="0"/>
                </a:moveTo>
                <a:lnTo>
                  <a:pt x="12191993" y="0"/>
                </a:lnTo>
                <a:lnTo>
                  <a:pt x="12191993" y="6857996"/>
                </a:lnTo>
                <a:lnTo>
                  <a:pt x="0" y="6857996"/>
                </a:lnTo>
                <a:close/>
              </a:path>
            </a:pathLst>
          </a:custGeom>
        </p:spPr>
        <p:txBody>
          <a:bodyPr wrap="square">
            <a:noAutofit/>
          </a:bodyPr>
          <a:lstStyle>
            <a:lvl1pPr marL="324000" indent="-324000" algn="l" defTabSz="1088610" rtl="0" eaLnBrk="1" latinLnBrk="0" hangingPunct="1">
              <a:spcBef>
                <a:spcPts val="900"/>
              </a:spcBef>
              <a:buFont typeface="Arial" pitchFamily="34" charset="0"/>
              <a:buNone/>
              <a:defRPr/>
            </a:lvl1pPr>
          </a:lstStyle>
          <a:p>
            <a:r>
              <a:rPr lang="en-GB"/>
              <a:t>[Picture]</a:t>
            </a:r>
          </a:p>
        </p:txBody>
      </p:sp>
    </p:spTree>
    <p:extLst>
      <p:ext uri="{BB962C8B-B14F-4D97-AF65-F5344CB8AC3E}">
        <p14:creationId xmlns:p14="http://schemas.microsoft.com/office/powerpoint/2010/main" val="797707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red plane">
    <p:spTree>
      <p:nvGrpSpPr>
        <p:cNvPr id="1" name=""/>
        <p:cNvGrpSpPr/>
        <p:nvPr/>
      </p:nvGrpSpPr>
      <p:grpSpPr>
        <a:xfrm>
          <a:off x="0" y="0"/>
          <a:ext cx="0" cy="0"/>
          <a:chOff x="0" y="0"/>
          <a:chExt cx="0" cy="0"/>
        </a:xfrm>
      </p:grpSpPr>
      <p:sp>
        <p:nvSpPr>
          <p:cNvPr id="3" name="Placeholder 1">
            <a:extLst>
              <a:ext uri="{C183D7F6-B498-43B3-948B-1728B52AA6E4}">
                <adec:decorative xmlns:adec="http://schemas.microsoft.com/office/drawing/2017/decorative" val="1"/>
              </a:ext>
            </a:extLst>
          </p:cNvPr>
          <p:cNvSpPr>
            <a:spLocks noGrp="1" noSelect="1"/>
          </p:cNvSpPr>
          <p:nvPr userDrawn="1">
            <p:ph type="body" idx="1000" hasCustomPrompt="1"/>
            <p:custDataLst>
              <p:custData r:id="rId1"/>
            </p:custDataLst>
          </p:nvPr>
        </p:nvSpPr>
        <p:spPr>
          <a:xfrm>
            <a:off x="280800" y="280800"/>
            <a:ext cx="3445200" cy="3445200"/>
          </a:xfrm>
          <a:prstGeom prst="rect">
            <a:avLst/>
          </a:prstGeom>
          <a:solidFill>
            <a:srgbClr val="E3000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324000" indent="-324000" algn="ctr" defTabSz="1088610" rtl="0" eaLnBrk="1" latinLnBrk="0" hangingPunct="1">
              <a:spcBef>
                <a:spcPts val="900"/>
              </a:spcBef>
              <a:buFont typeface="Arial" pitchFamily="34" charset="0"/>
              <a:buNone/>
              <a:defRPr/>
            </a:lvl1pPr>
          </a:lstStyle>
          <a:p>
            <a:pPr algn="ctr"/>
            <a:r>
              <a:rPr lang="en-GB"/>
              <a:t> </a:t>
            </a:r>
          </a:p>
        </p:txBody>
      </p:sp>
      <p:sp>
        <p:nvSpPr>
          <p:cNvPr id="6" name="Frame text 2 (JU-Free)"/>
          <p:cNvSpPr>
            <a:spLocks noGrp="1"/>
          </p:cNvSpPr>
          <p:nvPr>
            <p:ph type="body" sz="quarter" idx="11" hasCustomPrompt="1"/>
          </p:nvPr>
        </p:nvSpPr>
        <p:spPr>
          <a:xfrm>
            <a:off x="457200" y="979200"/>
            <a:ext cx="3097213" cy="2232025"/>
          </a:xfrm>
        </p:spPr>
        <p:txBody>
          <a:bodyPr/>
          <a:lstStyle>
            <a:lvl1pPr marL="0" indent="0">
              <a:lnSpc>
                <a:spcPct val="85000"/>
              </a:lnSpc>
              <a:spcBef>
                <a:spcPts val="0"/>
              </a:spcBef>
              <a:buNone/>
              <a:defRPr sz="3000" b="1" baseline="0">
                <a:solidFill>
                  <a:schemeClr val="bg1"/>
                </a:solidFill>
                <a:latin typeface="+mn-lt"/>
              </a:defRPr>
            </a:lvl1pPr>
            <a:lvl2pPr marL="0" indent="0">
              <a:spcBef>
                <a:spcPts val="2400"/>
              </a:spcBef>
              <a:buNone/>
              <a:defRPr sz="1400">
                <a:solidFill>
                  <a:schemeClr val="bg1"/>
                </a:solidFill>
              </a:defRPr>
            </a:lvl2pPr>
            <a:lvl3pPr marL="0" indent="0">
              <a:spcBef>
                <a:spcPts val="0"/>
              </a:spcBef>
              <a:buFont typeface="Arial" panose="020B0604020202020204" pitchFamily="34" charset="0"/>
              <a:buNone/>
              <a:defRPr sz="1400">
                <a:solidFill>
                  <a:schemeClr val="bg1"/>
                </a:solidFill>
              </a:defRPr>
            </a:lvl3pPr>
            <a:lvl4pPr marL="0" indent="0">
              <a:spcBef>
                <a:spcPts val="0"/>
              </a:spcBef>
              <a:buFont typeface="Arial" panose="020B0604020202020204" pitchFamily="34" charset="0"/>
              <a:buNone/>
              <a:defRPr sz="1400">
                <a:solidFill>
                  <a:schemeClr val="bg1"/>
                </a:solidFill>
                <a:latin typeface="+mn-lt"/>
              </a:defRPr>
            </a:lvl4pPr>
            <a:lvl5pPr marL="0" indent="0">
              <a:spcBef>
                <a:spcPts val="0"/>
              </a:spcBef>
              <a:buFont typeface="Arial" panose="020B0604020202020204" pitchFamily="34" charset="0"/>
              <a:buNone/>
              <a:defRPr sz="1400">
                <a:solidFill>
                  <a:schemeClr val="bg1"/>
                </a:solidFill>
              </a:defRPr>
            </a:lvl5pPr>
            <a:lvl6pPr marL="0" indent="0">
              <a:spcBef>
                <a:spcPts val="0"/>
              </a:spcBef>
              <a:buFont typeface="Arial" panose="020B0604020202020204" pitchFamily="34" charset="0"/>
              <a:buNone/>
              <a:defRPr sz="1400">
                <a:solidFill>
                  <a:schemeClr val="bg1"/>
                </a:solidFill>
              </a:defRPr>
            </a:lvl6pPr>
            <a:lvl7pPr marL="0" indent="0">
              <a:spcBef>
                <a:spcPts val="0"/>
              </a:spcBef>
              <a:buFont typeface="Arial" panose="020B0604020202020204" pitchFamily="34" charset="0"/>
              <a:buNone/>
              <a:defRPr sz="1400">
                <a:solidFill>
                  <a:schemeClr val="bg1"/>
                </a:solidFill>
              </a:defRPr>
            </a:lvl7pPr>
            <a:lvl8pPr marL="0" indent="0">
              <a:spcBef>
                <a:spcPts val="0"/>
              </a:spcBef>
              <a:buFont typeface="Arial" panose="020B0604020202020204" pitchFamily="34" charset="0"/>
              <a:buNone/>
              <a:defRPr sz="1400">
                <a:solidFill>
                  <a:schemeClr val="bg1"/>
                </a:solidFill>
              </a:defRPr>
            </a:lvl8pPr>
            <a:lvl9pPr marL="0" indent="0">
              <a:spcBef>
                <a:spcPts val="0"/>
              </a:spcBef>
              <a:buFont typeface="Arial" panose="020B0604020202020204" pitchFamily="34" charset="0"/>
              <a:buNone/>
              <a:defRPr sz="1400">
                <a:solidFill>
                  <a:schemeClr val="bg1"/>
                </a:solidFill>
              </a:defRPr>
            </a:lvl9pPr>
          </a:lstStyle>
          <a:p>
            <a:pPr lvl="0"/>
            <a:r>
              <a:rPr lang="en-GB"/>
              <a:t>[Kop]</a:t>
            </a:r>
          </a:p>
          <a:p>
            <a:pPr lvl="0"/>
            <a:r>
              <a:rPr lang="en-GB"/>
              <a:t>JU-LEVEL1=Kop</a:t>
            </a:r>
          </a:p>
          <a:p>
            <a:pPr lvl="1"/>
            <a:r>
              <a:rPr lang="en-GB"/>
              <a:t>JU-LEVEL2=Basistekst</a:t>
            </a:r>
          </a:p>
        </p:txBody>
      </p:sp>
      <p:sp>
        <p:nvSpPr>
          <p:cNvPr id="9" name="Rounded Rectangle 3">
            <a:extLst>
              <a:ext uri="{FF2B5EF4-FFF2-40B4-BE49-F238E27FC236}">
                <a16:creationId xmlns:a16="http://schemas.microsoft.com/office/drawing/2014/main" id="{83609E12-BE53-4187-AD3F-CFB25812DE68}"/>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8" name="Frame 4"/>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10" name="Frame 5"/>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11" name="Vrije vorm 6"/>
          <p:cNvSpPr>
            <a:spLocks noGrp="1" noSelect="1"/>
          </p:cNvSpPr>
          <p:nvPr>
            <p:ph type="pic" sz="quarter" idx="1001" hasCustomPrompt="1"/>
          </p:nvPr>
        </p:nvSpPr>
        <p:spPr>
          <a:xfrm>
            <a:off x="8" y="5"/>
            <a:ext cx="12191993" cy="6857996"/>
          </a:xfrm>
          <a:custGeom>
            <a:avLst/>
            <a:gdLst>
              <a:gd name="connsiteX0" fmla="*/ 6150497 w 12191993"/>
              <a:gd name="connsiteY0" fmla="*/ 6688738 h 6857996"/>
              <a:gd name="connsiteX1" fmla="*/ 6148985 w 12191993"/>
              <a:gd name="connsiteY1" fmla="*/ 6692367 h 6857996"/>
              <a:gd name="connsiteX2" fmla="*/ 6152916 w 12191993"/>
              <a:gd name="connsiteY2" fmla="*/ 6693878 h 6857996"/>
              <a:gd name="connsiteX3" fmla="*/ 6154125 w 12191993"/>
              <a:gd name="connsiteY3" fmla="*/ 6690250 h 6857996"/>
              <a:gd name="connsiteX4" fmla="*/ 6150497 w 12191993"/>
              <a:gd name="connsiteY4" fmla="*/ 6688738 h 6857996"/>
              <a:gd name="connsiteX5" fmla="*/ 6092818 w 12191993"/>
              <a:gd name="connsiteY5" fmla="*/ 6684958 h 6857996"/>
              <a:gd name="connsiteX6" fmla="*/ 6092818 w 12191993"/>
              <a:gd name="connsiteY6" fmla="*/ 6686546 h 6857996"/>
              <a:gd name="connsiteX7" fmla="*/ 6094405 w 12191993"/>
              <a:gd name="connsiteY7" fmla="*/ 6688133 h 6857996"/>
              <a:gd name="connsiteX8" fmla="*/ 6092818 w 12191993"/>
              <a:gd name="connsiteY8" fmla="*/ 6708771 h 6857996"/>
              <a:gd name="connsiteX9" fmla="*/ 6091231 w 12191993"/>
              <a:gd name="connsiteY9" fmla="*/ 6710359 h 6857996"/>
              <a:gd name="connsiteX10" fmla="*/ 6097580 w 12191993"/>
              <a:gd name="connsiteY10" fmla="*/ 6711946 h 6857996"/>
              <a:gd name="connsiteX11" fmla="*/ 6097580 w 12191993"/>
              <a:gd name="connsiteY11" fmla="*/ 6708771 h 6857996"/>
              <a:gd name="connsiteX12" fmla="*/ 6095993 w 12191993"/>
              <a:gd name="connsiteY12" fmla="*/ 6708771 h 6857996"/>
              <a:gd name="connsiteX13" fmla="*/ 6097580 w 12191993"/>
              <a:gd name="connsiteY13" fmla="*/ 6692896 h 6857996"/>
              <a:gd name="connsiteX14" fmla="*/ 6111868 w 12191993"/>
              <a:gd name="connsiteY14" fmla="*/ 6711946 h 6857996"/>
              <a:gd name="connsiteX15" fmla="*/ 6115043 w 12191993"/>
              <a:gd name="connsiteY15" fmla="*/ 6711946 h 6857996"/>
              <a:gd name="connsiteX16" fmla="*/ 6113456 w 12191993"/>
              <a:gd name="connsiteY16" fmla="*/ 6688133 h 6857996"/>
              <a:gd name="connsiteX17" fmla="*/ 6113456 w 12191993"/>
              <a:gd name="connsiteY17" fmla="*/ 6686546 h 6857996"/>
              <a:gd name="connsiteX18" fmla="*/ 6108693 w 12191993"/>
              <a:gd name="connsiteY18" fmla="*/ 6686546 h 6857996"/>
              <a:gd name="connsiteX19" fmla="*/ 6108693 w 12191993"/>
              <a:gd name="connsiteY19" fmla="*/ 6688133 h 6857996"/>
              <a:gd name="connsiteX20" fmla="*/ 6110281 w 12191993"/>
              <a:gd name="connsiteY20" fmla="*/ 6688133 h 6857996"/>
              <a:gd name="connsiteX21" fmla="*/ 6111868 w 12191993"/>
              <a:gd name="connsiteY21" fmla="*/ 6704009 h 6857996"/>
              <a:gd name="connsiteX22" fmla="*/ 6097580 w 12191993"/>
              <a:gd name="connsiteY22" fmla="*/ 6686546 h 6857996"/>
              <a:gd name="connsiteX23" fmla="*/ 6080118 w 12191993"/>
              <a:gd name="connsiteY23" fmla="*/ 6683371 h 6857996"/>
              <a:gd name="connsiteX24" fmla="*/ 6080118 w 12191993"/>
              <a:gd name="connsiteY24" fmla="*/ 6684959 h 6857996"/>
              <a:gd name="connsiteX25" fmla="*/ 6081705 w 12191993"/>
              <a:gd name="connsiteY25" fmla="*/ 6686546 h 6857996"/>
              <a:gd name="connsiteX26" fmla="*/ 6076943 w 12191993"/>
              <a:gd name="connsiteY26" fmla="*/ 6705597 h 6857996"/>
              <a:gd name="connsiteX27" fmla="*/ 6075355 w 12191993"/>
              <a:gd name="connsiteY27" fmla="*/ 6707184 h 6857996"/>
              <a:gd name="connsiteX28" fmla="*/ 6083293 w 12191993"/>
              <a:gd name="connsiteY28" fmla="*/ 6710359 h 6857996"/>
              <a:gd name="connsiteX29" fmla="*/ 6083293 w 12191993"/>
              <a:gd name="connsiteY29" fmla="*/ 6708772 h 6857996"/>
              <a:gd name="connsiteX30" fmla="*/ 6081705 w 12191993"/>
              <a:gd name="connsiteY30" fmla="*/ 6707184 h 6857996"/>
              <a:gd name="connsiteX31" fmla="*/ 6086468 w 12191993"/>
              <a:gd name="connsiteY31" fmla="*/ 6686546 h 6857996"/>
              <a:gd name="connsiteX32" fmla="*/ 6088055 w 12191993"/>
              <a:gd name="connsiteY32" fmla="*/ 6686546 h 6857996"/>
              <a:gd name="connsiteX33" fmla="*/ 6088055 w 12191993"/>
              <a:gd name="connsiteY33" fmla="*/ 6684959 h 6857996"/>
              <a:gd name="connsiteX34" fmla="*/ 6137500 w 12191993"/>
              <a:gd name="connsiteY34" fmla="*/ 6681783 h 6857996"/>
              <a:gd name="connsiteX35" fmla="*/ 6131078 w 12191993"/>
              <a:gd name="connsiteY35" fmla="*/ 6682736 h 6857996"/>
              <a:gd name="connsiteX36" fmla="*/ 6120162 w 12191993"/>
              <a:gd name="connsiteY36" fmla="*/ 6699246 h 6857996"/>
              <a:gd name="connsiteX37" fmla="*/ 6136536 w 12191993"/>
              <a:gd name="connsiteY37" fmla="*/ 6708771 h 6857996"/>
              <a:gd name="connsiteX38" fmla="*/ 6145205 w 12191993"/>
              <a:gd name="connsiteY38" fmla="*/ 6703373 h 6857996"/>
              <a:gd name="connsiteX39" fmla="*/ 6143279 w 12191993"/>
              <a:gd name="connsiteY39" fmla="*/ 6697658 h 6857996"/>
              <a:gd name="connsiteX40" fmla="*/ 6142316 w 12191993"/>
              <a:gd name="connsiteY40" fmla="*/ 6697658 h 6857996"/>
              <a:gd name="connsiteX41" fmla="*/ 6136215 w 12191993"/>
              <a:gd name="connsiteY41" fmla="*/ 6705596 h 6857996"/>
              <a:gd name="connsiteX42" fmla="*/ 6126262 w 12191993"/>
              <a:gd name="connsiteY42" fmla="*/ 6698293 h 6857996"/>
              <a:gd name="connsiteX43" fmla="*/ 6138784 w 12191993"/>
              <a:gd name="connsiteY43" fmla="*/ 6695436 h 6857996"/>
              <a:gd name="connsiteX44" fmla="*/ 6139747 w 12191993"/>
              <a:gd name="connsiteY44" fmla="*/ 6696388 h 6857996"/>
              <a:gd name="connsiteX45" fmla="*/ 6141031 w 12191993"/>
              <a:gd name="connsiteY45" fmla="*/ 6696071 h 6857996"/>
              <a:gd name="connsiteX46" fmla="*/ 6139747 w 12191993"/>
              <a:gd name="connsiteY46" fmla="*/ 6690356 h 6857996"/>
              <a:gd name="connsiteX47" fmla="*/ 6138463 w 12191993"/>
              <a:gd name="connsiteY47" fmla="*/ 6690673 h 6857996"/>
              <a:gd name="connsiteX48" fmla="*/ 6137500 w 12191993"/>
              <a:gd name="connsiteY48" fmla="*/ 6692896 h 6857996"/>
              <a:gd name="connsiteX49" fmla="*/ 6124978 w 12191993"/>
              <a:gd name="connsiteY49" fmla="*/ 6695436 h 6857996"/>
              <a:gd name="connsiteX50" fmla="*/ 6130436 w 12191993"/>
              <a:gd name="connsiteY50" fmla="*/ 6685593 h 6857996"/>
              <a:gd name="connsiteX51" fmla="*/ 6137821 w 12191993"/>
              <a:gd name="connsiteY51" fmla="*/ 6687816 h 6857996"/>
              <a:gd name="connsiteX52" fmla="*/ 6139105 w 12191993"/>
              <a:gd name="connsiteY52" fmla="*/ 6687181 h 6857996"/>
              <a:gd name="connsiteX53" fmla="*/ 6137500 w 12191993"/>
              <a:gd name="connsiteY53" fmla="*/ 6681783 h 6857996"/>
              <a:gd name="connsiteX54" fmla="*/ 6053130 w 12191993"/>
              <a:gd name="connsiteY54" fmla="*/ 6672258 h 6857996"/>
              <a:gd name="connsiteX55" fmla="*/ 6051542 w 12191993"/>
              <a:gd name="connsiteY55" fmla="*/ 6673846 h 6857996"/>
              <a:gd name="connsiteX56" fmla="*/ 6053130 w 12191993"/>
              <a:gd name="connsiteY56" fmla="*/ 6675433 h 6857996"/>
              <a:gd name="connsiteX57" fmla="*/ 6038842 w 12191993"/>
              <a:gd name="connsiteY57" fmla="*/ 6691308 h 6857996"/>
              <a:gd name="connsiteX58" fmla="*/ 6037255 w 12191993"/>
              <a:gd name="connsiteY58" fmla="*/ 6689721 h 6857996"/>
              <a:gd name="connsiteX59" fmla="*/ 6035668 w 12191993"/>
              <a:gd name="connsiteY59" fmla="*/ 6691308 h 6857996"/>
              <a:gd name="connsiteX60" fmla="*/ 6042018 w 12191993"/>
              <a:gd name="connsiteY60" fmla="*/ 6694483 h 6857996"/>
              <a:gd name="connsiteX61" fmla="*/ 6042018 w 12191993"/>
              <a:gd name="connsiteY61" fmla="*/ 6692896 h 6857996"/>
              <a:gd name="connsiteX62" fmla="*/ 6051542 w 12191993"/>
              <a:gd name="connsiteY62" fmla="*/ 6680196 h 6857996"/>
              <a:gd name="connsiteX63" fmla="*/ 6049955 w 12191993"/>
              <a:gd name="connsiteY63" fmla="*/ 6699246 h 6857996"/>
              <a:gd name="connsiteX64" fmla="*/ 6053130 w 12191993"/>
              <a:gd name="connsiteY64" fmla="*/ 6700833 h 6857996"/>
              <a:gd name="connsiteX65" fmla="*/ 6065830 w 12191993"/>
              <a:gd name="connsiteY65" fmla="*/ 6684958 h 6857996"/>
              <a:gd name="connsiteX66" fmla="*/ 6064243 w 12191993"/>
              <a:gd name="connsiteY66" fmla="*/ 6700833 h 6857996"/>
              <a:gd name="connsiteX67" fmla="*/ 6062656 w 12191993"/>
              <a:gd name="connsiteY67" fmla="*/ 6702421 h 6857996"/>
              <a:gd name="connsiteX68" fmla="*/ 6061068 w 12191993"/>
              <a:gd name="connsiteY68" fmla="*/ 6704008 h 6857996"/>
              <a:gd name="connsiteX69" fmla="*/ 6069005 w 12191993"/>
              <a:gd name="connsiteY69" fmla="*/ 6707183 h 6857996"/>
              <a:gd name="connsiteX70" fmla="*/ 6069005 w 12191993"/>
              <a:gd name="connsiteY70" fmla="*/ 6705596 h 6857996"/>
              <a:gd name="connsiteX71" fmla="*/ 6067418 w 12191993"/>
              <a:gd name="connsiteY71" fmla="*/ 6704008 h 6857996"/>
              <a:gd name="connsiteX72" fmla="*/ 6070593 w 12191993"/>
              <a:gd name="connsiteY72" fmla="*/ 6681783 h 6857996"/>
              <a:gd name="connsiteX73" fmla="*/ 6072180 w 12191993"/>
              <a:gd name="connsiteY73" fmla="*/ 6681783 h 6857996"/>
              <a:gd name="connsiteX74" fmla="*/ 6072180 w 12191993"/>
              <a:gd name="connsiteY74" fmla="*/ 6680196 h 6857996"/>
              <a:gd name="connsiteX75" fmla="*/ 6065830 w 12191993"/>
              <a:gd name="connsiteY75" fmla="*/ 6677021 h 6857996"/>
              <a:gd name="connsiteX76" fmla="*/ 6064243 w 12191993"/>
              <a:gd name="connsiteY76" fmla="*/ 6678608 h 6857996"/>
              <a:gd name="connsiteX77" fmla="*/ 6065830 w 12191993"/>
              <a:gd name="connsiteY77" fmla="*/ 6678608 h 6857996"/>
              <a:gd name="connsiteX78" fmla="*/ 6056306 w 12191993"/>
              <a:gd name="connsiteY78" fmla="*/ 6689721 h 6857996"/>
              <a:gd name="connsiteX79" fmla="*/ 6057893 w 12191993"/>
              <a:gd name="connsiteY79" fmla="*/ 6673846 h 6857996"/>
              <a:gd name="connsiteX80" fmla="*/ 6175023 w 12191993"/>
              <a:gd name="connsiteY80" fmla="*/ 6664321 h 6857996"/>
              <a:gd name="connsiteX81" fmla="*/ 6154730 w 12191993"/>
              <a:gd name="connsiteY81" fmla="*/ 6675963 h 6857996"/>
              <a:gd name="connsiteX82" fmla="*/ 6155052 w 12191993"/>
              <a:gd name="connsiteY82" fmla="*/ 6677221 h 6857996"/>
              <a:gd name="connsiteX83" fmla="*/ 6156985 w 12191993"/>
              <a:gd name="connsiteY83" fmla="*/ 6677221 h 6857996"/>
              <a:gd name="connsiteX84" fmla="*/ 6166970 w 12191993"/>
              <a:gd name="connsiteY84" fmla="*/ 6696414 h 6857996"/>
              <a:gd name="connsiteX85" fmla="*/ 6166326 w 12191993"/>
              <a:gd name="connsiteY85" fmla="*/ 6697988 h 6857996"/>
              <a:gd name="connsiteX86" fmla="*/ 6167292 w 12191993"/>
              <a:gd name="connsiteY86" fmla="*/ 6699246 h 6857996"/>
              <a:gd name="connsiteX87" fmla="*/ 6174378 w 12191993"/>
              <a:gd name="connsiteY87" fmla="*/ 6695471 h 6857996"/>
              <a:gd name="connsiteX88" fmla="*/ 6173734 w 12191993"/>
              <a:gd name="connsiteY88" fmla="*/ 6694841 h 6857996"/>
              <a:gd name="connsiteX89" fmla="*/ 6171802 w 12191993"/>
              <a:gd name="connsiteY89" fmla="*/ 6694527 h 6857996"/>
              <a:gd name="connsiteX90" fmla="*/ 6166970 w 12191993"/>
              <a:gd name="connsiteY90" fmla="*/ 6684458 h 6857996"/>
              <a:gd name="connsiteX91" fmla="*/ 6173734 w 12191993"/>
              <a:gd name="connsiteY91" fmla="*/ 6680997 h 6857996"/>
              <a:gd name="connsiteX92" fmla="*/ 6176955 w 12191993"/>
              <a:gd name="connsiteY92" fmla="*/ 6680997 h 6857996"/>
              <a:gd name="connsiteX93" fmla="*/ 6174378 w 12191993"/>
              <a:gd name="connsiteY93" fmla="*/ 6675963 h 6857996"/>
              <a:gd name="connsiteX94" fmla="*/ 6172446 w 12191993"/>
              <a:gd name="connsiteY94" fmla="*/ 6678165 h 6857996"/>
              <a:gd name="connsiteX95" fmla="*/ 6165360 w 12191993"/>
              <a:gd name="connsiteY95" fmla="*/ 6681626 h 6857996"/>
              <a:gd name="connsiteX96" fmla="*/ 6161816 w 12191993"/>
              <a:gd name="connsiteY96" fmla="*/ 6674704 h 6857996"/>
              <a:gd name="connsiteX97" fmla="*/ 6169869 w 12191993"/>
              <a:gd name="connsiteY97" fmla="*/ 6670299 h 6857996"/>
              <a:gd name="connsiteX98" fmla="*/ 6173090 w 12191993"/>
              <a:gd name="connsiteY98" fmla="*/ 6669670 h 6857996"/>
              <a:gd name="connsiteX99" fmla="*/ 6173412 w 12191993"/>
              <a:gd name="connsiteY99" fmla="*/ 6667468 h 6857996"/>
              <a:gd name="connsiteX100" fmla="*/ 6175023 w 12191993"/>
              <a:gd name="connsiteY100" fmla="*/ 6664321 h 6857996"/>
              <a:gd name="connsiteX101" fmla="*/ 6030390 w 12191993"/>
              <a:gd name="connsiteY101" fmla="*/ 6663090 h 6857996"/>
              <a:gd name="connsiteX102" fmla="*/ 6037104 w 12191993"/>
              <a:gd name="connsiteY102" fmla="*/ 6663368 h 6857996"/>
              <a:gd name="connsiteX103" fmla="*/ 6037761 w 12191993"/>
              <a:gd name="connsiteY103" fmla="*/ 6664003 h 6857996"/>
              <a:gd name="connsiteX104" fmla="*/ 6035139 w 12191993"/>
              <a:gd name="connsiteY104" fmla="*/ 6676386 h 6857996"/>
              <a:gd name="connsiteX105" fmla="*/ 6027605 w 12191993"/>
              <a:gd name="connsiteY105" fmla="*/ 6680196 h 6857996"/>
              <a:gd name="connsiteX106" fmla="*/ 6023674 w 12191993"/>
              <a:gd name="connsiteY106" fmla="*/ 6678609 h 6857996"/>
              <a:gd name="connsiteX107" fmla="*/ 6023347 w 12191993"/>
              <a:gd name="connsiteY107" fmla="*/ 6678291 h 6857996"/>
              <a:gd name="connsiteX108" fmla="*/ 6021381 w 12191993"/>
              <a:gd name="connsiteY108" fmla="*/ 6675116 h 6857996"/>
              <a:gd name="connsiteX109" fmla="*/ 6025640 w 12191993"/>
              <a:gd name="connsiteY109" fmla="*/ 6666861 h 6857996"/>
              <a:gd name="connsiteX110" fmla="*/ 6030390 w 12191993"/>
              <a:gd name="connsiteY110" fmla="*/ 6663090 h 6857996"/>
              <a:gd name="connsiteX111" fmla="*/ 6030111 w 12191993"/>
              <a:gd name="connsiteY111" fmla="*/ 6659872 h 6857996"/>
              <a:gd name="connsiteX112" fmla="*/ 6020698 w 12191993"/>
              <a:gd name="connsiteY112" fmla="*/ 6665835 h 6857996"/>
              <a:gd name="connsiteX113" fmla="*/ 6021324 w 12191993"/>
              <a:gd name="connsiteY113" fmla="*/ 6682153 h 6857996"/>
              <a:gd name="connsiteX114" fmla="*/ 6021324 w 12191993"/>
              <a:gd name="connsiteY114" fmla="*/ 6682467 h 6857996"/>
              <a:gd name="connsiteX115" fmla="*/ 6021639 w 12191993"/>
              <a:gd name="connsiteY115" fmla="*/ 6682467 h 6857996"/>
              <a:gd name="connsiteX116" fmla="*/ 6038270 w 12191993"/>
              <a:gd name="connsiteY116" fmla="*/ 6682153 h 6857996"/>
              <a:gd name="connsiteX117" fmla="*/ 6043292 w 12191993"/>
              <a:gd name="connsiteY117" fmla="*/ 6672425 h 6857996"/>
              <a:gd name="connsiteX118" fmla="*/ 6040467 w 12191993"/>
              <a:gd name="connsiteY118" fmla="*/ 6663638 h 6857996"/>
              <a:gd name="connsiteX119" fmla="*/ 6040154 w 12191993"/>
              <a:gd name="connsiteY119" fmla="*/ 6663010 h 6857996"/>
              <a:gd name="connsiteX120" fmla="*/ 6039840 w 12191993"/>
              <a:gd name="connsiteY120" fmla="*/ 6662696 h 6857996"/>
              <a:gd name="connsiteX121" fmla="*/ 6039526 w 12191993"/>
              <a:gd name="connsiteY121" fmla="*/ 6662383 h 6857996"/>
              <a:gd name="connsiteX122" fmla="*/ 6030111 w 12191993"/>
              <a:gd name="connsiteY122" fmla="*/ 6659872 h 6857996"/>
              <a:gd name="connsiteX123" fmla="*/ 6187938 w 12191993"/>
              <a:gd name="connsiteY123" fmla="*/ 6653208 h 6857996"/>
              <a:gd name="connsiteX124" fmla="*/ 6183014 w 12191993"/>
              <a:gd name="connsiteY124" fmla="*/ 6657377 h 6857996"/>
              <a:gd name="connsiteX125" fmla="*/ 6180859 w 12191993"/>
              <a:gd name="connsiteY125" fmla="*/ 6677582 h 6857996"/>
              <a:gd name="connsiteX126" fmla="*/ 6199634 w 12191993"/>
              <a:gd name="connsiteY126" fmla="*/ 6677582 h 6857996"/>
              <a:gd name="connsiteX127" fmla="*/ 6203943 w 12191993"/>
              <a:gd name="connsiteY127" fmla="*/ 6668602 h 6857996"/>
              <a:gd name="connsiteX128" fmla="*/ 6200558 w 12191993"/>
              <a:gd name="connsiteY128" fmla="*/ 6664112 h 6857996"/>
              <a:gd name="connsiteX129" fmla="*/ 6199634 w 12191993"/>
              <a:gd name="connsiteY129" fmla="*/ 6664754 h 6857996"/>
              <a:gd name="connsiteX130" fmla="*/ 6197480 w 12191993"/>
              <a:gd name="connsiteY130" fmla="*/ 6675337 h 6857996"/>
              <a:gd name="connsiteX131" fmla="*/ 6186092 w 12191993"/>
              <a:gd name="connsiteY131" fmla="*/ 6673734 h 6857996"/>
              <a:gd name="connsiteX132" fmla="*/ 6195325 w 12191993"/>
              <a:gd name="connsiteY132" fmla="*/ 6664433 h 6857996"/>
              <a:gd name="connsiteX133" fmla="*/ 6196864 w 12191993"/>
              <a:gd name="connsiteY133" fmla="*/ 6664754 h 6857996"/>
              <a:gd name="connsiteX134" fmla="*/ 6197788 w 12191993"/>
              <a:gd name="connsiteY134" fmla="*/ 6663792 h 6857996"/>
              <a:gd name="connsiteX135" fmla="*/ 6193786 w 12191993"/>
              <a:gd name="connsiteY135" fmla="*/ 6659622 h 6857996"/>
              <a:gd name="connsiteX136" fmla="*/ 6193171 w 12191993"/>
              <a:gd name="connsiteY136" fmla="*/ 6660585 h 6857996"/>
              <a:gd name="connsiteX137" fmla="*/ 6193171 w 12191993"/>
              <a:gd name="connsiteY137" fmla="*/ 6663150 h 6857996"/>
              <a:gd name="connsiteX138" fmla="*/ 6183937 w 12191993"/>
              <a:gd name="connsiteY138" fmla="*/ 6671489 h 6857996"/>
              <a:gd name="connsiteX139" fmla="*/ 6183937 w 12191993"/>
              <a:gd name="connsiteY139" fmla="*/ 6660264 h 6857996"/>
              <a:gd name="connsiteX140" fmla="*/ 6191324 w 12191993"/>
              <a:gd name="connsiteY140" fmla="*/ 6658660 h 6857996"/>
              <a:gd name="connsiteX141" fmla="*/ 6191940 w 12191993"/>
              <a:gd name="connsiteY141" fmla="*/ 6657377 h 6857996"/>
              <a:gd name="connsiteX142" fmla="*/ 6187938 w 12191993"/>
              <a:gd name="connsiteY142" fmla="*/ 6653208 h 6857996"/>
              <a:gd name="connsiteX143" fmla="*/ 6196845 w 12191993"/>
              <a:gd name="connsiteY143" fmla="*/ 6642096 h 6857996"/>
              <a:gd name="connsiteX144" fmla="*/ 6191242 w 12191993"/>
              <a:gd name="connsiteY144" fmla="*/ 6649399 h 6857996"/>
              <a:gd name="connsiteX145" fmla="*/ 6192799 w 12191993"/>
              <a:gd name="connsiteY145" fmla="*/ 6650351 h 6857996"/>
              <a:gd name="connsiteX146" fmla="*/ 6194355 w 12191993"/>
              <a:gd name="connsiteY146" fmla="*/ 6649399 h 6857996"/>
              <a:gd name="connsiteX147" fmla="*/ 6210230 w 12191993"/>
              <a:gd name="connsiteY147" fmla="*/ 6662734 h 6857996"/>
              <a:gd name="connsiteX148" fmla="*/ 6209919 w 12191993"/>
              <a:gd name="connsiteY148" fmla="*/ 6664639 h 6857996"/>
              <a:gd name="connsiteX149" fmla="*/ 6210541 w 12191993"/>
              <a:gd name="connsiteY149" fmla="*/ 6665909 h 6857996"/>
              <a:gd name="connsiteX150" fmla="*/ 6222992 w 12191993"/>
              <a:gd name="connsiteY150" fmla="*/ 6651304 h 6857996"/>
              <a:gd name="connsiteX151" fmla="*/ 6220191 w 12191993"/>
              <a:gd name="connsiteY151" fmla="*/ 6644319 h 6857996"/>
              <a:gd name="connsiteX152" fmla="*/ 6218323 w 12191993"/>
              <a:gd name="connsiteY152" fmla="*/ 6646224 h 6857996"/>
              <a:gd name="connsiteX153" fmla="*/ 6218946 w 12191993"/>
              <a:gd name="connsiteY153" fmla="*/ 6650669 h 6857996"/>
              <a:gd name="connsiteX154" fmla="*/ 6213654 w 12191993"/>
              <a:gd name="connsiteY154" fmla="*/ 6658607 h 6857996"/>
              <a:gd name="connsiteX155" fmla="*/ 6197468 w 12191993"/>
              <a:gd name="connsiteY155" fmla="*/ 6644954 h 6857996"/>
              <a:gd name="connsiteX156" fmla="*/ 6198090 w 12191993"/>
              <a:gd name="connsiteY156" fmla="*/ 6643049 h 6857996"/>
              <a:gd name="connsiteX157" fmla="*/ 6196845 w 12191993"/>
              <a:gd name="connsiteY157" fmla="*/ 6642096 h 6857996"/>
              <a:gd name="connsiteX158" fmla="*/ 6013443 w 12191993"/>
              <a:gd name="connsiteY158" fmla="*/ 6635746 h 6857996"/>
              <a:gd name="connsiteX159" fmla="*/ 6013443 w 12191993"/>
              <a:gd name="connsiteY159" fmla="*/ 6637334 h 6857996"/>
              <a:gd name="connsiteX160" fmla="*/ 5995980 w 12191993"/>
              <a:gd name="connsiteY160" fmla="*/ 6650034 h 6857996"/>
              <a:gd name="connsiteX161" fmla="*/ 5994393 w 12191993"/>
              <a:gd name="connsiteY161" fmla="*/ 6648446 h 6857996"/>
              <a:gd name="connsiteX162" fmla="*/ 5992806 w 12191993"/>
              <a:gd name="connsiteY162" fmla="*/ 6650034 h 6857996"/>
              <a:gd name="connsiteX163" fmla="*/ 5997568 w 12191993"/>
              <a:gd name="connsiteY163" fmla="*/ 6654797 h 6857996"/>
              <a:gd name="connsiteX164" fmla="*/ 5999156 w 12191993"/>
              <a:gd name="connsiteY164" fmla="*/ 6654797 h 6857996"/>
              <a:gd name="connsiteX165" fmla="*/ 5999156 w 12191993"/>
              <a:gd name="connsiteY165" fmla="*/ 6651621 h 6857996"/>
              <a:gd name="connsiteX166" fmla="*/ 6011855 w 12191993"/>
              <a:gd name="connsiteY166" fmla="*/ 6643684 h 6857996"/>
              <a:gd name="connsiteX167" fmla="*/ 6005506 w 12191993"/>
              <a:gd name="connsiteY167" fmla="*/ 6665909 h 6857996"/>
              <a:gd name="connsiteX168" fmla="*/ 6008680 w 12191993"/>
              <a:gd name="connsiteY168" fmla="*/ 6669084 h 6857996"/>
              <a:gd name="connsiteX169" fmla="*/ 6024555 w 12191993"/>
              <a:gd name="connsiteY169" fmla="*/ 6653209 h 6857996"/>
              <a:gd name="connsiteX170" fmla="*/ 6026143 w 12191993"/>
              <a:gd name="connsiteY170" fmla="*/ 6651621 h 6857996"/>
              <a:gd name="connsiteX171" fmla="*/ 6027731 w 12191993"/>
              <a:gd name="connsiteY171" fmla="*/ 6651621 h 6857996"/>
              <a:gd name="connsiteX172" fmla="*/ 6024555 w 12191993"/>
              <a:gd name="connsiteY172" fmla="*/ 6646859 h 6857996"/>
              <a:gd name="connsiteX173" fmla="*/ 6022968 w 12191993"/>
              <a:gd name="connsiteY173" fmla="*/ 6648446 h 6857996"/>
              <a:gd name="connsiteX174" fmla="*/ 6022968 w 12191993"/>
              <a:gd name="connsiteY174" fmla="*/ 6650034 h 6857996"/>
              <a:gd name="connsiteX175" fmla="*/ 6011855 w 12191993"/>
              <a:gd name="connsiteY175" fmla="*/ 6661147 h 6857996"/>
              <a:gd name="connsiteX176" fmla="*/ 6016618 w 12191993"/>
              <a:gd name="connsiteY176" fmla="*/ 6638921 h 6857996"/>
              <a:gd name="connsiteX177" fmla="*/ 6015031 w 12191993"/>
              <a:gd name="connsiteY177" fmla="*/ 6635746 h 6857996"/>
              <a:gd name="connsiteX178" fmla="*/ 5999458 w 12191993"/>
              <a:gd name="connsiteY178" fmla="*/ 6630479 h 6857996"/>
              <a:gd name="connsiteX179" fmla="*/ 5998324 w 12191993"/>
              <a:gd name="connsiteY179" fmla="*/ 6634809 h 6857996"/>
              <a:gd name="connsiteX180" fmla="*/ 6003237 w 12191993"/>
              <a:gd name="connsiteY180" fmla="*/ 6636613 h 6857996"/>
              <a:gd name="connsiteX181" fmla="*/ 6004749 w 12191993"/>
              <a:gd name="connsiteY181" fmla="*/ 6632283 h 6857996"/>
              <a:gd name="connsiteX182" fmla="*/ 5999458 w 12191993"/>
              <a:gd name="connsiteY182" fmla="*/ 6630479 h 6857996"/>
              <a:gd name="connsiteX183" fmla="*/ 6207117 w 12191993"/>
              <a:gd name="connsiteY183" fmla="*/ 6626221 h 6857996"/>
              <a:gd name="connsiteX184" fmla="*/ 6203942 w 12191993"/>
              <a:gd name="connsiteY184" fmla="*/ 6632571 h 6857996"/>
              <a:gd name="connsiteX185" fmla="*/ 6203942 w 12191993"/>
              <a:gd name="connsiteY185" fmla="*/ 6634159 h 6857996"/>
              <a:gd name="connsiteX186" fmla="*/ 6207117 w 12191993"/>
              <a:gd name="connsiteY186" fmla="*/ 6632571 h 6857996"/>
              <a:gd name="connsiteX187" fmla="*/ 6224580 w 12191993"/>
              <a:gd name="connsiteY187" fmla="*/ 6643684 h 6857996"/>
              <a:gd name="connsiteX188" fmla="*/ 6224580 w 12191993"/>
              <a:gd name="connsiteY188" fmla="*/ 6645271 h 6857996"/>
              <a:gd name="connsiteX189" fmla="*/ 6226168 w 12191993"/>
              <a:gd name="connsiteY189" fmla="*/ 6645271 h 6857996"/>
              <a:gd name="connsiteX190" fmla="*/ 6230930 w 12191993"/>
              <a:gd name="connsiteY190" fmla="*/ 6637334 h 6857996"/>
              <a:gd name="connsiteX191" fmla="*/ 6229343 w 12191993"/>
              <a:gd name="connsiteY191" fmla="*/ 6637334 h 6857996"/>
              <a:gd name="connsiteX192" fmla="*/ 6227755 w 12191993"/>
              <a:gd name="connsiteY192" fmla="*/ 6638921 h 6857996"/>
              <a:gd name="connsiteX193" fmla="*/ 6207117 w 12191993"/>
              <a:gd name="connsiteY193" fmla="*/ 6627809 h 6857996"/>
              <a:gd name="connsiteX194" fmla="*/ 6208705 w 12191993"/>
              <a:gd name="connsiteY194" fmla="*/ 6626221 h 6857996"/>
              <a:gd name="connsiteX195" fmla="*/ 6002331 w 12191993"/>
              <a:gd name="connsiteY195" fmla="*/ 6615108 h 6857996"/>
              <a:gd name="connsiteX196" fmla="*/ 6002331 w 12191993"/>
              <a:gd name="connsiteY196" fmla="*/ 6616696 h 6857996"/>
              <a:gd name="connsiteX197" fmla="*/ 5983280 w 12191993"/>
              <a:gd name="connsiteY197" fmla="*/ 6626221 h 6857996"/>
              <a:gd name="connsiteX198" fmla="*/ 5981693 w 12191993"/>
              <a:gd name="connsiteY198" fmla="*/ 6624634 h 6857996"/>
              <a:gd name="connsiteX199" fmla="*/ 5980106 w 12191993"/>
              <a:gd name="connsiteY199" fmla="*/ 6624634 h 6857996"/>
              <a:gd name="connsiteX200" fmla="*/ 5983280 w 12191993"/>
              <a:gd name="connsiteY200" fmla="*/ 6632571 h 6857996"/>
              <a:gd name="connsiteX201" fmla="*/ 5984868 w 12191993"/>
              <a:gd name="connsiteY201" fmla="*/ 6632571 h 6857996"/>
              <a:gd name="connsiteX202" fmla="*/ 5984868 w 12191993"/>
              <a:gd name="connsiteY202" fmla="*/ 6630984 h 6857996"/>
              <a:gd name="connsiteX203" fmla="*/ 6003918 w 12191993"/>
              <a:gd name="connsiteY203" fmla="*/ 6621458 h 6857996"/>
              <a:gd name="connsiteX204" fmla="*/ 6005507 w 12191993"/>
              <a:gd name="connsiteY204" fmla="*/ 6623046 h 6857996"/>
              <a:gd name="connsiteX205" fmla="*/ 6007094 w 12191993"/>
              <a:gd name="connsiteY205" fmla="*/ 6621458 h 6857996"/>
              <a:gd name="connsiteX206" fmla="*/ 6003918 w 12191993"/>
              <a:gd name="connsiteY206" fmla="*/ 6615108 h 6857996"/>
              <a:gd name="connsiteX207" fmla="*/ 6217912 w 12191993"/>
              <a:gd name="connsiteY207" fmla="*/ 6602408 h 6857996"/>
              <a:gd name="connsiteX208" fmla="*/ 6214737 w 12191993"/>
              <a:gd name="connsiteY208" fmla="*/ 6607999 h 6857996"/>
              <a:gd name="connsiteX209" fmla="*/ 6219817 w 12191993"/>
              <a:gd name="connsiteY209" fmla="*/ 6626945 h 6857996"/>
              <a:gd name="connsiteX210" fmla="*/ 6238550 w 12191993"/>
              <a:gd name="connsiteY210" fmla="*/ 6619802 h 6857996"/>
              <a:gd name="connsiteX211" fmla="*/ 6239503 w 12191993"/>
              <a:gd name="connsiteY211" fmla="*/ 6609241 h 6857996"/>
              <a:gd name="connsiteX212" fmla="*/ 6234423 w 12191993"/>
              <a:gd name="connsiteY212" fmla="*/ 6607067 h 6857996"/>
              <a:gd name="connsiteX213" fmla="*/ 6233470 w 12191993"/>
              <a:gd name="connsiteY213" fmla="*/ 6607999 h 6857996"/>
              <a:gd name="connsiteX214" fmla="*/ 6235693 w 12191993"/>
              <a:gd name="connsiteY214" fmla="*/ 6617628 h 6857996"/>
              <a:gd name="connsiteX215" fmla="*/ 6221722 w 12191993"/>
              <a:gd name="connsiteY215" fmla="*/ 6620112 h 6857996"/>
              <a:gd name="connsiteX216" fmla="*/ 6216642 w 12191993"/>
              <a:gd name="connsiteY216" fmla="*/ 6609863 h 6857996"/>
              <a:gd name="connsiteX217" fmla="*/ 6222992 w 12191993"/>
              <a:gd name="connsiteY217" fmla="*/ 6605825 h 6857996"/>
              <a:gd name="connsiteX218" fmla="*/ 6223310 w 12191993"/>
              <a:gd name="connsiteY218" fmla="*/ 6604272 h 6857996"/>
              <a:gd name="connsiteX219" fmla="*/ 6217912 w 12191993"/>
              <a:gd name="connsiteY219" fmla="*/ 6602408 h 6857996"/>
              <a:gd name="connsiteX220" fmla="*/ 6129330 w 12191993"/>
              <a:gd name="connsiteY220" fmla="*/ 6599233 h 6857996"/>
              <a:gd name="connsiteX221" fmla="*/ 6149968 w 12191993"/>
              <a:gd name="connsiteY221" fmla="*/ 6599233 h 6857996"/>
              <a:gd name="connsiteX222" fmla="*/ 6129330 w 12191993"/>
              <a:gd name="connsiteY222" fmla="*/ 6640508 h 6857996"/>
              <a:gd name="connsiteX223" fmla="*/ 6129330 w 12191993"/>
              <a:gd name="connsiteY223" fmla="*/ 6599233 h 6857996"/>
              <a:gd name="connsiteX224" fmla="*/ 6065830 w 12191993"/>
              <a:gd name="connsiteY224" fmla="*/ 6599233 h 6857996"/>
              <a:gd name="connsiteX225" fmla="*/ 6088055 w 12191993"/>
              <a:gd name="connsiteY225" fmla="*/ 6599233 h 6857996"/>
              <a:gd name="connsiteX226" fmla="*/ 6088055 w 12191993"/>
              <a:gd name="connsiteY226" fmla="*/ 6640508 h 6857996"/>
              <a:gd name="connsiteX227" fmla="*/ 6065830 w 12191993"/>
              <a:gd name="connsiteY227" fmla="*/ 6599233 h 6857996"/>
              <a:gd name="connsiteX228" fmla="*/ 5985060 w 12191993"/>
              <a:gd name="connsiteY228" fmla="*/ 6592919 h 6857996"/>
              <a:gd name="connsiteX229" fmla="*/ 5975325 w 12191993"/>
              <a:gd name="connsiteY229" fmla="*/ 6609935 h 6857996"/>
              <a:gd name="connsiteX230" fmla="*/ 5980978 w 12191993"/>
              <a:gd name="connsiteY230" fmla="*/ 6618283 h 6857996"/>
              <a:gd name="connsiteX231" fmla="*/ 5986630 w 12191993"/>
              <a:gd name="connsiteY231" fmla="*/ 6616999 h 6857996"/>
              <a:gd name="connsiteX232" fmla="*/ 5986630 w 12191993"/>
              <a:gd name="connsiteY232" fmla="*/ 6616036 h 6857996"/>
              <a:gd name="connsiteX233" fmla="*/ 5978465 w 12191993"/>
              <a:gd name="connsiteY233" fmla="*/ 6609293 h 6857996"/>
              <a:gd name="connsiteX234" fmla="*/ 5985688 w 12191993"/>
              <a:gd name="connsiteY234" fmla="*/ 6599340 h 6857996"/>
              <a:gd name="connsiteX235" fmla="*/ 5988828 w 12191993"/>
              <a:gd name="connsiteY235" fmla="*/ 6611862 h 6857996"/>
              <a:gd name="connsiteX236" fmla="*/ 5987886 w 12191993"/>
              <a:gd name="connsiteY236" fmla="*/ 6613146 h 6857996"/>
              <a:gd name="connsiteX237" fmla="*/ 5988200 w 12191993"/>
              <a:gd name="connsiteY237" fmla="*/ 6614430 h 6857996"/>
              <a:gd name="connsiteX238" fmla="*/ 5994166 w 12191993"/>
              <a:gd name="connsiteY238" fmla="*/ 6612825 h 6857996"/>
              <a:gd name="connsiteX239" fmla="*/ 5993538 w 12191993"/>
              <a:gd name="connsiteY239" fmla="*/ 6611541 h 6857996"/>
              <a:gd name="connsiteX240" fmla="*/ 5991340 w 12191993"/>
              <a:gd name="connsiteY240" fmla="*/ 6610578 h 6857996"/>
              <a:gd name="connsiteX241" fmla="*/ 5988828 w 12191993"/>
              <a:gd name="connsiteY241" fmla="*/ 6598377 h 6857996"/>
              <a:gd name="connsiteX242" fmla="*/ 5998249 w 12191993"/>
              <a:gd name="connsiteY242" fmla="*/ 6603193 h 6857996"/>
              <a:gd name="connsiteX243" fmla="*/ 5996365 w 12191993"/>
              <a:gd name="connsiteY243" fmla="*/ 6610899 h 6857996"/>
              <a:gd name="connsiteX244" fmla="*/ 5996992 w 12191993"/>
              <a:gd name="connsiteY244" fmla="*/ 6611862 h 6857996"/>
              <a:gd name="connsiteX245" fmla="*/ 6002330 w 12191993"/>
              <a:gd name="connsiteY245" fmla="*/ 6610257 h 6857996"/>
              <a:gd name="connsiteX246" fmla="*/ 6001388 w 12191993"/>
              <a:gd name="connsiteY246" fmla="*/ 6603835 h 6857996"/>
              <a:gd name="connsiteX247" fmla="*/ 5985060 w 12191993"/>
              <a:gd name="connsiteY247" fmla="*/ 6592919 h 6857996"/>
              <a:gd name="connsiteX248" fmla="*/ 6218230 w 12191993"/>
              <a:gd name="connsiteY248" fmla="*/ 6591296 h 6857996"/>
              <a:gd name="connsiteX249" fmla="*/ 6216642 w 12191993"/>
              <a:gd name="connsiteY249" fmla="*/ 6599234 h 6857996"/>
              <a:gd name="connsiteX250" fmla="*/ 6218230 w 12191993"/>
              <a:gd name="connsiteY250" fmla="*/ 6599234 h 6857996"/>
              <a:gd name="connsiteX251" fmla="*/ 6219817 w 12191993"/>
              <a:gd name="connsiteY251" fmla="*/ 6597646 h 6857996"/>
              <a:gd name="connsiteX252" fmla="*/ 6240455 w 12191993"/>
              <a:gd name="connsiteY252" fmla="*/ 6600821 h 6857996"/>
              <a:gd name="connsiteX253" fmla="*/ 6240455 w 12191993"/>
              <a:gd name="connsiteY253" fmla="*/ 6602409 h 6857996"/>
              <a:gd name="connsiteX254" fmla="*/ 6242043 w 12191993"/>
              <a:gd name="connsiteY254" fmla="*/ 6603996 h 6857996"/>
              <a:gd name="connsiteX255" fmla="*/ 6243630 w 12191993"/>
              <a:gd name="connsiteY255" fmla="*/ 6594471 h 6857996"/>
              <a:gd name="connsiteX256" fmla="*/ 6242043 w 12191993"/>
              <a:gd name="connsiteY256" fmla="*/ 6596059 h 6857996"/>
              <a:gd name="connsiteX257" fmla="*/ 6219817 w 12191993"/>
              <a:gd name="connsiteY257" fmla="*/ 6592884 h 6857996"/>
              <a:gd name="connsiteX258" fmla="*/ 6219817 w 12191993"/>
              <a:gd name="connsiteY258" fmla="*/ 6591296 h 6857996"/>
              <a:gd name="connsiteX259" fmla="*/ 4811421 w 12191993"/>
              <a:gd name="connsiteY259" fmla="*/ 6570659 h 6857996"/>
              <a:gd name="connsiteX260" fmla="*/ 4812359 w 12191993"/>
              <a:gd name="connsiteY260" fmla="*/ 6570659 h 6857996"/>
              <a:gd name="connsiteX261" fmla="*/ 4813298 w 12191993"/>
              <a:gd name="connsiteY261" fmla="*/ 6572952 h 6857996"/>
              <a:gd name="connsiteX262" fmla="*/ 4813298 w 12191993"/>
              <a:gd name="connsiteY262" fmla="*/ 6576883 h 6857996"/>
              <a:gd name="connsiteX263" fmla="*/ 4810796 w 12191993"/>
              <a:gd name="connsiteY263" fmla="*/ 6586056 h 6857996"/>
              <a:gd name="connsiteX264" fmla="*/ 4800166 w 12191993"/>
              <a:gd name="connsiteY264" fmla="*/ 6591297 h 6857996"/>
              <a:gd name="connsiteX265" fmla="*/ 4792659 w 12191993"/>
              <a:gd name="connsiteY265" fmla="*/ 6583763 h 6857996"/>
              <a:gd name="connsiteX266" fmla="*/ 4797977 w 12191993"/>
              <a:gd name="connsiteY266" fmla="*/ 6574918 h 6857996"/>
              <a:gd name="connsiteX267" fmla="*/ 4810169 w 12191993"/>
              <a:gd name="connsiteY267" fmla="*/ 6570987 h 6857996"/>
              <a:gd name="connsiteX268" fmla="*/ 4811421 w 12191993"/>
              <a:gd name="connsiteY268" fmla="*/ 6570659 h 6857996"/>
              <a:gd name="connsiteX269" fmla="*/ 5974078 w 12191993"/>
              <a:gd name="connsiteY269" fmla="*/ 6569071 h 6857996"/>
              <a:gd name="connsiteX270" fmla="*/ 5994394 w 12191993"/>
              <a:gd name="connsiteY270" fmla="*/ 6569721 h 6857996"/>
              <a:gd name="connsiteX271" fmla="*/ 5993749 w 12191993"/>
              <a:gd name="connsiteY271" fmla="*/ 6575566 h 6857996"/>
              <a:gd name="connsiteX272" fmla="*/ 5985364 w 12191993"/>
              <a:gd name="connsiteY272" fmla="*/ 6583035 h 6857996"/>
              <a:gd name="connsiteX273" fmla="*/ 5974078 w 12191993"/>
              <a:gd name="connsiteY273" fmla="*/ 6574267 h 6857996"/>
              <a:gd name="connsiteX274" fmla="*/ 5974078 w 12191993"/>
              <a:gd name="connsiteY274" fmla="*/ 6569071 h 6857996"/>
              <a:gd name="connsiteX275" fmla="*/ 5970895 w 12191993"/>
              <a:gd name="connsiteY275" fmla="*/ 6561133 h 6857996"/>
              <a:gd name="connsiteX276" fmla="*/ 5970895 w 12191993"/>
              <a:gd name="connsiteY276" fmla="*/ 6574627 h 6857996"/>
              <a:gd name="connsiteX277" fmla="*/ 5985016 w 12191993"/>
              <a:gd name="connsiteY277" fmla="*/ 6588121 h 6857996"/>
              <a:gd name="connsiteX278" fmla="*/ 5996628 w 12191993"/>
              <a:gd name="connsiteY278" fmla="*/ 6573342 h 6857996"/>
              <a:gd name="connsiteX279" fmla="*/ 5997568 w 12191993"/>
              <a:gd name="connsiteY279" fmla="*/ 6561776 h 6857996"/>
              <a:gd name="connsiteX280" fmla="*/ 5996000 w 12191993"/>
              <a:gd name="connsiteY280" fmla="*/ 6561776 h 6857996"/>
              <a:gd name="connsiteX281" fmla="*/ 5995058 w 12191993"/>
              <a:gd name="connsiteY281" fmla="*/ 6563382 h 6857996"/>
              <a:gd name="connsiteX282" fmla="*/ 5973718 w 12191993"/>
              <a:gd name="connsiteY282" fmla="*/ 6563061 h 6857996"/>
              <a:gd name="connsiteX283" fmla="*/ 5972463 w 12191993"/>
              <a:gd name="connsiteY283" fmla="*/ 6561133 h 6857996"/>
              <a:gd name="connsiteX284" fmla="*/ 5970895 w 12191993"/>
              <a:gd name="connsiteY284" fmla="*/ 6561133 h 6857996"/>
              <a:gd name="connsiteX285" fmla="*/ 6218230 w 12191993"/>
              <a:gd name="connsiteY285" fmla="*/ 6559546 h 6857996"/>
              <a:gd name="connsiteX286" fmla="*/ 6220070 w 12191993"/>
              <a:gd name="connsiteY286" fmla="*/ 6564826 h 6857996"/>
              <a:gd name="connsiteX287" fmla="*/ 6219764 w 12191993"/>
              <a:gd name="connsiteY287" fmla="*/ 6584394 h 6857996"/>
              <a:gd name="connsiteX288" fmla="*/ 6218537 w 12191993"/>
              <a:gd name="connsiteY288" fmla="*/ 6588121 h 6857996"/>
              <a:gd name="connsiteX289" fmla="*/ 6224364 w 12191993"/>
              <a:gd name="connsiteY289" fmla="*/ 6584394 h 6857996"/>
              <a:gd name="connsiteX290" fmla="*/ 6223137 w 12191993"/>
              <a:gd name="connsiteY290" fmla="*/ 6583773 h 6857996"/>
              <a:gd name="connsiteX291" fmla="*/ 6222830 w 12191993"/>
              <a:gd name="connsiteY291" fmla="*/ 6577561 h 6857996"/>
              <a:gd name="connsiteX292" fmla="*/ 6243685 w 12191993"/>
              <a:gd name="connsiteY292" fmla="*/ 6577250 h 6857996"/>
              <a:gd name="connsiteX293" fmla="*/ 6244605 w 12191993"/>
              <a:gd name="connsiteY293" fmla="*/ 6578803 h 6857996"/>
              <a:gd name="connsiteX294" fmla="*/ 6245218 w 12191993"/>
              <a:gd name="connsiteY294" fmla="*/ 6579114 h 6857996"/>
              <a:gd name="connsiteX295" fmla="*/ 6245218 w 12191993"/>
              <a:gd name="connsiteY295" fmla="*/ 6571349 h 6857996"/>
              <a:gd name="connsiteX296" fmla="*/ 6243992 w 12191993"/>
              <a:gd name="connsiteY296" fmla="*/ 6571349 h 6857996"/>
              <a:gd name="connsiteX297" fmla="*/ 6243685 w 12191993"/>
              <a:gd name="connsiteY297" fmla="*/ 6572281 h 6857996"/>
              <a:gd name="connsiteX298" fmla="*/ 6222524 w 12191993"/>
              <a:gd name="connsiteY298" fmla="*/ 6572591 h 6857996"/>
              <a:gd name="connsiteX299" fmla="*/ 6223444 w 12191993"/>
              <a:gd name="connsiteY299" fmla="*/ 6564516 h 6857996"/>
              <a:gd name="connsiteX300" fmla="*/ 6224977 w 12191993"/>
              <a:gd name="connsiteY300" fmla="*/ 6563895 h 6857996"/>
              <a:gd name="connsiteX301" fmla="*/ 6218230 w 12191993"/>
              <a:gd name="connsiteY301" fmla="*/ 6559546 h 6857996"/>
              <a:gd name="connsiteX302" fmla="*/ 5983809 w 12191993"/>
              <a:gd name="connsiteY302" fmla="*/ 6552364 h 6857996"/>
              <a:gd name="connsiteX303" fmla="*/ 5982298 w 12191993"/>
              <a:gd name="connsiteY303" fmla="*/ 6556900 h 6857996"/>
              <a:gd name="connsiteX304" fmla="*/ 5985926 w 12191993"/>
              <a:gd name="connsiteY304" fmla="*/ 6558790 h 6857996"/>
              <a:gd name="connsiteX305" fmla="*/ 5987437 w 12191993"/>
              <a:gd name="connsiteY305" fmla="*/ 6553498 h 6857996"/>
              <a:gd name="connsiteX306" fmla="*/ 5983809 w 12191993"/>
              <a:gd name="connsiteY306" fmla="*/ 6552364 h 6857996"/>
              <a:gd name="connsiteX307" fmla="*/ 5026508 w 12191993"/>
              <a:gd name="connsiteY307" fmla="*/ 6543672 h 6857996"/>
              <a:gd name="connsiteX308" fmla="*/ 5043486 w 12191993"/>
              <a:gd name="connsiteY308" fmla="*/ 6568904 h 6857996"/>
              <a:gd name="connsiteX309" fmla="*/ 5027743 w 12191993"/>
              <a:gd name="connsiteY309" fmla="*/ 6591297 h 6857996"/>
              <a:gd name="connsiteX310" fmla="*/ 5010148 w 12191993"/>
              <a:gd name="connsiteY310" fmla="*/ 6566696 h 6857996"/>
              <a:gd name="connsiteX311" fmla="*/ 5026508 w 12191993"/>
              <a:gd name="connsiteY311" fmla="*/ 6543672 h 6857996"/>
              <a:gd name="connsiteX312" fmla="*/ 4954742 w 12191993"/>
              <a:gd name="connsiteY312" fmla="*/ 6543672 h 6857996"/>
              <a:gd name="connsiteX313" fmla="*/ 4968873 w 12191993"/>
              <a:gd name="connsiteY313" fmla="*/ 6566831 h 6857996"/>
              <a:gd name="connsiteX314" fmla="*/ 4951602 w 12191993"/>
              <a:gd name="connsiteY314" fmla="*/ 6592885 h 6857996"/>
              <a:gd name="connsiteX315" fmla="*/ 4941867 w 12191993"/>
              <a:gd name="connsiteY315" fmla="*/ 6587739 h 6857996"/>
              <a:gd name="connsiteX316" fmla="*/ 4940297 w 12191993"/>
              <a:gd name="connsiteY316" fmla="*/ 6571334 h 6857996"/>
              <a:gd name="connsiteX317" fmla="*/ 4942494 w 12191993"/>
              <a:gd name="connsiteY317" fmla="*/ 6553965 h 6857996"/>
              <a:gd name="connsiteX318" fmla="*/ 4954742 w 12191993"/>
              <a:gd name="connsiteY318" fmla="*/ 6543672 h 6857996"/>
              <a:gd name="connsiteX319" fmla="*/ 5178611 w 12191993"/>
              <a:gd name="connsiteY319" fmla="*/ 6542084 h 6857996"/>
              <a:gd name="connsiteX320" fmla="*/ 5189759 w 12191993"/>
              <a:gd name="connsiteY320" fmla="*/ 6548752 h 6857996"/>
              <a:gd name="connsiteX321" fmla="*/ 5192710 w 12191993"/>
              <a:gd name="connsiteY321" fmla="*/ 6566214 h 6857996"/>
              <a:gd name="connsiteX322" fmla="*/ 5178611 w 12191993"/>
              <a:gd name="connsiteY322" fmla="*/ 6589709 h 6857996"/>
              <a:gd name="connsiteX323" fmla="*/ 5162548 w 12191993"/>
              <a:gd name="connsiteY323" fmla="*/ 6564944 h 6857996"/>
              <a:gd name="connsiteX324" fmla="*/ 5178611 w 12191993"/>
              <a:gd name="connsiteY324" fmla="*/ 6542084 h 6857996"/>
              <a:gd name="connsiteX325" fmla="*/ 4872968 w 12191993"/>
              <a:gd name="connsiteY325" fmla="*/ 6542084 h 6857996"/>
              <a:gd name="connsiteX326" fmla="*/ 4883528 w 12191993"/>
              <a:gd name="connsiteY326" fmla="*/ 6548752 h 6857996"/>
              <a:gd name="connsiteX327" fmla="*/ 4886321 w 12191993"/>
              <a:gd name="connsiteY327" fmla="*/ 6566214 h 6857996"/>
              <a:gd name="connsiteX328" fmla="*/ 4872968 w 12191993"/>
              <a:gd name="connsiteY328" fmla="*/ 6589709 h 6857996"/>
              <a:gd name="connsiteX329" fmla="*/ 4857745 w 12191993"/>
              <a:gd name="connsiteY329" fmla="*/ 6564944 h 6857996"/>
              <a:gd name="connsiteX330" fmla="*/ 4872968 w 12191993"/>
              <a:gd name="connsiteY330" fmla="*/ 6542084 h 6857996"/>
              <a:gd name="connsiteX331" fmla="*/ 5579869 w 12191993"/>
              <a:gd name="connsiteY331" fmla="*/ 6540496 h 6857996"/>
              <a:gd name="connsiteX332" fmla="*/ 5587389 w 12191993"/>
              <a:gd name="connsiteY332" fmla="*/ 6544134 h 6857996"/>
              <a:gd name="connsiteX333" fmla="*/ 5589582 w 12191993"/>
              <a:gd name="connsiteY333" fmla="*/ 6551741 h 6857996"/>
              <a:gd name="connsiteX334" fmla="*/ 5587077 w 12191993"/>
              <a:gd name="connsiteY334" fmla="*/ 6554387 h 6857996"/>
              <a:gd name="connsiteX335" fmla="*/ 5576110 w 12191993"/>
              <a:gd name="connsiteY335" fmla="*/ 6555710 h 6857996"/>
              <a:gd name="connsiteX336" fmla="*/ 5570157 w 12191993"/>
              <a:gd name="connsiteY336" fmla="*/ 6556041 h 6857996"/>
              <a:gd name="connsiteX337" fmla="*/ 5567337 w 12191993"/>
              <a:gd name="connsiteY337" fmla="*/ 6556371 h 6857996"/>
              <a:gd name="connsiteX338" fmla="*/ 5565771 w 12191993"/>
              <a:gd name="connsiteY338" fmla="*/ 6554718 h 6857996"/>
              <a:gd name="connsiteX339" fmla="*/ 5569217 w 12191993"/>
              <a:gd name="connsiteY339" fmla="*/ 6545788 h 6857996"/>
              <a:gd name="connsiteX340" fmla="*/ 5579869 w 12191993"/>
              <a:gd name="connsiteY340" fmla="*/ 6540496 h 6857996"/>
              <a:gd name="connsiteX341" fmla="*/ 6129330 w 12191993"/>
              <a:gd name="connsiteY341" fmla="*/ 6537321 h 6857996"/>
              <a:gd name="connsiteX342" fmla="*/ 6173780 w 12191993"/>
              <a:gd name="connsiteY342" fmla="*/ 6537321 h 6857996"/>
              <a:gd name="connsiteX343" fmla="*/ 6166631 w 12191993"/>
              <a:gd name="connsiteY343" fmla="*/ 6559546 h 6857996"/>
              <a:gd name="connsiteX344" fmla="*/ 6129330 w 12191993"/>
              <a:gd name="connsiteY344" fmla="*/ 6559546 h 6857996"/>
              <a:gd name="connsiteX345" fmla="*/ 6129330 w 12191993"/>
              <a:gd name="connsiteY345" fmla="*/ 6537321 h 6857996"/>
              <a:gd name="connsiteX346" fmla="*/ 6096878 w 12191993"/>
              <a:gd name="connsiteY346" fmla="*/ 6537321 h 6857996"/>
              <a:gd name="connsiteX347" fmla="*/ 6108373 w 12191993"/>
              <a:gd name="connsiteY347" fmla="*/ 6537321 h 6857996"/>
              <a:gd name="connsiteX348" fmla="*/ 6119869 w 12191993"/>
              <a:gd name="connsiteY348" fmla="*/ 6537321 h 6857996"/>
              <a:gd name="connsiteX349" fmla="*/ 6119869 w 12191993"/>
              <a:gd name="connsiteY349" fmla="*/ 6568512 h 6857996"/>
              <a:gd name="connsiteX350" fmla="*/ 6164255 w 12191993"/>
              <a:gd name="connsiteY350" fmla="*/ 6568512 h 6857996"/>
              <a:gd name="connsiteX351" fmla="*/ 6162659 w 12191993"/>
              <a:gd name="connsiteY351" fmla="*/ 6572012 h 6857996"/>
              <a:gd name="connsiteX352" fmla="*/ 6154995 w 12191993"/>
              <a:gd name="connsiteY352" fmla="*/ 6590154 h 6857996"/>
              <a:gd name="connsiteX353" fmla="*/ 6124659 w 12191993"/>
              <a:gd name="connsiteY353" fmla="*/ 6590154 h 6857996"/>
              <a:gd name="connsiteX354" fmla="*/ 6119869 w 12191993"/>
              <a:gd name="connsiteY354" fmla="*/ 6590154 h 6857996"/>
              <a:gd name="connsiteX355" fmla="*/ 6119869 w 12191993"/>
              <a:gd name="connsiteY355" fmla="*/ 6655080 h 6857996"/>
              <a:gd name="connsiteX356" fmla="*/ 6110928 w 12191993"/>
              <a:gd name="connsiteY356" fmla="*/ 6666538 h 6857996"/>
              <a:gd name="connsiteX357" fmla="*/ 6108373 w 12191993"/>
              <a:gd name="connsiteY357" fmla="*/ 6669084 h 6857996"/>
              <a:gd name="connsiteX358" fmla="*/ 6105819 w 12191993"/>
              <a:gd name="connsiteY358" fmla="*/ 6666538 h 6857996"/>
              <a:gd name="connsiteX359" fmla="*/ 6096878 w 12191993"/>
              <a:gd name="connsiteY359" fmla="*/ 6655080 h 6857996"/>
              <a:gd name="connsiteX360" fmla="*/ 6096878 w 12191993"/>
              <a:gd name="connsiteY360" fmla="*/ 6590154 h 6857996"/>
              <a:gd name="connsiteX361" fmla="*/ 6092407 w 12191993"/>
              <a:gd name="connsiteY361" fmla="*/ 6590154 h 6857996"/>
              <a:gd name="connsiteX362" fmla="*/ 6062391 w 12191993"/>
              <a:gd name="connsiteY362" fmla="*/ 6590154 h 6857996"/>
              <a:gd name="connsiteX363" fmla="*/ 6054727 w 12191993"/>
              <a:gd name="connsiteY363" fmla="*/ 6572012 h 6857996"/>
              <a:gd name="connsiteX364" fmla="*/ 6053130 w 12191993"/>
              <a:gd name="connsiteY364" fmla="*/ 6568512 h 6857996"/>
              <a:gd name="connsiteX365" fmla="*/ 6096878 w 12191993"/>
              <a:gd name="connsiteY365" fmla="*/ 6568512 h 6857996"/>
              <a:gd name="connsiteX366" fmla="*/ 6096878 w 12191993"/>
              <a:gd name="connsiteY366" fmla="*/ 6537321 h 6857996"/>
              <a:gd name="connsiteX367" fmla="*/ 6042017 w 12191993"/>
              <a:gd name="connsiteY367" fmla="*/ 6537321 h 6857996"/>
              <a:gd name="connsiteX368" fmla="*/ 6088055 w 12191993"/>
              <a:gd name="connsiteY368" fmla="*/ 6537321 h 6857996"/>
              <a:gd name="connsiteX369" fmla="*/ 6088055 w 12191993"/>
              <a:gd name="connsiteY369" fmla="*/ 6559546 h 6857996"/>
              <a:gd name="connsiteX370" fmla="*/ 6049150 w 12191993"/>
              <a:gd name="connsiteY370" fmla="*/ 6559546 h 6857996"/>
              <a:gd name="connsiteX371" fmla="*/ 6042017 w 12191993"/>
              <a:gd name="connsiteY371" fmla="*/ 6537321 h 6857996"/>
              <a:gd name="connsiteX372" fmla="*/ 5089323 w 12191993"/>
              <a:gd name="connsiteY372" fmla="*/ 6532559 h 6857996"/>
              <a:gd name="connsiteX373" fmla="*/ 5087120 w 12191993"/>
              <a:gd name="connsiteY373" fmla="*/ 6532877 h 6857996"/>
              <a:gd name="connsiteX374" fmla="*/ 5067916 w 12191993"/>
              <a:gd name="connsiteY374" fmla="*/ 6534782 h 6857996"/>
              <a:gd name="connsiteX375" fmla="*/ 5065710 w 12191993"/>
              <a:gd name="connsiteY375" fmla="*/ 6536687 h 6857996"/>
              <a:gd name="connsiteX376" fmla="*/ 5065710 w 12191993"/>
              <a:gd name="connsiteY376" fmla="*/ 6538909 h 6857996"/>
              <a:gd name="connsiteX377" fmla="*/ 5069489 w 12191993"/>
              <a:gd name="connsiteY377" fmla="*/ 6541132 h 6857996"/>
              <a:gd name="connsiteX378" fmla="*/ 5074842 w 12191993"/>
              <a:gd name="connsiteY378" fmla="*/ 6558277 h 6857996"/>
              <a:gd name="connsiteX379" fmla="*/ 5074842 w 12191993"/>
              <a:gd name="connsiteY379" fmla="*/ 6570025 h 6857996"/>
              <a:gd name="connsiteX380" fmla="*/ 5074842 w 12191993"/>
              <a:gd name="connsiteY380" fmla="*/ 6577010 h 6857996"/>
              <a:gd name="connsiteX381" fmla="*/ 5074842 w 12191993"/>
              <a:gd name="connsiteY381" fmla="*/ 6582725 h 6857996"/>
              <a:gd name="connsiteX382" fmla="*/ 5080824 w 12191993"/>
              <a:gd name="connsiteY382" fmla="*/ 6597012 h 6857996"/>
              <a:gd name="connsiteX383" fmla="*/ 5094046 w 12191993"/>
              <a:gd name="connsiteY383" fmla="*/ 6600505 h 6857996"/>
              <a:gd name="connsiteX384" fmla="*/ 5112304 w 12191993"/>
              <a:gd name="connsiteY384" fmla="*/ 6590980 h 6857996"/>
              <a:gd name="connsiteX385" fmla="*/ 5115138 w 12191993"/>
              <a:gd name="connsiteY385" fmla="*/ 6588757 h 6857996"/>
              <a:gd name="connsiteX386" fmla="*/ 5116398 w 12191993"/>
              <a:gd name="connsiteY386" fmla="*/ 6591615 h 6857996"/>
              <a:gd name="connsiteX387" fmla="*/ 5118599 w 12191993"/>
              <a:gd name="connsiteY387" fmla="*/ 6600822 h 6857996"/>
              <a:gd name="connsiteX388" fmla="*/ 5120489 w 12191993"/>
              <a:gd name="connsiteY388" fmla="*/ 6600505 h 6857996"/>
              <a:gd name="connsiteX389" fmla="*/ 5138120 w 12191993"/>
              <a:gd name="connsiteY389" fmla="*/ 6597965 h 6857996"/>
              <a:gd name="connsiteX390" fmla="*/ 5140322 w 12191993"/>
              <a:gd name="connsiteY390" fmla="*/ 6595742 h 6857996"/>
              <a:gd name="connsiteX391" fmla="*/ 5140322 w 12191993"/>
              <a:gd name="connsiteY391" fmla="*/ 6594155 h 6857996"/>
              <a:gd name="connsiteX392" fmla="*/ 5137805 w 12191993"/>
              <a:gd name="connsiteY392" fmla="*/ 6591932 h 6857996"/>
              <a:gd name="connsiteX393" fmla="*/ 5131195 w 12191993"/>
              <a:gd name="connsiteY393" fmla="*/ 6586535 h 6857996"/>
              <a:gd name="connsiteX394" fmla="*/ 5130565 w 12191993"/>
              <a:gd name="connsiteY394" fmla="*/ 6564627 h 6857996"/>
              <a:gd name="connsiteX395" fmla="*/ 5130565 w 12191993"/>
              <a:gd name="connsiteY395" fmla="*/ 6555419 h 6857996"/>
              <a:gd name="connsiteX396" fmla="*/ 5130565 w 12191993"/>
              <a:gd name="connsiteY396" fmla="*/ 6546847 h 6857996"/>
              <a:gd name="connsiteX397" fmla="*/ 5130880 w 12191993"/>
              <a:gd name="connsiteY397" fmla="*/ 6537639 h 6857996"/>
              <a:gd name="connsiteX398" fmla="*/ 5131195 w 12191993"/>
              <a:gd name="connsiteY398" fmla="*/ 6534147 h 6857996"/>
              <a:gd name="connsiteX399" fmla="*/ 5129304 w 12191993"/>
              <a:gd name="connsiteY399" fmla="*/ 6532559 h 6857996"/>
              <a:gd name="connsiteX400" fmla="*/ 5127416 w 12191993"/>
              <a:gd name="connsiteY400" fmla="*/ 6532877 h 6857996"/>
              <a:gd name="connsiteX401" fmla="*/ 5108842 w 12191993"/>
              <a:gd name="connsiteY401" fmla="*/ 6534782 h 6857996"/>
              <a:gd name="connsiteX402" fmla="*/ 5106638 w 12191993"/>
              <a:gd name="connsiteY402" fmla="*/ 6536687 h 6857996"/>
              <a:gd name="connsiteX403" fmla="*/ 5106638 w 12191993"/>
              <a:gd name="connsiteY403" fmla="*/ 6538909 h 6857996"/>
              <a:gd name="connsiteX404" fmla="*/ 5110102 w 12191993"/>
              <a:gd name="connsiteY404" fmla="*/ 6541132 h 6857996"/>
              <a:gd name="connsiteX405" fmla="*/ 5115138 w 12191993"/>
              <a:gd name="connsiteY405" fmla="*/ 6544942 h 6857996"/>
              <a:gd name="connsiteX406" fmla="*/ 5115768 w 12191993"/>
              <a:gd name="connsiteY406" fmla="*/ 6558277 h 6857996"/>
              <a:gd name="connsiteX407" fmla="*/ 5115768 w 12191993"/>
              <a:gd name="connsiteY407" fmla="*/ 6564627 h 6857996"/>
              <a:gd name="connsiteX408" fmla="*/ 5113564 w 12191993"/>
              <a:gd name="connsiteY408" fmla="*/ 6581455 h 6857996"/>
              <a:gd name="connsiteX409" fmla="*/ 5100026 w 12191993"/>
              <a:gd name="connsiteY409" fmla="*/ 6588757 h 6857996"/>
              <a:gd name="connsiteX410" fmla="*/ 5091842 w 12191993"/>
              <a:gd name="connsiteY410" fmla="*/ 6585265 h 6857996"/>
              <a:gd name="connsiteX411" fmla="*/ 5089639 w 12191993"/>
              <a:gd name="connsiteY411" fmla="*/ 6568437 h 6857996"/>
              <a:gd name="connsiteX412" fmla="*/ 5089639 w 12191993"/>
              <a:gd name="connsiteY412" fmla="*/ 6557959 h 6857996"/>
              <a:gd name="connsiteX413" fmla="*/ 5090582 w 12191993"/>
              <a:gd name="connsiteY413" fmla="*/ 6537004 h 6857996"/>
              <a:gd name="connsiteX414" fmla="*/ 5090582 w 12191993"/>
              <a:gd name="connsiteY414" fmla="*/ 6534147 h 6857996"/>
              <a:gd name="connsiteX415" fmla="*/ 5089323 w 12191993"/>
              <a:gd name="connsiteY415" fmla="*/ 6532559 h 6857996"/>
              <a:gd name="connsiteX416" fmla="*/ 5027612 w 12191993"/>
              <a:gd name="connsiteY416" fmla="*/ 6532559 h 6857996"/>
              <a:gd name="connsiteX417" fmla="*/ 5003796 w 12191993"/>
              <a:gd name="connsiteY417" fmla="*/ 6542129 h 6857996"/>
              <a:gd name="connsiteX418" fmla="*/ 4994273 w 12191993"/>
              <a:gd name="connsiteY418" fmla="*/ 6568605 h 6857996"/>
              <a:gd name="connsiteX419" fmla="*/ 5025071 w 12191993"/>
              <a:gd name="connsiteY419" fmla="*/ 6600822 h 6857996"/>
              <a:gd name="connsiteX420" fmla="*/ 5051107 w 12191993"/>
              <a:gd name="connsiteY420" fmla="*/ 6589658 h 6857996"/>
              <a:gd name="connsiteX421" fmla="*/ 5059361 w 12191993"/>
              <a:gd name="connsiteY421" fmla="*/ 6565096 h 6857996"/>
              <a:gd name="connsiteX422" fmla="*/ 5054599 w 12191993"/>
              <a:gd name="connsiteY422" fmla="*/ 6546276 h 6857996"/>
              <a:gd name="connsiteX423" fmla="*/ 5027612 w 12191993"/>
              <a:gd name="connsiteY423" fmla="*/ 6532559 h 6857996"/>
              <a:gd name="connsiteX424" fmla="*/ 4803177 w 12191993"/>
              <a:gd name="connsiteY424" fmla="*/ 6532559 h 6857996"/>
              <a:gd name="connsiteX425" fmla="*/ 4786838 w 12191993"/>
              <a:gd name="connsiteY425" fmla="*/ 6534491 h 6857996"/>
              <a:gd name="connsiteX426" fmla="*/ 4781497 w 12191993"/>
              <a:gd name="connsiteY426" fmla="*/ 6540285 h 6857996"/>
              <a:gd name="connsiteX427" fmla="*/ 4780556 w 12191993"/>
              <a:gd name="connsiteY427" fmla="*/ 6547366 h 6857996"/>
              <a:gd name="connsiteX428" fmla="*/ 4780556 w 12191993"/>
              <a:gd name="connsiteY428" fmla="*/ 6548010 h 6857996"/>
              <a:gd name="connsiteX429" fmla="*/ 4781497 w 12191993"/>
              <a:gd name="connsiteY429" fmla="*/ 6549619 h 6857996"/>
              <a:gd name="connsiteX430" fmla="*/ 4783384 w 12191993"/>
              <a:gd name="connsiteY430" fmla="*/ 6548976 h 6857996"/>
              <a:gd name="connsiteX431" fmla="*/ 4801291 w 12191993"/>
              <a:gd name="connsiteY431" fmla="*/ 6543825 h 6857996"/>
              <a:gd name="connsiteX432" fmla="*/ 4812916 w 12191993"/>
              <a:gd name="connsiteY432" fmla="*/ 6556379 h 6857996"/>
              <a:gd name="connsiteX433" fmla="*/ 4812916 w 12191993"/>
              <a:gd name="connsiteY433" fmla="*/ 6558632 h 6857996"/>
              <a:gd name="connsiteX434" fmla="*/ 4804747 w 12191993"/>
              <a:gd name="connsiteY434" fmla="*/ 6565070 h 6857996"/>
              <a:gd name="connsiteX435" fmla="*/ 4787782 w 12191993"/>
              <a:gd name="connsiteY435" fmla="*/ 6568611 h 6857996"/>
              <a:gd name="connsiteX436" fmla="*/ 4779927 w 12191993"/>
              <a:gd name="connsiteY436" fmla="*/ 6571508 h 6857996"/>
              <a:gd name="connsiteX437" fmla="*/ 4776786 w 12191993"/>
              <a:gd name="connsiteY437" fmla="*/ 6584705 h 6857996"/>
              <a:gd name="connsiteX438" fmla="*/ 4791238 w 12191993"/>
              <a:gd name="connsiteY438" fmla="*/ 6601444 h 6857996"/>
              <a:gd name="connsiteX439" fmla="*/ 4804120 w 12191993"/>
              <a:gd name="connsiteY439" fmla="*/ 6597903 h 6857996"/>
              <a:gd name="connsiteX440" fmla="*/ 4811661 w 12191993"/>
              <a:gd name="connsiteY440" fmla="*/ 6592109 h 6857996"/>
              <a:gd name="connsiteX441" fmla="*/ 4812602 w 12191993"/>
              <a:gd name="connsiteY441" fmla="*/ 6591787 h 6857996"/>
              <a:gd name="connsiteX442" fmla="*/ 4813545 w 12191993"/>
              <a:gd name="connsiteY442" fmla="*/ 6595328 h 6857996"/>
              <a:gd name="connsiteX443" fmla="*/ 4814174 w 12191993"/>
              <a:gd name="connsiteY443" fmla="*/ 6600478 h 6857996"/>
              <a:gd name="connsiteX444" fmla="*/ 4816372 w 12191993"/>
              <a:gd name="connsiteY444" fmla="*/ 6602409 h 6857996"/>
              <a:gd name="connsiteX445" fmla="*/ 4819200 w 12191993"/>
              <a:gd name="connsiteY445" fmla="*/ 6602409 h 6857996"/>
              <a:gd name="connsiteX446" fmla="*/ 4834596 w 12191993"/>
              <a:gd name="connsiteY446" fmla="*/ 6599512 h 6857996"/>
              <a:gd name="connsiteX447" fmla="*/ 4837109 w 12191993"/>
              <a:gd name="connsiteY447" fmla="*/ 6597259 h 6857996"/>
              <a:gd name="connsiteX448" fmla="*/ 4837109 w 12191993"/>
              <a:gd name="connsiteY448" fmla="*/ 6595328 h 6857996"/>
              <a:gd name="connsiteX449" fmla="*/ 4833968 w 12191993"/>
              <a:gd name="connsiteY449" fmla="*/ 6593074 h 6857996"/>
              <a:gd name="connsiteX450" fmla="*/ 4828312 w 12191993"/>
              <a:gd name="connsiteY450" fmla="*/ 6591465 h 6857996"/>
              <a:gd name="connsiteX451" fmla="*/ 4826740 w 12191993"/>
              <a:gd name="connsiteY451" fmla="*/ 6576336 h 6857996"/>
              <a:gd name="connsiteX452" fmla="*/ 4827371 w 12191993"/>
              <a:gd name="connsiteY452" fmla="*/ 6551551 h 6857996"/>
              <a:gd name="connsiteX453" fmla="*/ 4803177 w 12191993"/>
              <a:gd name="connsiteY453" fmla="*/ 6532559 h 6857996"/>
              <a:gd name="connsiteX454" fmla="*/ 6236007 w 12191993"/>
              <a:gd name="connsiteY454" fmla="*/ 6532558 h 6857996"/>
              <a:gd name="connsiteX455" fmla="*/ 6230040 w 12191993"/>
              <a:gd name="connsiteY455" fmla="*/ 6533843 h 6857996"/>
              <a:gd name="connsiteX456" fmla="*/ 6230040 w 12191993"/>
              <a:gd name="connsiteY456" fmla="*/ 6534806 h 6857996"/>
              <a:gd name="connsiteX457" fmla="*/ 6238658 w 12191993"/>
              <a:gd name="connsiteY457" fmla="*/ 6541869 h 6857996"/>
              <a:gd name="connsiteX458" fmla="*/ 6231035 w 12191993"/>
              <a:gd name="connsiteY458" fmla="*/ 6551822 h 6857996"/>
              <a:gd name="connsiteX459" fmla="*/ 6227720 w 12191993"/>
              <a:gd name="connsiteY459" fmla="*/ 6538980 h 6857996"/>
              <a:gd name="connsiteX460" fmla="*/ 6228714 w 12191993"/>
              <a:gd name="connsiteY460" fmla="*/ 6537374 h 6857996"/>
              <a:gd name="connsiteX461" fmla="*/ 6228383 w 12191993"/>
              <a:gd name="connsiteY461" fmla="*/ 6536411 h 6857996"/>
              <a:gd name="connsiteX462" fmla="*/ 6222417 w 12191993"/>
              <a:gd name="connsiteY462" fmla="*/ 6538016 h 6857996"/>
              <a:gd name="connsiteX463" fmla="*/ 6222748 w 12191993"/>
              <a:gd name="connsiteY463" fmla="*/ 6539301 h 6857996"/>
              <a:gd name="connsiteX464" fmla="*/ 6225068 w 12191993"/>
              <a:gd name="connsiteY464" fmla="*/ 6540264 h 6857996"/>
              <a:gd name="connsiteX465" fmla="*/ 6227720 w 12191993"/>
              <a:gd name="connsiteY465" fmla="*/ 6552785 h 6857996"/>
              <a:gd name="connsiteX466" fmla="*/ 6217776 w 12191993"/>
              <a:gd name="connsiteY466" fmla="*/ 6547648 h 6857996"/>
              <a:gd name="connsiteX467" fmla="*/ 6220096 w 12191993"/>
              <a:gd name="connsiteY467" fmla="*/ 6539943 h 6857996"/>
              <a:gd name="connsiteX468" fmla="*/ 6219102 w 12191993"/>
              <a:gd name="connsiteY468" fmla="*/ 6538980 h 6857996"/>
              <a:gd name="connsiteX469" fmla="*/ 6213467 w 12191993"/>
              <a:gd name="connsiteY469" fmla="*/ 6540264 h 6857996"/>
              <a:gd name="connsiteX470" fmla="*/ 6214793 w 12191993"/>
              <a:gd name="connsiteY470" fmla="*/ 6547006 h 6857996"/>
              <a:gd name="connsiteX471" fmla="*/ 6231698 w 12191993"/>
              <a:gd name="connsiteY471" fmla="*/ 6558244 h 6857996"/>
              <a:gd name="connsiteX472" fmla="*/ 6241973 w 12191993"/>
              <a:gd name="connsiteY472" fmla="*/ 6541227 h 6857996"/>
              <a:gd name="connsiteX473" fmla="*/ 6236007 w 12191993"/>
              <a:gd name="connsiteY473" fmla="*/ 6532558 h 6857996"/>
              <a:gd name="connsiteX474" fmla="*/ 5837231 w 12191993"/>
              <a:gd name="connsiteY474" fmla="*/ 6532558 h 6857996"/>
              <a:gd name="connsiteX475" fmla="*/ 5835644 w 12191993"/>
              <a:gd name="connsiteY475" fmla="*/ 6534151 h 6857996"/>
              <a:gd name="connsiteX476" fmla="*/ 5835644 w 12191993"/>
              <a:gd name="connsiteY476" fmla="*/ 6536381 h 6857996"/>
              <a:gd name="connsiteX477" fmla="*/ 5836915 w 12191993"/>
              <a:gd name="connsiteY477" fmla="*/ 6538612 h 6857996"/>
              <a:gd name="connsiteX478" fmla="*/ 5841676 w 12191993"/>
              <a:gd name="connsiteY478" fmla="*/ 6543072 h 6857996"/>
              <a:gd name="connsiteX479" fmla="*/ 5847074 w 12191993"/>
              <a:gd name="connsiteY479" fmla="*/ 6555816 h 6857996"/>
              <a:gd name="connsiteX480" fmla="*/ 5860408 w 12191993"/>
              <a:gd name="connsiteY480" fmla="*/ 6587357 h 6857996"/>
              <a:gd name="connsiteX481" fmla="*/ 5865488 w 12191993"/>
              <a:gd name="connsiteY481" fmla="*/ 6597234 h 6857996"/>
              <a:gd name="connsiteX482" fmla="*/ 5866123 w 12191993"/>
              <a:gd name="connsiteY482" fmla="*/ 6598190 h 6857996"/>
              <a:gd name="connsiteX483" fmla="*/ 5865171 w 12191993"/>
              <a:gd name="connsiteY483" fmla="*/ 6600738 h 6857996"/>
              <a:gd name="connsiteX484" fmla="*/ 5851518 w 12191993"/>
              <a:gd name="connsiteY484" fmla="*/ 6611571 h 6857996"/>
              <a:gd name="connsiteX485" fmla="*/ 5841358 w 12191993"/>
              <a:gd name="connsiteY485" fmla="*/ 6609978 h 6857996"/>
              <a:gd name="connsiteX486" fmla="*/ 5840406 w 12191993"/>
              <a:gd name="connsiteY486" fmla="*/ 6609978 h 6857996"/>
              <a:gd name="connsiteX487" fmla="*/ 5839136 w 12191993"/>
              <a:gd name="connsiteY487" fmla="*/ 6611889 h 6857996"/>
              <a:gd name="connsiteX488" fmla="*/ 5839136 w 12191993"/>
              <a:gd name="connsiteY488" fmla="*/ 6614119 h 6857996"/>
              <a:gd name="connsiteX489" fmla="*/ 5838818 w 12191993"/>
              <a:gd name="connsiteY489" fmla="*/ 6617305 h 6857996"/>
              <a:gd name="connsiteX490" fmla="*/ 5850566 w 12191993"/>
              <a:gd name="connsiteY490" fmla="*/ 6624633 h 6857996"/>
              <a:gd name="connsiteX491" fmla="*/ 5864218 w 12191993"/>
              <a:gd name="connsiteY491" fmla="*/ 6618898 h 6857996"/>
              <a:gd name="connsiteX492" fmla="*/ 5874696 w 12191993"/>
              <a:gd name="connsiteY492" fmla="*/ 6596597 h 6857996"/>
              <a:gd name="connsiteX493" fmla="*/ 5882634 w 12191993"/>
              <a:gd name="connsiteY493" fmla="*/ 6575569 h 6857996"/>
              <a:gd name="connsiteX494" fmla="*/ 5889619 w 12191993"/>
              <a:gd name="connsiteY494" fmla="*/ 6558046 h 6857996"/>
              <a:gd name="connsiteX495" fmla="*/ 5893429 w 12191993"/>
              <a:gd name="connsiteY495" fmla="*/ 6548170 h 6857996"/>
              <a:gd name="connsiteX496" fmla="*/ 5899461 w 12191993"/>
              <a:gd name="connsiteY496" fmla="*/ 6538612 h 6857996"/>
              <a:gd name="connsiteX497" fmla="*/ 5900731 w 12191993"/>
              <a:gd name="connsiteY497" fmla="*/ 6536381 h 6857996"/>
              <a:gd name="connsiteX498" fmla="*/ 5900731 w 12191993"/>
              <a:gd name="connsiteY498" fmla="*/ 6534151 h 6857996"/>
              <a:gd name="connsiteX499" fmla="*/ 5899144 w 12191993"/>
              <a:gd name="connsiteY499" fmla="*/ 6532558 h 6857996"/>
              <a:gd name="connsiteX500" fmla="*/ 5897874 w 12191993"/>
              <a:gd name="connsiteY500" fmla="*/ 6532877 h 6857996"/>
              <a:gd name="connsiteX501" fmla="*/ 5890254 w 12191993"/>
              <a:gd name="connsiteY501" fmla="*/ 6532877 h 6857996"/>
              <a:gd name="connsiteX502" fmla="*/ 5880729 w 12191993"/>
              <a:gd name="connsiteY502" fmla="*/ 6532558 h 6857996"/>
              <a:gd name="connsiteX503" fmla="*/ 5879459 w 12191993"/>
              <a:gd name="connsiteY503" fmla="*/ 6532558 h 6857996"/>
              <a:gd name="connsiteX504" fmla="*/ 5878189 w 12191993"/>
              <a:gd name="connsiteY504" fmla="*/ 6534151 h 6857996"/>
              <a:gd name="connsiteX505" fmla="*/ 5878189 w 12191993"/>
              <a:gd name="connsiteY505" fmla="*/ 6536381 h 6857996"/>
              <a:gd name="connsiteX506" fmla="*/ 5881364 w 12191993"/>
              <a:gd name="connsiteY506" fmla="*/ 6538930 h 6857996"/>
              <a:gd name="connsiteX507" fmla="*/ 5885174 w 12191993"/>
              <a:gd name="connsiteY507" fmla="*/ 6542753 h 6857996"/>
              <a:gd name="connsiteX508" fmla="*/ 5873109 w 12191993"/>
              <a:gd name="connsiteY508" fmla="*/ 6580985 h 6857996"/>
              <a:gd name="connsiteX509" fmla="*/ 5871840 w 12191993"/>
              <a:gd name="connsiteY509" fmla="*/ 6578118 h 6857996"/>
              <a:gd name="connsiteX510" fmla="*/ 5868346 w 12191993"/>
              <a:gd name="connsiteY510" fmla="*/ 6569197 h 6857996"/>
              <a:gd name="connsiteX511" fmla="*/ 5866441 w 12191993"/>
              <a:gd name="connsiteY511" fmla="*/ 6563781 h 6857996"/>
              <a:gd name="connsiteX512" fmla="*/ 5862313 w 12191993"/>
              <a:gd name="connsiteY512" fmla="*/ 6552949 h 6857996"/>
              <a:gd name="connsiteX513" fmla="*/ 5860091 w 12191993"/>
              <a:gd name="connsiteY513" fmla="*/ 6546258 h 6857996"/>
              <a:gd name="connsiteX514" fmla="*/ 5859138 w 12191993"/>
              <a:gd name="connsiteY514" fmla="*/ 6543391 h 6857996"/>
              <a:gd name="connsiteX515" fmla="*/ 5863266 w 12191993"/>
              <a:gd name="connsiteY515" fmla="*/ 6539567 h 6857996"/>
              <a:gd name="connsiteX516" fmla="*/ 5868028 w 12191993"/>
              <a:gd name="connsiteY516" fmla="*/ 6536381 h 6857996"/>
              <a:gd name="connsiteX517" fmla="*/ 5868028 w 12191993"/>
              <a:gd name="connsiteY517" fmla="*/ 6534151 h 6857996"/>
              <a:gd name="connsiteX518" fmla="*/ 5866441 w 12191993"/>
              <a:gd name="connsiteY518" fmla="*/ 6532558 h 6857996"/>
              <a:gd name="connsiteX519" fmla="*/ 5865171 w 12191993"/>
              <a:gd name="connsiteY519" fmla="*/ 6532558 h 6857996"/>
              <a:gd name="connsiteX520" fmla="*/ 5853423 w 12191993"/>
              <a:gd name="connsiteY520" fmla="*/ 6532877 h 6857996"/>
              <a:gd name="connsiteX521" fmla="*/ 5838184 w 12191993"/>
              <a:gd name="connsiteY521" fmla="*/ 6532558 h 6857996"/>
              <a:gd name="connsiteX522" fmla="*/ 5837231 w 12191993"/>
              <a:gd name="connsiteY522" fmla="*/ 6532558 h 6857996"/>
              <a:gd name="connsiteX523" fmla="*/ 5758711 w 12191993"/>
              <a:gd name="connsiteY523" fmla="*/ 6532558 h 6857996"/>
              <a:gd name="connsiteX524" fmla="*/ 5757429 w 12191993"/>
              <a:gd name="connsiteY524" fmla="*/ 6532877 h 6857996"/>
              <a:gd name="connsiteX525" fmla="*/ 5756469 w 12191993"/>
              <a:gd name="connsiteY525" fmla="*/ 6532877 h 6857996"/>
              <a:gd name="connsiteX526" fmla="*/ 5737876 w 12191993"/>
              <a:gd name="connsiteY526" fmla="*/ 6534791 h 6857996"/>
              <a:gd name="connsiteX527" fmla="*/ 5735632 w 12191993"/>
              <a:gd name="connsiteY527" fmla="*/ 6536705 h 6857996"/>
              <a:gd name="connsiteX528" fmla="*/ 5735632 w 12191993"/>
              <a:gd name="connsiteY528" fmla="*/ 6539258 h 6857996"/>
              <a:gd name="connsiteX529" fmla="*/ 5739159 w 12191993"/>
              <a:gd name="connsiteY529" fmla="*/ 6541172 h 6857996"/>
              <a:gd name="connsiteX530" fmla="*/ 5744929 w 12191993"/>
              <a:gd name="connsiteY530" fmla="*/ 6558399 h 6857996"/>
              <a:gd name="connsiteX531" fmla="*/ 5744929 w 12191993"/>
              <a:gd name="connsiteY531" fmla="*/ 6569245 h 6857996"/>
              <a:gd name="connsiteX532" fmla="*/ 5744608 w 12191993"/>
              <a:gd name="connsiteY532" fmla="*/ 6587430 h 6857996"/>
              <a:gd name="connsiteX533" fmla="*/ 5739478 w 12191993"/>
              <a:gd name="connsiteY533" fmla="*/ 6592534 h 6857996"/>
              <a:gd name="connsiteX534" fmla="*/ 5735632 w 12191993"/>
              <a:gd name="connsiteY534" fmla="*/ 6595405 h 6857996"/>
              <a:gd name="connsiteX535" fmla="*/ 5735632 w 12191993"/>
              <a:gd name="connsiteY535" fmla="*/ 6597638 h 6857996"/>
              <a:gd name="connsiteX536" fmla="*/ 5736913 w 12191993"/>
              <a:gd name="connsiteY536" fmla="*/ 6599233 h 6857996"/>
              <a:gd name="connsiteX537" fmla="*/ 5737876 w 12191993"/>
              <a:gd name="connsiteY537" fmla="*/ 6599233 h 6857996"/>
              <a:gd name="connsiteX538" fmla="*/ 5752302 w 12191993"/>
              <a:gd name="connsiteY538" fmla="*/ 6598914 h 6857996"/>
              <a:gd name="connsiteX539" fmla="*/ 5766726 w 12191993"/>
              <a:gd name="connsiteY539" fmla="*/ 6599233 h 6857996"/>
              <a:gd name="connsiteX540" fmla="*/ 5767687 w 12191993"/>
              <a:gd name="connsiteY540" fmla="*/ 6599233 h 6857996"/>
              <a:gd name="connsiteX541" fmla="*/ 5768969 w 12191993"/>
              <a:gd name="connsiteY541" fmla="*/ 6597638 h 6857996"/>
              <a:gd name="connsiteX542" fmla="*/ 5768969 w 12191993"/>
              <a:gd name="connsiteY542" fmla="*/ 6595405 h 6857996"/>
              <a:gd name="connsiteX543" fmla="*/ 5765124 w 12191993"/>
              <a:gd name="connsiteY543" fmla="*/ 6592534 h 6857996"/>
              <a:gd name="connsiteX544" fmla="*/ 5759994 w 12191993"/>
              <a:gd name="connsiteY544" fmla="*/ 6587430 h 6857996"/>
              <a:gd name="connsiteX545" fmla="*/ 5759994 w 12191993"/>
              <a:gd name="connsiteY545" fmla="*/ 6569245 h 6857996"/>
              <a:gd name="connsiteX546" fmla="*/ 5759994 w 12191993"/>
              <a:gd name="connsiteY546" fmla="*/ 6562865 h 6857996"/>
              <a:gd name="connsiteX547" fmla="*/ 5759994 w 12191993"/>
              <a:gd name="connsiteY547" fmla="*/ 6540215 h 6857996"/>
              <a:gd name="connsiteX548" fmla="*/ 5760314 w 12191993"/>
              <a:gd name="connsiteY548" fmla="*/ 6535110 h 6857996"/>
              <a:gd name="connsiteX549" fmla="*/ 5758711 w 12191993"/>
              <a:gd name="connsiteY549" fmla="*/ 6532558 h 6857996"/>
              <a:gd name="connsiteX550" fmla="*/ 5705788 w 12191993"/>
              <a:gd name="connsiteY550" fmla="*/ 6532558 h 6857996"/>
              <a:gd name="connsiteX551" fmla="*/ 5680070 w 12191993"/>
              <a:gd name="connsiteY551" fmla="*/ 6553292 h 6857996"/>
              <a:gd name="connsiteX552" fmla="*/ 5701025 w 12191993"/>
              <a:gd name="connsiteY552" fmla="*/ 6575621 h 6857996"/>
              <a:gd name="connsiteX553" fmla="*/ 5710233 w 12191993"/>
              <a:gd name="connsiteY553" fmla="*/ 6584872 h 6857996"/>
              <a:gd name="connsiteX554" fmla="*/ 5699119 w 12191993"/>
              <a:gd name="connsiteY554" fmla="*/ 6593804 h 6857996"/>
              <a:gd name="connsiteX555" fmla="*/ 5686102 w 12191993"/>
              <a:gd name="connsiteY555" fmla="*/ 6585829 h 6857996"/>
              <a:gd name="connsiteX556" fmla="*/ 5683880 w 12191993"/>
              <a:gd name="connsiteY556" fmla="*/ 6582320 h 6857996"/>
              <a:gd name="connsiteX557" fmla="*/ 5681657 w 12191993"/>
              <a:gd name="connsiteY557" fmla="*/ 6582320 h 6857996"/>
              <a:gd name="connsiteX558" fmla="*/ 5679434 w 12191993"/>
              <a:gd name="connsiteY558" fmla="*/ 6584553 h 6857996"/>
              <a:gd name="connsiteX559" fmla="*/ 5678483 w 12191993"/>
              <a:gd name="connsiteY559" fmla="*/ 6593485 h 6857996"/>
              <a:gd name="connsiteX560" fmla="*/ 5680705 w 12191993"/>
              <a:gd name="connsiteY560" fmla="*/ 6597312 h 6857996"/>
              <a:gd name="connsiteX561" fmla="*/ 5697533 w 12191993"/>
              <a:gd name="connsiteY561" fmla="*/ 6600821 h 6857996"/>
              <a:gd name="connsiteX562" fmla="*/ 5724521 w 12191993"/>
              <a:gd name="connsiteY562" fmla="*/ 6580725 h 6857996"/>
              <a:gd name="connsiteX563" fmla="*/ 5711185 w 12191993"/>
              <a:gd name="connsiteY563" fmla="*/ 6562862 h 6857996"/>
              <a:gd name="connsiteX564" fmla="*/ 5699755 w 12191993"/>
              <a:gd name="connsiteY564" fmla="*/ 6557439 h 6857996"/>
              <a:gd name="connsiteX565" fmla="*/ 5692770 w 12191993"/>
              <a:gd name="connsiteY565" fmla="*/ 6548508 h 6857996"/>
              <a:gd name="connsiteX566" fmla="*/ 5703248 w 12191993"/>
              <a:gd name="connsiteY566" fmla="*/ 6539895 h 6857996"/>
              <a:gd name="connsiteX567" fmla="*/ 5714360 w 12191993"/>
              <a:gd name="connsiteY567" fmla="*/ 6545318 h 6857996"/>
              <a:gd name="connsiteX568" fmla="*/ 5716901 w 12191993"/>
              <a:gd name="connsiteY568" fmla="*/ 6548827 h 6857996"/>
              <a:gd name="connsiteX569" fmla="*/ 5719123 w 12191993"/>
              <a:gd name="connsiteY569" fmla="*/ 6548827 h 6857996"/>
              <a:gd name="connsiteX570" fmla="*/ 5720710 w 12191993"/>
              <a:gd name="connsiteY570" fmla="*/ 6546275 h 6857996"/>
              <a:gd name="connsiteX571" fmla="*/ 5721663 w 12191993"/>
              <a:gd name="connsiteY571" fmla="*/ 6538300 h 6857996"/>
              <a:gd name="connsiteX572" fmla="*/ 5721663 w 12191993"/>
              <a:gd name="connsiteY572" fmla="*/ 6537981 h 6857996"/>
              <a:gd name="connsiteX573" fmla="*/ 5719123 w 12191993"/>
              <a:gd name="connsiteY573" fmla="*/ 6534791 h 6857996"/>
              <a:gd name="connsiteX574" fmla="*/ 5705788 w 12191993"/>
              <a:gd name="connsiteY574" fmla="*/ 6532558 h 6857996"/>
              <a:gd name="connsiteX575" fmla="*/ 5638758 w 12191993"/>
              <a:gd name="connsiteY575" fmla="*/ 6532558 h 6857996"/>
              <a:gd name="connsiteX576" fmla="*/ 5637794 w 12191993"/>
              <a:gd name="connsiteY576" fmla="*/ 6532877 h 6857996"/>
              <a:gd name="connsiteX577" fmla="*/ 5636508 w 12191993"/>
              <a:gd name="connsiteY577" fmla="*/ 6532877 h 6857996"/>
              <a:gd name="connsiteX578" fmla="*/ 5617231 w 12191993"/>
              <a:gd name="connsiteY578" fmla="*/ 6535748 h 6857996"/>
              <a:gd name="connsiteX579" fmla="*/ 5614983 w 12191993"/>
              <a:gd name="connsiteY579" fmla="*/ 6538301 h 6857996"/>
              <a:gd name="connsiteX580" fmla="*/ 5614983 w 12191993"/>
              <a:gd name="connsiteY580" fmla="*/ 6540853 h 6857996"/>
              <a:gd name="connsiteX581" fmla="*/ 5618196 w 12191993"/>
              <a:gd name="connsiteY581" fmla="*/ 6542448 h 6857996"/>
              <a:gd name="connsiteX582" fmla="*/ 5625585 w 12191993"/>
              <a:gd name="connsiteY582" fmla="*/ 6547233 h 6857996"/>
              <a:gd name="connsiteX583" fmla="*/ 5627833 w 12191993"/>
              <a:gd name="connsiteY583" fmla="*/ 6565098 h 6857996"/>
              <a:gd name="connsiteX584" fmla="*/ 5627833 w 12191993"/>
              <a:gd name="connsiteY584" fmla="*/ 6569245 h 6857996"/>
              <a:gd name="connsiteX585" fmla="*/ 5627512 w 12191993"/>
              <a:gd name="connsiteY585" fmla="*/ 6587430 h 6857996"/>
              <a:gd name="connsiteX586" fmla="*/ 5622693 w 12191993"/>
              <a:gd name="connsiteY586" fmla="*/ 6592534 h 6857996"/>
              <a:gd name="connsiteX587" fmla="*/ 5618516 w 12191993"/>
              <a:gd name="connsiteY587" fmla="*/ 6595405 h 6857996"/>
              <a:gd name="connsiteX588" fmla="*/ 5618516 w 12191993"/>
              <a:gd name="connsiteY588" fmla="*/ 6597638 h 6857996"/>
              <a:gd name="connsiteX589" fmla="*/ 5620123 w 12191993"/>
              <a:gd name="connsiteY589" fmla="*/ 6599233 h 6857996"/>
              <a:gd name="connsiteX590" fmla="*/ 5620765 w 12191993"/>
              <a:gd name="connsiteY590" fmla="*/ 6599233 h 6857996"/>
              <a:gd name="connsiteX591" fmla="*/ 5634581 w 12191993"/>
              <a:gd name="connsiteY591" fmla="*/ 6598914 h 6857996"/>
              <a:gd name="connsiteX592" fmla="*/ 5654178 w 12191993"/>
              <a:gd name="connsiteY592" fmla="*/ 6599233 h 6857996"/>
              <a:gd name="connsiteX593" fmla="*/ 5654821 w 12191993"/>
              <a:gd name="connsiteY593" fmla="*/ 6599233 h 6857996"/>
              <a:gd name="connsiteX594" fmla="*/ 5656427 w 12191993"/>
              <a:gd name="connsiteY594" fmla="*/ 6597319 h 6857996"/>
              <a:gd name="connsiteX595" fmla="*/ 5656427 w 12191993"/>
              <a:gd name="connsiteY595" fmla="*/ 6595405 h 6857996"/>
              <a:gd name="connsiteX596" fmla="*/ 5652251 w 12191993"/>
              <a:gd name="connsiteY596" fmla="*/ 6592534 h 6857996"/>
              <a:gd name="connsiteX597" fmla="*/ 5645504 w 12191993"/>
              <a:gd name="connsiteY597" fmla="*/ 6590939 h 6857996"/>
              <a:gd name="connsiteX598" fmla="*/ 5643255 w 12191993"/>
              <a:gd name="connsiteY598" fmla="*/ 6584239 h 6857996"/>
              <a:gd name="connsiteX599" fmla="*/ 5642934 w 12191993"/>
              <a:gd name="connsiteY599" fmla="*/ 6575945 h 6857996"/>
              <a:gd name="connsiteX600" fmla="*/ 5642934 w 12191993"/>
              <a:gd name="connsiteY600" fmla="*/ 6569883 h 6857996"/>
              <a:gd name="connsiteX601" fmla="*/ 5646468 w 12191993"/>
              <a:gd name="connsiteY601" fmla="*/ 6551061 h 6857996"/>
              <a:gd name="connsiteX602" fmla="*/ 5657712 w 12191993"/>
              <a:gd name="connsiteY602" fmla="*/ 6547233 h 6857996"/>
              <a:gd name="connsiteX603" fmla="*/ 5665102 w 12191993"/>
              <a:gd name="connsiteY603" fmla="*/ 6548190 h 6857996"/>
              <a:gd name="connsiteX604" fmla="*/ 5666387 w 12191993"/>
              <a:gd name="connsiteY604" fmla="*/ 6548509 h 6857996"/>
              <a:gd name="connsiteX605" fmla="*/ 5668315 w 12191993"/>
              <a:gd name="connsiteY605" fmla="*/ 6545000 h 6857996"/>
              <a:gd name="connsiteX606" fmla="*/ 5668636 w 12191993"/>
              <a:gd name="connsiteY606" fmla="*/ 6535748 h 6857996"/>
              <a:gd name="connsiteX607" fmla="*/ 5668636 w 12191993"/>
              <a:gd name="connsiteY607" fmla="*/ 6535429 h 6857996"/>
              <a:gd name="connsiteX608" fmla="*/ 5664138 w 12191993"/>
              <a:gd name="connsiteY608" fmla="*/ 6532558 h 6857996"/>
              <a:gd name="connsiteX609" fmla="*/ 5657712 w 12191993"/>
              <a:gd name="connsiteY609" fmla="*/ 6533515 h 6857996"/>
              <a:gd name="connsiteX610" fmla="*/ 5649038 w 12191993"/>
              <a:gd name="connsiteY610" fmla="*/ 6539258 h 6857996"/>
              <a:gd name="connsiteX611" fmla="*/ 5643898 w 12191993"/>
              <a:gd name="connsiteY611" fmla="*/ 6545319 h 6857996"/>
              <a:gd name="connsiteX612" fmla="*/ 5641327 w 12191993"/>
              <a:gd name="connsiteY612" fmla="*/ 6547233 h 6857996"/>
              <a:gd name="connsiteX613" fmla="*/ 5640042 w 12191993"/>
              <a:gd name="connsiteY613" fmla="*/ 6540853 h 6857996"/>
              <a:gd name="connsiteX614" fmla="*/ 5640364 w 12191993"/>
              <a:gd name="connsiteY614" fmla="*/ 6534791 h 6857996"/>
              <a:gd name="connsiteX615" fmla="*/ 5638758 w 12191993"/>
              <a:gd name="connsiteY615" fmla="*/ 6532558 h 6857996"/>
              <a:gd name="connsiteX616" fmla="*/ 5580642 w 12191993"/>
              <a:gd name="connsiteY616" fmla="*/ 6532558 h 6857996"/>
              <a:gd name="connsiteX617" fmla="*/ 5548308 w 12191993"/>
              <a:gd name="connsiteY617" fmla="*/ 6568604 h 6857996"/>
              <a:gd name="connsiteX618" fmla="*/ 5580013 w 12191993"/>
              <a:gd name="connsiteY618" fmla="*/ 6600821 h 6857996"/>
              <a:gd name="connsiteX619" fmla="*/ 5596022 w 12191993"/>
              <a:gd name="connsiteY619" fmla="*/ 6597631 h 6857996"/>
              <a:gd name="connsiteX620" fmla="*/ 5601360 w 12191993"/>
              <a:gd name="connsiteY620" fmla="*/ 6594761 h 6857996"/>
              <a:gd name="connsiteX621" fmla="*/ 5602929 w 12191993"/>
              <a:gd name="connsiteY621" fmla="*/ 6582958 h 6857996"/>
              <a:gd name="connsiteX622" fmla="*/ 5601987 w 12191993"/>
              <a:gd name="connsiteY622" fmla="*/ 6582001 h 6857996"/>
              <a:gd name="connsiteX623" fmla="*/ 5601360 w 12191993"/>
              <a:gd name="connsiteY623" fmla="*/ 6582320 h 6857996"/>
              <a:gd name="connsiteX624" fmla="*/ 5581583 w 12191993"/>
              <a:gd name="connsiteY624" fmla="*/ 6589019 h 6857996"/>
              <a:gd name="connsiteX625" fmla="*/ 5562748 w 12191993"/>
              <a:gd name="connsiteY625" fmla="*/ 6566690 h 6857996"/>
              <a:gd name="connsiteX626" fmla="*/ 5567770 w 12191993"/>
              <a:gd name="connsiteY626" fmla="*/ 6561905 h 6857996"/>
              <a:gd name="connsiteX627" fmla="*/ 5597592 w 12191993"/>
              <a:gd name="connsiteY627" fmla="*/ 6561905 h 6857996"/>
              <a:gd name="connsiteX628" fmla="*/ 5603870 w 12191993"/>
              <a:gd name="connsiteY628" fmla="*/ 6557120 h 6857996"/>
              <a:gd name="connsiteX629" fmla="*/ 5580642 w 12191993"/>
              <a:gd name="connsiteY629" fmla="*/ 6532558 h 6857996"/>
              <a:gd name="connsiteX630" fmla="*/ 5480669 w 12191993"/>
              <a:gd name="connsiteY630" fmla="*/ 6532558 h 6857996"/>
              <a:gd name="connsiteX631" fmla="*/ 5478458 w 12191993"/>
              <a:gd name="connsiteY631" fmla="*/ 6534138 h 6857996"/>
              <a:gd name="connsiteX632" fmla="*/ 5478458 w 12191993"/>
              <a:gd name="connsiteY632" fmla="*/ 6536666 h 6857996"/>
              <a:gd name="connsiteX633" fmla="*/ 5479722 w 12191993"/>
              <a:gd name="connsiteY633" fmla="*/ 6538878 h 6857996"/>
              <a:gd name="connsiteX634" fmla="*/ 5483831 w 12191993"/>
              <a:gd name="connsiteY634" fmla="*/ 6542038 h 6857996"/>
              <a:gd name="connsiteX635" fmla="*/ 5494572 w 12191993"/>
              <a:gd name="connsiteY635" fmla="*/ 6571110 h 6857996"/>
              <a:gd name="connsiteX636" fmla="*/ 5503420 w 12191993"/>
              <a:gd name="connsiteY636" fmla="*/ 6594809 h 6857996"/>
              <a:gd name="connsiteX637" fmla="*/ 5506262 w 12191993"/>
              <a:gd name="connsiteY637" fmla="*/ 6599233 h 6857996"/>
              <a:gd name="connsiteX638" fmla="*/ 5507842 w 12191993"/>
              <a:gd name="connsiteY638" fmla="*/ 6599233 h 6857996"/>
              <a:gd name="connsiteX639" fmla="*/ 5513845 w 12191993"/>
              <a:gd name="connsiteY639" fmla="*/ 6598285 h 6857996"/>
              <a:gd name="connsiteX640" fmla="*/ 5516373 w 12191993"/>
              <a:gd name="connsiteY640" fmla="*/ 6597021 h 6857996"/>
              <a:gd name="connsiteX641" fmla="*/ 5518269 w 12191993"/>
              <a:gd name="connsiteY641" fmla="*/ 6592913 h 6857996"/>
              <a:gd name="connsiteX642" fmla="*/ 5523957 w 12191993"/>
              <a:gd name="connsiteY642" fmla="*/ 6577746 h 6857996"/>
              <a:gd name="connsiteX643" fmla="*/ 5536595 w 12191993"/>
              <a:gd name="connsiteY643" fmla="*/ 6546778 h 6857996"/>
              <a:gd name="connsiteX644" fmla="*/ 5541019 w 12191993"/>
              <a:gd name="connsiteY644" fmla="*/ 6539194 h 6857996"/>
              <a:gd name="connsiteX645" fmla="*/ 5543547 w 12191993"/>
              <a:gd name="connsiteY645" fmla="*/ 6536666 h 6857996"/>
              <a:gd name="connsiteX646" fmla="*/ 5543547 w 12191993"/>
              <a:gd name="connsiteY646" fmla="*/ 6534138 h 6857996"/>
              <a:gd name="connsiteX647" fmla="*/ 5542282 w 12191993"/>
              <a:gd name="connsiteY647" fmla="*/ 6532558 h 6857996"/>
              <a:gd name="connsiteX648" fmla="*/ 5541019 w 12191993"/>
              <a:gd name="connsiteY648" fmla="*/ 6532558 h 6857996"/>
              <a:gd name="connsiteX649" fmla="*/ 5533119 w 12191993"/>
              <a:gd name="connsiteY649" fmla="*/ 6532874 h 6857996"/>
              <a:gd name="connsiteX650" fmla="*/ 5523640 w 12191993"/>
              <a:gd name="connsiteY650" fmla="*/ 6532874 h 6857996"/>
              <a:gd name="connsiteX651" fmla="*/ 5522060 w 12191993"/>
              <a:gd name="connsiteY651" fmla="*/ 6532558 h 6857996"/>
              <a:gd name="connsiteX652" fmla="*/ 5520482 w 12191993"/>
              <a:gd name="connsiteY652" fmla="*/ 6534138 h 6857996"/>
              <a:gd name="connsiteX653" fmla="*/ 5520482 w 12191993"/>
              <a:gd name="connsiteY653" fmla="*/ 6536666 h 6857996"/>
              <a:gd name="connsiteX654" fmla="*/ 5522692 w 12191993"/>
              <a:gd name="connsiteY654" fmla="*/ 6538562 h 6857996"/>
              <a:gd name="connsiteX655" fmla="*/ 5527748 w 12191993"/>
              <a:gd name="connsiteY655" fmla="*/ 6542354 h 6857996"/>
              <a:gd name="connsiteX656" fmla="*/ 5522692 w 12191993"/>
              <a:gd name="connsiteY656" fmla="*/ 6558786 h 6857996"/>
              <a:gd name="connsiteX657" fmla="*/ 5518900 w 12191993"/>
              <a:gd name="connsiteY657" fmla="*/ 6568898 h 6857996"/>
              <a:gd name="connsiteX658" fmla="*/ 5516690 w 12191993"/>
              <a:gd name="connsiteY658" fmla="*/ 6576482 h 6857996"/>
              <a:gd name="connsiteX659" fmla="*/ 5515426 w 12191993"/>
              <a:gd name="connsiteY659" fmla="*/ 6579958 h 6857996"/>
              <a:gd name="connsiteX660" fmla="*/ 5515109 w 12191993"/>
              <a:gd name="connsiteY660" fmla="*/ 6581854 h 6857996"/>
              <a:gd name="connsiteX661" fmla="*/ 5514478 w 12191993"/>
              <a:gd name="connsiteY661" fmla="*/ 6583433 h 6857996"/>
              <a:gd name="connsiteX662" fmla="*/ 5507526 w 12191993"/>
              <a:gd name="connsiteY662" fmla="*/ 6561946 h 6857996"/>
              <a:gd name="connsiteX663" fmla="*/ 5504367 w 12191993"/>
              <a:gd name="connsiteY663" fmla="*/ 6551518 h 6857996"/>
              <a:gd name="connsiteX664" fmla="*/ 5502471 w 12191993"/>
              <a:gd name="connsiteY664" fmla="*/ 6545514 h 6857996"/>
              <a:gd name="connsiteX665" fmla="*/ 5502156 w 12191993"/>
              <a:gd name="connsiteY665" fmla="*/ 6542986 h 6857996"/>
              <a:gd name="connsiteX666" fmla="*/ 5507211 w 12191993"/>
              <a:gd name="connsiteY666" fmla="*/ 6539194 h 6857996"/>
              <a:gd name="connsiteX667" fmla="*/ 5510686 w 12191993"/>
              <a:gd name="connsiteY667" fmla="*/ 6536666 h 6857996"/>
              <a:gd name="connsiteX668" fmla="*/ 5510686 w 12191993"/>
              <a:gd name="connsiteY668" fmla="*/ 6534138 h 6857996"/>
              <a:gd name="connsiteX669" fmla="*/ 5509106 w 12191993"/>
              <a:gd name="connsiteY669" fmla="*/ 6532558 h 6857996"/>
              <a:gd name="connsiteX670" fmla="*/ 5507526 w 12191993"/>
              <a:gd name="connsiteY670" fmla="*/ 6532558 h 6857996"/>
              <a:gd name="connsiteX671" fmla="*/ 5493624 w 12191993"/>
              <a:gd name="connsiteY671" fmla="*/ 6532874 h 6857996"/>
              <a:gd name="connsiteX672" fmla="*/ 5486989 w 12191993"/>
              <a:gd name="connsiteY672" fmla="*/ 6532874 h 6857996"/>
              <a:gd name="connsiteX673" fmla="*/ 5480669 w 12191993"/>
              <a:gd name="connsiteY673" fmla="*/ 6532558 h 6857996"/>
              <a:gd name="connsiteX674" fmla="*/ 5463439 w 12191993"/>
              <a:gd name="connsiteY674" fmla="*/ 6532558 h 6857996"/>
              <a:gd name="connsiteX675" fmla="*/ 5462477 w 12191993"/>
              <a:gd name="connsiteY675" fmla="*/ 6532877 h 6857996"/>
              <a:gd name="connsiteX676" fmla="*/ 5461194 w 12191993"/>
              <a:gd name="connsiteY676" fmla="*/ 6532877 h 6857996"/>
              <a:gd name="connsiteX677" fmla="*/ 5442603 w 12191993"/>
              <a:gd name="connsiteY677" fmla="*/ 6534791 h 6857996"/>
              <a:gd name="connsiteX678" fmla="*/ 5440359 w 12191993"/>
              <a:gd name="connsiteY678" fmla="*/ 6536705 h 6857996"/>
              <a:gd name="connsiteX679" fmla="*/ 5440359 w 12191993"/>
              <a:gd name="connsiteY679" fmla="*/ 6539258 h 6857996"/>
              <a:gd name="connsiteX680" fmla="*/ 5444205 w 12191993"/>
              <a:gd name="connsiteY680" fmla="*/ 6541172 h 6857996"/>
              <a:gd name="connsiteX681" fmla="*/ 5449654 w 12191993"/>
              <a:gd name="connsiteY681" fmla="*/ 6558399 h 6857996"/>
              <a:gd name="connsiteX682" fmla="*/ 5449654 w 12191993"/>
              <a:gd name="connsiteY682" fmla="*/ 6569245 h 6857996"/>
              <a:gd name="connsiteX683" fmla="*/ 5449334 w 12191993"/>
              <a:gd name="connsiteY683" fmla="*/ 6587430 h 6857996"/>
              <a:gd name="connsiteX684" fmla="*/ 5444526 w 12191993"/>
              <a:gd name="connsiteY684" fmla="*/ 6592534 h 6857996"/>
              <a:gd name="connsiteX685" fmla="*/ 5440359 w 12191993"/>
              <a:gd name="connsiteY685" fmla="*/ 6595405 h 6857996"/>
              <a:gd name="connsiteX686" fmla="*/ 5440359 w 12191993"/>
              <a:gd name="connsiteY686" fmla="*/ 6597638 h 6857996"/>
              <a:gd name="connsiteX687" fmla="*/ 5441961 w 12191993"/>
              <a:gd name="connsiteY687" fmla="*/ 6599233 h 6857996"/>
              <a:gd name="connsiteX688" fmla="*/ 5442923 w 12191993"/>
              <a:gd name="connsiteY688" fmla="*/ 6599233 h 6857996"/>
              <a:gd name="connsiteX689" fmla="*/ 5457348 w 12191993"/>
              <a:gd name="connsiteY689" fmla="*/ 6598914 h 6857996"/>
              <a:gd name="connsiteX690" fmla="*/ 5471452 w 12191993"/>
              <a:gd name="connsiteY690" fmla="*/ 6599233 h 6857996"/>
              <a:gd name="connsiteX691" fmla="*/ 5472414 w 12191993"/>
              <a:gd name="connsiteY691" fmla="*/ 6599233 h 6857996"/>
              <a:gd name="connsiteX692" fmla="*/ 5473697 w 12191993"/>
              <a:gd name="connsiteY692" fmla="*/ 6597638 h 6857996"/>
              <a:gd name="connsiteX693" fmla="*/ 5473697 w 12191993"/>
              <a:gd name="connsiteY693" fmla="*/ 6595405 h 6857996"/>
              <a:gd name="connsiteX694" fmla="*/ 5469850 w 12191993"/>
              <a:gd name="connsiteY694" fmla="*/ 6592534 h 6857996"/>
              <a:gd name="connsiteX695" fmla="*/ 5465042 w 12191993"/>
              <a:gd name="connsiteY695" fmla="*/ 6587430 h 6857996"/>
              <a:gd name="connsiteX696" fmla="*/ 5464721 w 12191993"/>
              <a:gd name="connsiteY696" fmla="*/ 6569245 h 6857996"/>
              <a:gd name="connsiteX697" fmla="*/ 5464721 w 12191993"/>
              <a:gd name="connsiteY697" fmla="*/ 6562865 h 6857996"/>
              <a:gd name="connsiteX698" fmla="*/ 5465042 w 12191993"/>
              <a:gd name="connsiteY698" fmla="*/ 6540215 h 6857996"/>
              <a:gd name="connsiteX699" fmla="*/ 5465042 w 12191993"/>
              <a:gd name="connsiteY699" fmla="*/ 6535110 h 6857996"/>
              <a:gd name="connsiteX700" fmla="*/ 5463439 w 12191993"/>
              <a:gd name="connsiteY700" fmla="*/ 6532558 h 6857996"/>
              <a:gd name="connsiteX701" fmla="*/ 5375310 w 12191993"/>
              <a:gd name="connsiteY701" fmla="*/ 6532558 h 6857996"/>
              <a:gd name="connsiteX702" fmla="*/ 5373115 w 12191993"/>
              <a:gd name="connsiteY702" fmla="*/ 6532877 h 6857996"/>
              <a:gd name="connsiteX703" fmla="*/ 5354928 w 12191993"/>
              <a:gd name="connsiteY703" fmla="*/ 6535110 h 6857996"/>
              <a:gd name="connsiteX704" fmla="*/ 5353046 w 12191993"/>
              <a:gd name="connsiteY704" fmla="*/ 6537663 h 6857996"/>
              <a:gd name="connsiteX705" fmla="*/ 5353046 w 12191993"/>
              <a:gd name="connsiteY705" fmla="*/ 6540534 h 6857996"/>
              <a:gd name="connsiteX706" fmla="*/ 5356496 w 12191993"/>
              <a:gd name="connsiteY706" fmla="*/ 6542129 h 6857996"/>
              <a:gd name="connsiteX707" fmla="*/ 5362453 w 12191993"/>
              <a:gd name="connsiteY707" fmla="*/ 6545638 h 6857996"/>
              <a:gd name="connsiteX708" fmla="*/ 5364021 w 12191993"/>
              <a:gd name="connsiteY708" fmla="*/ 6564779 h 6857996"/>
              <a:gd name="connsiteX709" fmla="*/ 5364021 w 12191993"/>
              <a:gd name="connsiteY709" fmla="*/ 6569245 h 6857996"/>
              <a:gd name="connsiteX710" fmla="*/ 5363707 w 12191993"/>
              <a:gd name="connsiteY710" fmla="*/ 6587430 h 6857996"/>
              <a:gd name="connsiteX711" fmla="*/ 5359004 w 12191993"/>
              <a:gd name="connsiteY711" fmla="*/ 6592534 h 6857996"/>
              <a:gd name="connsiteX712" fmla="*/ 5354928 w 12191993"/>
              <a:gd name="connsiteY712" fmla="*/ 6595405 h 6857996"/>
              <a:gd name="connsiteX713" fmla="*/ 5354928 w 12191993"/>
              <a:gd name="connsiteY713" fmla="*/ 6597638 h 6857996"/>
              <a:gd name="connsiteX714" fmla="*/ 5356496 w 12191993"/>
              <a:gd name="connsiteY714" fmla="*/ 6599233 h 6857996"/>
              <a:gd name="connsiteX715" fmla="*/ 5357436 w 12191993"/>
              <a:gd name="connsiteY715" fmla="*/ 6599233 h 6857996"/>
              <a:gd name="connsiteX716" fmla="*/ 5371547 w 12191993"/>
              <a:gd name="connsiteY716" fmla="*/ 6598914 h 6857996"/>
              <a:gd name="connsiteX717" fmla="*/ 5385344 w 12191993"/>
              <a:gd name="connsiteY717" fmla="*/ 6599233 h 6857996"/>
              <a:gd name="connsiteX718" fmla="*/ 5386286 w 12191993"/>
              <a:gd name="connsiteY718" fmla="*/ 6599233 h 6857996"/>
              <a:gd name="connsiteX719" fmla="*/ 5387854 w 12191993"/>
              <a:gd name="connsiteY719" fmla="*/ 6597638 h 6857996"/>
              <a:gd name="connsiteX720" fmla="*/ 5387854 w 12191993"/>
              <a:gd name="connsiteY720" fmla="*/ 6595405 h 6857996"/>
              <a:gd name="connsiteX721" fmla="*/ 5383777 w 12191993"/>
              <a:gd name="connsiteY721" fmla="*/ 6592534 h 6857996"/>
              <a:gd name="connsiteX722" fmla="*/ 5379073 w 12191993"/>
              <a:gd name="connsiteY722" fmla="*/ 6587430 h 6857996"/>
              <a:gd name="connsiteX723" fmla="*/ 5378760 w 12191993"/>
              <a:gd name="connsiteY723" fmla="*/ 6569245 h 6857996"/>
              <a:gd name="connsiteX724" fmla="*/ 5378760 w 12191993"/>
              <a:gd name="connsiteY724" fmla="*/ 6566055 h 6857996"/>
              <a:gd name="connsiteX725" fmla="*/ 5381582 w 12191993"/>
              <a:gd name="connsiteY725" fmla="*/ 6551380 h 6857996"/>
              <a:gd name="connsiteX726" fmla="*/ 5394439 w 12191993"/>
              <a:gd name="connsiteY726" fmla="*/ 6544681 h 6857996"/>
              <a:gd name="connsiteX727" fmla="*/ 5404159 w 12191993"/>
              <a:gd name="connsiteY727" fmla="*/ 6550104 h 6857996"/>
              <a:gd name="connsiteX728" fmla="*/ 5405414 w 12191993"/>
              <a:gd name="connsiteY728" fmla="*/ 6565098 h 6857996"/>
              <a:gd name="connsiteX729" fmla="*/ 5405414 w 12191993"/>
              <a:gd name="connsiteY729" fmla="*/ 6569245 h 6857996"/>
              <a:gd name="connsiteX730" fmla="*/ 5405100 w 12191993"/>
              <a:gd name="connsiteY730" fmla="*/ 6587430 h 6857996"/>
              <a:gd name="connsiteX731" fmla="*/ 5400397 w 12191993"/>
              <a:gd name="connsiteY731" fmla="*/ 6592534 h 6857996"/>
              <a:gd name="connsiteX732" fmla="*/ 5396321 w 12191993"/>
              <a:gd name="connsiteY732" fmla="*/ 6595405 h 6857996"/>
              <a:gd name="connsiteX733" fmla="*/ 5396321 w 12191993"/>
              <a:gd name="connsiteY733" fmla="*/ 6597638 h 6857996"/>
              <a:gd name="connsiteX734" fmla="*/ 5397888 w 12191993"/>
              <a:gd name="connsiteY734" fmla="*/ 6599233 h 6857996"/>
              <a:gd name="connsiteX735" fmla="*/ 5398829 w 12191993"/>
              <a:gd name="connsiteY735" fmla="*/ 6599233 h 6857996"/>
              <a:gd name="connsiteX736" fmla="*/ 5412940 w 12191993"/>
              <a:gd name="connsiteY736" fmla="*/ 6598914 h 6857996"/>
              <a:gd name="connsiteX737" fmla="*/ 5427050 w 12191993"/>
              <a:gd name="connsiteY737" fmla="*/ 6599233 h 6857996"/>
              <a:gd name="connsiteX738" fmla="*/ 5427991 w 12191993"/>
              <a:gd name="connsiteY738" fmla="*/ 6599233 h 6857996"/>
              <a:gd name="connsiteX739" fmla="*/ 5429245 w 12191993"/>
              <a:gd name="connsiteY739" fmla="*/ 6597638 h 6857996"/>
              <a:gd name="connsiteX740" fmla="*/ 5429245 w 12191993"/>
              <a:gd name="connsiteY740" fmla="*/ 6595405 h 6857996"/>
              <a:gd name="connsiteX741" fmla="*/ 5425169 w 12191993"/>
              <a:gd name="connsiteY741" fmla="*/ 6592534 h 6857996"/>
              <a:gd name="connsiteX742" fmla="*/ 5420466 w 12191993"/>
              <a:gd name="connsiteY742" fmla="*/ 6587430 h 6857996"/>
              <a:gd name="connsiteX743" fmla="*/ 5420151 w 12191993"/>
              <a:gd name="connsiteY743" fmla="*/ 6569245 h 6857996"/>
              <a:gd name="connsiteX744" fmla="*/ 5420151 w 12191993"/>
              <a:gd name="connsiteY744" fmla="*/ 6565098 h 6857996"/>
              <a:gd name="connsiteX745" fmla="*/ 5418897 w 12191993"/>
              <a:gd name="connsiteY745" fmla="*/ 6542448 h 6857996"/>
              <a:gd name="connsiteX746" fmla="*/ 5400397 w 12191993"/>
              <a:gd name="connsiteY746" fmla="*/ 6532558 h 6857996"/>
              <a:gd name="connsiteX747" fmla="*/ 5383777 w 12191993"/>
              <a:gd name="connsiteY747" fmla="*/ 6540853 h 6857996"/>
              <a:gd name="connsiteX748" fmla="*/ 5381268 w 12191993"/>
              <a:gd name="connsiteY748" fmla="*/ 6543405 h 6857996"/>
              <a:gd name="connsiteX749" fmla="*/ 5380014 w 12191993"/>
              <a:gd name="connsiteY749" fmla="*/ 6545000 h 6857996"/>
              <a:gd name="connsiteX750" fmla="*/ 5378760 w 12191993"/>
              <a:gd name="connsiteY750" fmla="*/ 6545957 h 6857996"/>
              <a:gd name="connsiteX751" fmla="*/ 5377506 w 12191993"/>
              <a:gd name="connsiteY751" fmla="*/ 6543086 h 6857996"/>
              <a:gd name="connsiteX752" fmla="*/ 5376878 w 12191993"/>
              <a:gd name="connsiteY752" fmla="*/ 6535110 h 6857996"/>
              <a:gd name="connsiteX753" fmla="*/ 5375310 w 12191993"/>
              <a:gd name="connsiteY753" fmla="*/ 6532558 h 6857996"/>
              <a:gd name="connsiteX754" fmla="*/ 5981693 w 12191993"/>
              <a:gd name="connsiteY754" fmla="*/ 6519858 h 6857996"/>
              <a:gd name="connsiteX755" fmla="*/ 5980106 w 12191993"/>
              <a:gd name="connsiteY755" fmla="*/ 6526208 h 6857996"/>
              <a:gd name="connsiteX756" fmla="*/ 5981693 w 12191993"/>
              <a:gd name="connsiteY756" fmla="*/ 6527796 h 6857996"/>
              <a:gd name="connsiteX757" fmla="*/ 5983280 w 12191993"/>
              <a:gd name="connsiteY757" fmla="*/ 6526208 h 6857996"/>
              <a:gd name="connsiteX758" fmla="*/ 5995980 w 12191993"/>
              <a:gd name="connsiteY758" fmla="*/ 6530971 h 6857996"/>
              <a:gd name="connsiteX759" fmla="*/ 5975343 w 12191993"/>
              <a:gd name="connsiteY759" fmla="*/ 6540496 h 6857996"/>
              <a:gd name="connsiteX760" fmla="*/ 5973755 w 12191993"/>
              <a:gd name="connsiteY760" fmla="*/ 6543671 h 6857996"/>
              <a:gd name="connsiteX761" fmla="*/ 5995980 w 12191993"/>
              <a:gd name="connsiteY761" fmla="*/ 6548434 h 6857996"/>
              <a:gd name="connsiteX762" fmla="*/ 5997568 w 12191993"/>
              <a:gd name="connsiteY762" fmla="*/ 6550021 h 6857996"/>
              <a:gd name="connsiteX763" fmla="*/ 5999156 w 12191993"/>
              <a:gd name="connsiteY763" fmla="*/ 6550021 h 6857996"/>
              <a:gd name="connsiteX764" fmla="*/ 5999156 w 12191993"/>
              <a:gd name="connsiteY764" fmla="*/ 6545259 h 6857996"/>
              <a:gd name="connsiteX765" fmla="*/ 5999156 w 12191993"/>
              <a:gd name="connsiteY765" fmla="*/ 6543671 h 6857996"/>
              <a:gd name="connsiteX766" fmla="*/ 5997568 w 12191993"/>
              <a:gd name="connsiteY766" fmla="*/ 6545259 h 6857996"/>
              <a:gd name="connsiteX767" fmla="*/ 5983280 w 12191993"/>
              <a:gd name="connsiteY767" fmla="*/ 6542084 h 6857996"/>
              <a:gd name="connsiteX768" fmla="*/ 6003918 w 12191993"/>
              <a:gd name="connsiteY768" fmla="*/ 6534146 h 6857996"/>
              <a:gd name="connsiteX769" fmla="*/ 6005506 w 12191993"/>
              <a:gd name="connsiteY769" fmla="*/ 6529383 h 6857996"/>
              <a:gd name="connsiteX770" fmla="*/ 6003918 w 12191993"/>
              <a:gd name="connsiteY770" fmla="*/ 6529383 h 6857996"/>
              <a:gd name="connsiteX771" fmla="*/ 6002330 w 12191993"/>
              <a:gd name="connsiteY771" fmla="*/ 6529383 h 6857996"/>
              <a:gd name="connsiteX772" fmla="*/ 5983280 w 12191993"/>
              <a:gd name="connsiteY772" fmla="*/ 6521446 h 6857996"/>
              <a:gd name="connsiteX773" fmla="*/ 5983280 w 12191993"/>
              <a:gd name="connsiteY773" fmla="*/ 6519858 h 6857996"/>
              <a:gd name="connsiteX774" fmla="*/ 6113455 w 12191993"/>
              <a:gd name="connsiteY774" fmla="*/ 6516683 h 6857996"/>
              <a:gd name="connsiteX775" fmla="*/ 6121393 w 12191993"/>
              <a:gd name="connsiteY775" fmla="*/ 6527796 h 6857996"/>
              <a:gd name="connsiteX776" fmla="*/ 6113455 w 12191993"/>
              <a:gd name="connsiteY776" fmla="*/ 6527796 h 6857996"/>
              <a:gd name="connsiteX777" fmla="*/ 6103930 w 12191993"/>
              <a:gd name="connsiteY777" fmla="*/ 6516683 h 6857996"/>
              <a:gd name="connsiteX778" fmla="*/ 6103930 w 12191993"/>
              <a:gd name="connsiteY778" fmla="*/ 6527796 h 6857996"/>
              <a:gd name="connsiteX779" fmla="*/ 6095992 w 12191993"/>
              <a:gd name="connsiteY779" fmla="*/ 6527796 h 6857996"/>
              <a:gd name="connsiteX780" fmla="*/ 4716822 w 12191993"/>
              <a:gd name="connsiteY780" fmla="*/ 6515097 h 6857996"/>
              <a:gd name="connsiteX781" fmla="*/ 4728076 w 12191993"/>
              <a:gd name="connsiteY781" fmla="*/ 6516040 h 6857996"/>
              <a:gd name="connsiteX782" fmla="*/ 4738685 w 12191993"/>
              <a:gd name="connsiteY782" fmla="*/ 6530501 h 6857996"/>
              <a:gd name="connsiteX783" fmla="*/ 4732898 w 12191993"/>
              <a:gd name="connsiteY783" fmla="*/ 6543389 h 6857996"/>
              <a:gd name="connsiteX784" fmla="*/ 4716180 w 12191993"/>
              <a:gd name="connsiteY784" fmla="*/ 6546847 h 6857996"/>
              <a:gd name="connsiteX785" fmla="*/ 4713607 w 12191993"/>
              <a:gd name="connsiteY785" fmla="*/ 6543704 h 6857996"/>
              <a:gd name="connsiteX786" fmla="*/ 4713285 w 12191993"/>
              <a:gd name="connsiteY786" fmla="*/ 6540246 h 6857996"/>
              <a:gd name="connsiteX787" fmla="*/ 4713285 w 12191993"/>
              <a:gd name="connsiteY787" fmla="*/ 6535530 h 6857996"/>
              <a:gd name="connsiteX788" fmla="*/ 4713607 w 12191993"/>
              <a:gd name="connsiteY788" fmla="*/ 6519813 h 6857996"/>
              <a:gd name="connsiteX789" fmla="*/ 4713607 w 12191993"/>
              <a:gd name="connsiteY789" fmla="*/ 6517298 h 6857996"/>
              <a:gd name="connsiteX790" fmla="*/ 4716822 w 12191993"/>
              <a:gd name="connsiteY790" fmla="*/ 6515097 h 6857996"/>
              <a:gd name="connsiteX791" fmla="*/ 6214308 w 12191993"/>
              <a:gd name="connsiteY791" fmla="*/ 6515096 h 6857996"/>
              <a:gd name="connsiteX792" fmla="*/ 6224580 w 12191993"/>
              <a:gd name="connsiteY792" fmla="*/ 6523033 h 6857996"/>
              <a:gd name="connsiteX793" fmla="*/ 6211226 w 12191993"/>
              <a:gd name="connsiteY793" fmla="*/ 6529383 h 6857996"/>
              <a:gd name="connsiteX794" fmla="*/ 6214308 w 12191993"/>
              <a:gd name="connsiteY794" fmla="*/ 6515096 h 6857996"/>
              <a:gd name="connsiteX795" fmla="*/ 6121392 w 12191993"/>
              <a:gd name="connsiteY795" fmla="*/ 6513508 h 6857996"/>
              <a:gd name="connsiteX796" fmla="*/ 6153142 w 12191993"/>
              <a:gd name="connsiteY796" fmla="*/ 6527796 h 6857996"/>
              <a:gd name="connsiteX797" fmla="*/ 6132505 w 12191993"/>
              <a:gd name="connsiteY797" fmla="*/ 6527796 h 6857996"/>
              <a:gd name="connsiteX798" fmla="*/ 6094405 w 12191993"/>
              <a:gd name="connsiteY798" fmla="*/ 6513508 h 6857996"/>
              <a:gd name="connsiteX799" fmla="*/ 6084881 w 12191993"/>
              <a:gd name="connsiteY799" fmla="*/ 6527796 h 6857996"/>
              <a:gd name="connsiteX800" fmla="*/ 6062656 w 12191993"/>
              <a:gd name="connsiteY800" fmla="*/ 6527796 h 6857996"/>
              <a:gd name="connsiteX801" fmla="*/ 5802498 w 12191993"/>
              <a:gd name="connsiteY801" fmla="*/ 6508746 h 6857996"/>
              <a:gd name="connsiteX802" fmla="*/ 5799587 w 12191993"/>
              <a:gd name="connsiteY802" fmla="*/ 6509699 h 6857996"/>
              <a:gd name="connsiteX803" fmla="*/ 5791174 w 12191993"/>
              <a:gd name="connsiteY803" fmla="*/ 6512874 h 6857996"/>
              <a:gd name="connsiteX804" fmla="*/ 5787614 w 12191993"/>
              <a:gd name="connsiteY804" fmla="*/ 6517636 h 6857996"/>
              <a:gd name="connsiteX805" fmla="*/ 5787614 w 12191993"/>
              <a:gd name="connsiteY805" fmla="*/ 6523351 h 6857996"/>
              <a:gd name="connsiteX806" fmla="*/ 5788262 w 12191993"/>
              <a:gd name="connsiteY806" fmla="*/ 6531924 h 6857996"/>
              <a:gd name="connsiteX807" fmla="*/ 5784703 w 12191993"/>
              <a:gd name="connsiteY807" fmla="*/ 6534781 h 6857996"/>
              <a:gd name="connsiteX808" fmla="*/ 5783085 w 12191993"/>
              <a:gd name="connsiteY808" fmla="*/ 6534464 h 6857996"/>
              <a:gd name="connsiteX809" fmla="*/ 5780172 w 12191993"/>
              <a:gd name="connsiteY809" fmla="*/ 6534464 h 6857996"/>
              <a:gd name="connsiteX810" fmla="*/ 5777584 w 12191993"/>
              <a:gd name="connsiteY810" fmla="*/ 6537639 h 6857996"/>
              <a:gd name="connsiteX811" fmla="*/ 5775966 w 12191993"/>
              <a:gd name="connsiteY811" fmla="*/ 6541766 h 6857996"/>
              <a:gd name="connsiteX812" fmla="*/ 5775318 w 12191993"/>
              <a:gd name="connsiteY812" fmla="*/ 6543671 h 6857996"/>
              <a:gd name="connsiteX813" fmla="*/ 5776613 w 12191993"/>
              <a:gd name="connsiteY813" fmla="*/ 6544306 h 6857996"/>
              <a:gd name="connsiteX814" fmla="*/ 5778554 w 12191993"/>
              <a:gd name="connsiteY814" fmla="*/ 6544306 h 6857996"/>
              <a:gd name="connsiteX815" fmla="*/ 5782113 w 12191993"/>
              <a:gd name="connsiteY815" fmla="*/ 6544306 h 6857996"/>
              <a:gd name="connsiteX816" fmla="*/ 5784379 w 12191993"/>
              <a:gd name="connsiteY816" fmla="*/ 6543989 h 6857996"/>
              <a:gd name="connsiteX817" fmla="*/ 5787614 w 12191993"/>
              <a:gd name="connsiteY817" fmla="*/ 6551926 h 6857996"/>
              <a:gd name="connsiteX818" fmla="*/ 5787614 w 12191993"/>
              <a:gd name="connsiteY818" fmla="*/ 6569706 h 6857996"/>
              <a:gd name="connsiteX819" fmla="*/ 5787614 w 12191993"/>
              <a:gd name="connsiteY819" fmla="*/ 6577326 h 6857996"/>
              <a:gd name="connsiteX820" fmla="*/ 5787290 w 12191993"/>
              <a:gd name="connsiteY820" fmla="*/ 6584946 h 6857996"/>
              <a:gd name="connsiteX821" fmla="*/ 5808000 w 12191993"/>
              <a:gd name="connsiteY821" fmla="*/ 6600821 h 6857996"/>
              <a:gd name="connsiteX822" fmla="*/ 5824500 w 12191993"/>
              <a:gd name="connsiteY822" fmla="*/ 6597646 h 6857996"/>
              <a:gd name="connsiteX823" fmla="*/ 5825795 w 12191993"/>
              <a:gd name="connsiteY823" fmla="*/ 6589074 h 6857996"/>
              <a:gd name="connsiteX824" fmla="*/ 5825148 w 12191993"/>
              <a:gd name="connsiteY824" fmla="*/ 6588121 h 6857996"/>
              <a:gd name="connsiteX825" fmla="*/ 5823208 w 12191993"/>
              <a:gd name="connsiteY825" fmla="*/ 6588439 h 6857996"/>
              <a:gd name="connsiteX826" fmla="*/ 5812205 w 12191993"/>
              <a:gd name="connsiteY826" fmla="*/ 6590026 h 6857996"/>
              <a:gd name="connsiteX827" fmla="*/ 5804439 w 12191993"/>
              <a:gd name="connsiteY827" fmla="*/ 6586216 h 6857996"/>
              <a:gd name="connsiteX828" fmla="*/ 5802821 w 12191993"/>
              <a:gd name="connsiteY828" fmla="*/ 6569706 h 6857996"/>
              <a:gd name="connsiteX829" fmla="*/ 5802821 w 12191993"/>
              <a:gd name="connsiteY829" fmla="*/ 6549386 h 6857996"/>
              <a:gd name="connsiteX830" fmla="*/ 5807028 w 12191993"/>
              <a:gd name="connsiteY830" fmla="*/ 6543671 h 6857996"/>
              <a:gd name="connsiteX831" fmla="*/ 5812205 w 12191993"/>
              <a:gd name="connsiteY831" fmla="*/ 6543989 h 6857996"/>
              <a:gd name="connsiteX832" fmla="*/ 5817058 w 12191993"/>
              <a:gd name="connsiteY832" fmla="*/ 6543989 h 6857996"/>
              <a:gd name="connsiteX833" fmla="*/ 5820941 w 12191993"/>
              <a:gd name="connsiteY833" fmla="*/ 6544306 h 6857996"/>
              <a:gd name="connsiteX834" fmla="*/ 5824500 w 12191993"/>
              <a:gd name="connsiteY834" fmla="*/ 6541131 h 6857996"/>
              <a:gd name="connsiteX835" fmla="*/ 5826118 w 12191993"/>
              <a:gd name="connsiteY835" fmla="*/ 6535099 h 6857996"/>
              <a:gd name="connsiteX836" fmla="*/ 5825148 w 12191993"/>
              <a:gd name="connsiteY836" fmla="*/ 6533829 h 6857996"/>
              <a:gd name="connsiteX837" fmla="*/ 5824500 w 12191993"/>
              <a:gd name="connsiteY837" fmla="*/ 6533829 h 6857996"/>
              <a:gd name="connsiteX838" fmla="*/ 5817382 w 12191993"/>
              <a:gd name="connsiteY838" fmla="*/ 6534464 h 6857996"/>
              <a:gd name="connsiteX839" fmla="*/ 5806706 w 12191993"/>
              <a:gd name="connsiteY839" fmla="*/ 6534464 h 6857996"/>
              <a:gd name="connsiteX840" fmla="*/ 5802174 w 12191993"/>
              <a:gd name="connsiteY840" fmla="*/ 6531606 h 6857996"/>
              <a:gd name="connsiteX841" fmla="*/ 5803469 w 12191993"/>
              <a:gd name="connsiteY841" fmla="*/ 6514779 h 6857996"/>
              <a:gd name="connsiteX842" fmla="*/ 5803792 w 12191993"/>
              <a:gd name="connsiteY842" fmla="*/ 6510969 h 6857996"/>
              <a:gd name="connsiteX843" fmla="*/ 5802498 w 12191993"/>
              <a:gd name="connsiteY843" fmla="*/ 6508746 h 6857996"/>
              <a:gd name="connsiteX844" fmla="*/ 5988043 w 12191993"/>
              <a:gd name="connsiteY844" fmla="*/ 6507158 h 6857996"/>
              <a:gd name="connsiteX845" fmla="*/ 5983280 w 12191993"/>
              <a:gd name="connsiteY845" fmla="*/ 6516683 h 6857996"/>
              <a:gd name="connsiteX846" fmla="*/ 5984868 w 12191993"/>
              <a:gd name="connsiteY846" fmla="*/ 6516683 h 6857996"/>
              <a:gd name="connsiteX847" fmla="*/ 5986456 w 12191993"/>
              <a:gd name="connsiteY847" fmla="*/ 6515096 h 6857996"/>
              <a:gd name="connsiteX848" fmla="*/ 6005506 w 12191993"/>
              <a:gd name="connsiteY848" fmla="*/ 6524621 h 6857996"/>
              <a:gd name="connsiteX849" fmla="*/ 6005506 w 12191993"/>
              <a:gd name="connsiteY849" fmla="*/ 6526209 h 6857996"/>
              <a:gd name="connsiteX850" fmla="*/ 6007094 w 12191993"/>
              <a:gd name="connsiteY850" fmla="*/ 6527796 h 6857996"/>
              <a:gd name="connsiteX851" fmla="*/ 6010268 w 12191993"/>
              <a:gd name="connsiteY851" fmla="*/ 6519859 h 6857996"/>
              <a:gd name="connsiteX852" fmla="*/ 6008681 w 12191993"/>
              <a:gd name="connsiteY852" fmla="*/ 6518271 h 6857996"/>
              <a:gd name="connsiteX853" fmla="*/ 6007094 w 12191993"/>
              <a:gd name="connsiteY853" fmla="*/ 6519859 h 6857996"/>
              <a:gd name="connsiteX854" fmla="*/ 5989630 w 12191993"/>
              <a:gd name="connsiteY854" fmla="*/ 6510333 h 6857996"/>
              <a:gd name="connsiteX855" fmla="*/ 5989630 w 12191993"/>
              <a:gd name="connsiteY855" fmla="*/ 6508746 h 6857996"/>
              <a:gd name="connsiteX856" fmla="*/ 4689454 w 12191993"/>
              <a:gd name="connsiteY856" fmla="*/ 6505572 h 6857996"/>
              <a:gd name="connsiteX857" fmla="*/ 4687884 w 12191993"/>
              <a:gd name="connsiteY857" fmla="*/ 6507802 h 6857996"/>
              <a:gd name="connsiteX858" fmla="*/ 4687884 w 12191993"/>
              <a:gd name="connsiteY858" fmla="*/ 6510351 h 6857996"/>
              <a:gd name="connsiteX859" fmla="*/ 4691335 w 12191993"/>
              <a:gd name="connsiteY859" fmla="*/ 6513218 h 6857996"/>
              <a:gd name="connsiteX860" fmla="*/ 4696669 w 12191993"/>
              <a:gd name="connsiteY860" fmla="*/ 6518634 h 6857996"/>
              <a:gd name="connsiteX861" fmla="*/ 4696984 w 12191993"/>
              <a:gd name="connsiteY861" fmla="*/ 6541572 h 6857996"/>
              <a:gd name="connsiteX862" fmla="*/ 4696984 w 12191993"/>
              <a:gd name="connsiteY862" fmla="*/ 6563236 h 6857996"/>
              <a:gd name="connsiteX863" fmla="*/ 4696669 w 12191993"/>
              <a:gd name="connsiteY863" fmla="*/ 6586173 h 6857996"/>
              <a:gd name="connsiteX864" fmla="*/ 4691335 w 12191993"/>
              <a:gd name="connsiteY864" fmla="*/ 6591589 h 6857996"/>
              <a:gd name="connsiteX865" fmla="*/ 4687884 w 12191993"/>
              <a:gd name="connsiteY865" fmla="*/ 6594775 h 6857996"/>
              <a:gd name="connsiteX866" fmla="*/ 4687884 w 12191993"/>
              <a:gd name="connsiteY866" fmla="*/ 6597324 h 6857996"/>
              <a:gd name="connsiteX867" fmla="*/ 4689768 w 12191993"/>
              <a:gd name="connsiteY867" fmla="*/ 6599235 h 6857996"/>
              <a:gd name="connsiteX868" fmla="*/ 4694788 w 12191993"/>
              <a:gd name="connsiteY868" fmla="*/ 6599235 h 6857996"/>
              <a:gd name="connsiteX869" fmla="*/ 4705139 w 12191993"/>
              <a:gd name="connsiteY869" fmla="*/ 6598917 h 6857996"/>
              <a:gd name="connsiteX870" fmla="*/ 4715179 w 12191993"/>
              <a:gd name="connsiteY870" fmla="*/ 6599235 h 6857996"/>
              <a:gd name="connsiteX871" fmla="*/ 4720199 w 12191993"/>
              <a:gd name="connsiteY871" fmla="*/ 6599235 h 6857996"/>
              <a:gd name="connsiteX872" fmla="*/ 4722082 w 12191993"/>
              <a:gd name="connsiteY872" fmla="*/ 6597324 h 6857996"/>
              <a:gd name="connsiteX873" fmla="*/ 4722082 w 12191993"/>
              <a:gd name="connsiteY873" fmla="*/ 6594775 h 6857996"/>
              <a:gd name="connsiteX874" fmla="*/ 4718630 w 12191993"/>
              <a:gd name="connsiteY874" fmla="*/ 6591589 h 6857996"/>
              <a:gd name="connsiteX875" fmla="*/ 4713299 w 12191993"/>
              <a:gd name="connsiteY875" fmla="*/ 6586173 h 6857996"/>
              <a:gd name="connsiteX876" fmla="*/ 4712983 w 12191993"/>
              <a:gd name="connsiteY876" fmla="*/ 6563236 h 6857996"/>
              <a:gd name="connsiteX877" fmla="*/ 4712983 w 12191993"/>
              <a:gd name="connsiteY877" fmla="*/ 6556864 h 6857996"/>
              <a:gd name="connsiteX878" fmla="*/ 4714552 w 12191993"/>
              <a:gd name="connsiteY878" fmla="*/ 6554315 h 6857996"/>
              <a:gd name="connsiteX879" fmla="*/ 4716434 w 12191993"/>
              <a:gd name="connsiteY879" fmla="*/ 6554634 h 6857996"/>
              <a:gd name="connsiteX880" fmla="*/ 4717374 w 12191993"/>
              <a:gd name="connsiteY880" fmla="*/ 6554315 h 6857996"/>
              <a:gd name="connsiteX881" fmla="*/ 4718317 w 12191993"/>
              <a:gd name="connsiteY881" fmla="*/ 6554315 h 6857996"/>
              <a:gd name="connsiteX882" fmla="*/ 4723964 w 12191993"/>
              <a:gd name="connsiteY882" fmla="*/ 6559731 h 6857996"/>
              <a:gd name="connsiteX883" fmla="*/ 4738398 w 12191993"/>
              <a:gd name="connsiteY883" fmla="*/ 6591271 h 6857996"/>
              <a:gd name="connsiteX884" fmla="*/ 4744045 w 12191993"/>
              <a:gd name="connsiteY884" fmla="*/ 6599235 h 6857996"/>
              <a:gd name="connsiteX885" fmla="*/ 4746241 w 12191993"/>
              <a:gd name="connsiteY885" fmla="*/ 6599235 h 6857996"/>
              <a:gd name="connsiteX886" fmla="*/ 4753771 w 12191993"/>
              <a:gd name="connsiteY886" fmla="*/ 6599235 h 6857996"/>
              <a:gd name="connsiteX887" fmla="*/ 4764125 w 12191993"/>
              <a:gd name="connsiteY887" fmla="*/ 6599235 h 6857996"/>
              <a:gd name="connsiteX888" fmla="*/ 4765065 w 12191993"/>
              <a:gd name="connsiteY888" fmla="*/ 6599235 h 6857996"/>
              <a:gd name="connsiteX889" fmla="*/ 4767260 w 12191993"/>
              <a:gd name="connsiteY889" fmla="*/ 6597642 h 6857996"/>
              <a:gd name="connsiteX890" fmla="*/ 4767260 w 12191993"/>
              <a:gd name="connsiteY890" fmla="*/ 6595094 h 6857996"/>
              <a:gd name="connsiteX891" fmla="*/ 4764748 w 12191993"/>
              <a:gd name="connsiteY891" fmla="*/ 6592226 h 6857996"/>
              <a:gd name="connsiteX892" fmla="*/ 4755652 w 12191993"/>
              <a:gd name="connsiteY892" fmla="*/ 6584899 h 6857996"/>
              <a:gd name="connsiteX893" fmla="*/ 4739653 w 12191993"/>
              <a:gd name="connsiteY893" fmla="*/ 6556864 h 6857996"/>
              <a:gd name="connsiteX894" fmla="*/ 4737769 w 12191993"/>
              <a:gd name="connsiteY894" fmla="*/ 6552722 h 6857996"/>
              <a:gd name="connsiteX895" fmla="*/ 4737144 w 12191993"/>
              <a:gd name="connsiteY895" fmla="*/ 6551767 h 6857996"/>
              <a:gd name="connsiteX896" fmla="*/ 4740280 w 12191993"/>
              <a:gd name="connsiteY896" fmla="*/ 6550174 h 6857996"/>
              <a:gd name="connsiteX897" fmla="*/ 4755026 w 12191993"/>
              <a:gd name="connsiteY897" fmla="*/ 6528510 h 6857996"/>
              <a:gd name="connsiteX898" fmla="*/ 4748749 w 12191993"/>
              <a:gd name="connsiteY898" fmla="*/ 6512262 h 6857996"/>
              <a:gd name="connsiteX899" fmla="*/ 4729300 w 12191993"/>
              <a:gd name="connsiteY899" fmla="*/ 6505572 h 6857996"/>
              <a:gd name="connsiteX900" fmla="*/ 4722397 w 12191993"/>
              <a:gd name="connsiteY900" fmla="*/ 6505572 h 6857996"/>
              <a:gd name="connsiteX901" fmla="*/ 4704198 w 12191993"/>
              <a:gd name="connsiteY901" fmla="*/ 6506209 h 6857996"/>
              <a:gd name="connsiteX902" fmla="*/ 4694788 w 12191993"/>
              <a:gd name="connsiteY902" fmla="*/ 6505891 h 6857996"/>
              <a:gd name="connsiteX903" fmla="*/ 4689454 w 12191993"/>
              <a:gd name="connsiteY903" fmla="*/ 6505572 h 6857996"/>
              <a:gd name="connsiteX904" fmla="*/ 6126155 w 12191993"/>
              <a:gd name="connsiteY904" fmla="*/ 6505571 h 6857996"/>
              <a:gd name="connsiteX905" fmla="*/ 6180130 w 12191993"/>
              <a:gd name="connsiteY905" fmla="*/ 6513791 h 6857996"/>
              <a:gd name="connsiteX906" fmla="*/ 6176617 w 12191993"/>
              <a:gd name="connsiteY906" fmla="*/ 6527796 h 6857996"/>
              <a:gd name="connsiteX907" fmla="*/ 6126155 w 12191993"/>
              <a:gd name="connsiteY907" fmla="*/ 6505571 h 6857996"/>
              <a:gd name="connsiteX908" fmla="*/ 6089642 w 12191993"/>
              <a:gd name="connsiteY908" fmla="*/ 6505571 h 6857996"/>
              <a:gd name="connsiteX909" fmla="*/ 6039201 w 12191993"/>
              <a:gd name="connsiteY909" fmla="*/ 6527796 h 6857996"/>
              <a:gd name="connsiteX910" fmla="*/ 6035667 w 12191993"/>
              <a:gd name="connsiteY910" fmla="*/ 6513791 h 6857996"/>
              <a:gd name="connsiteX911" fmla="*/ 6089642 w 12191993"/>
              <a:gd name="connsiteY911" fmla="*/ 6505571 h 6857996"/>
              <a:gd name="connsiteX912" fmla="*/ 5258126 w 12191993"/>
              <a:gd name="connsiteY912" fmla="*/ 6505571 h 6857996"/>
              <a:gd name="connsiteX913" fmla="*/ 5256209 w 12191993"/>
              <a:gd name="connsiteY913" fmla="*/ 6507801 h 6857996"/>
              <a:gd name="connsiteX914" fmla="*/ 5256209 w 12191993"/>
              <a:gd name="connsiteY914" fmla="*/ 6510350 h 6857996"/>
              <a:gd name="connsiteX915" fmla="*/ 5259726 w 12191993"/>
              <a:gd name="connsiteY915" fmla="*/ 6513217 h 6857996"/>
              <a:gd name="connsiteX916" fmla="*/ 5265481 w 12191993"/>
              <a:gd name="connsiteY916" fmla="*/ 6518632 h 6857996"/>
              <a:gd name="connsiteX917" fmla="*/ 5265481 w 12191993"/>
              <a:gd name="connsiteY917" fmla="*/ 6541569 h 6857996"/>
              <a:gd name="connsiteX918" fmla="*/ 5265481 w 12191993"/>
              <a:gd name="connsiteY918" fmla="*/ 6554948 h 6857996"/>
              <a:gd name="connsiteX919" fmla="*/ 5268996 w 12191993"/>
              <a:gd name="connsiteY919" fmla="*/ 6586167 h 6857996"/>
              <a:gd name="connsiteX920" fmla="*/ 5301288 w 12191993"/>
              <a:gd name="connsiteY920" fmla="*/ 6600821 h 6857996"/>
              <a:gd name="connsiteX921" fmla="*/ 5337734 w 12191993"/>
              <a:gd name="connsiteY921" fmla="*/ 6578840 h 6857996"/>
              <a:gd name="connsiteX922" fmla="*/ 5339012 w 12191993"/>
              <a:gd name="connsiteY922" fmla="*/ 6554630 h 6857996"/>
              <a:gd name="connsiteX923" fmla="*/ 5339012 w 12191993"/>
              <a:gd name="connsiteY923" fmla="*/ 6541569 h 6857996"/>
              <a:gd name="connsiteX924" fmla="*/ 5339333 w 12191993"/>
              <a:gd name="connsiteY924" fmla="*/ 6518632 h 6857996"/>
              <a:gd name="connsiteX925" fmla="*/ 5344768 w 12191993"/>
              <a:gd name="connsiteY925" fmla="*/ 6513217 h 6857996"/>
              <a:gd name="connsiteX926" fmla="*/ 5348284 w 12191993"/>
              <a:gd name="connsiteY926" fmla="*/ 6510350 h 6857996"/>
              <a:gd name="connsiteX927" fmla="*/ 5348284 w 12191993"/>
              <a:gd name="connsiteY927" fmla="*/ 6507801 h 6857996"/>
              <a:gd name="connsiteX928" fmla="*/ 5346686 w 12191993"/>
              <a:gd name="connsiteY928" fmla="*/ 6505571 h 6857996"/>
              <a:gd name="connsiteX929" fmla="*/ 5341251 w 12191993"/>
              <a:gd name="connsiteY929" fmla="*/ 6505890 h 6857996"/>
              <a:gd name="connsiteX930" fmla="*/ 5333578 w 12191993"/>
              <a:gd name="connsiteY930" fmla="*/ 6506208 h 6857996"/>
              <a:gd name="connsiteX931" fmla="*/ 5326225 w 12191993"/>
              <a:gd name="connsiteY931" fmla="*/ 6505890 h 6857996"/>
              <a:gd name="connsiteX932" fmla="*/ 5320789 w 12191993"/>
              <a:gd name="connsiteY932" fmla="*/ 6505571 h 6857996"/>
              <a:gd name="connsiteX933" fmla="*/ 5319193 w 12191993"/>
              <a:gd name="connsiteY933" fmla="*/ 6507801 h 6857996"/>
              <a:gd name="connsiteX934" fmla="*/ 5319193 w 12191993"/>
              <a:gd name="connsiteY934" fmla="*/ 6510350 h 6857996"/>
              <a:gd name="connsiteX935" fmla="*/ 5322708 w 12191993"/>
              <a:gd name="connsiteY935" fmla="*/ 6513217 h 6857996"/>
              <a:gd name="connsiteX936" fmla="*/ 5328143 w 12191993"/>
              <a:gd name="connsiteY936" fmla="*/ 6518632 h 6857996"/>
              <a:gd name="connsiteX937" fmla="*/ 5328143 w 12191993"/>
              <a:gd name="connsiteY937" fmla="*/ 6541569 h 6857996"/>
              <a:gd name="connsiteX938" fmla="*/ 5328143 w 12191993"/>
              <a:gd name="connsiteY938" fmla="*/ 6554948 h 6857996"/>
              <a:gd name="connsiteX939" fmla="*/ 5326545 w 12191993"/>
              <a:gd name="connsiteY939" fmla="*/ 6578840 h 6857996"/>
              <a:gd name="connsiteX940" fmla="*/ 5304804 w 12191993"/>
              <a:gd name="connsiteY940" fmla="*/ 6591264 h 6857996"/>
              <a:gd name="connsiteX941" fmla="*/ 5284983 w 12191993"/>
              <a:gd name="connsiteY941" fmla="*/ 6581070 h 6857996"/>
              <a:gd name="connsiteX942" fmla="*/ 5282105 w 12191993"/>
              <a:gd name="connsiteY942" fmla="*/ 6555585 h 6857996"/>
              <a:gd name="connsiteX943" fmla="*/ 5282105 w 12191993"/>
              <a:gd name="connsiteY943" fmla="*/ 6541569 h 6857996"/>
              <a:gd name="connsiteX944" fmla="*/ 5282105 w 12191993"/>
              <a:gd name="connsiteY944" fmla="*/ 6518632 h 6857996"/>
              <a:gd name="connsiteX945" fmla="*/ 5287862 w 12191993"/>
              <a:gd name="connsiteY945" fmla="*/ 6513217 h 6857996"/>
              <a:gd name="connsiteX946" fmla="*/ 5291057 w 12191993"/>
              <a:gd name="connsiteY946" fmla="*/ 6510350 h 6857996"/>
              <a:gd name="connsiteX947" fmla="*/ 5291057 w 12191993"/>
              <a:gd name="connsiteY947" fmla="*/ 6507801 h 6857996"/>
              <a:gd name="connsiteX948" fmla="*/ 5289458 w 12191993"/>
              <a:gd name="connsiteY948" fmla="*/ 6505571 h 6857996"/>
              <a:gd name="connsiteX949" fmla="*/ 5284344 w 12191993"/>
              <a:gd name="connsiteY949" fmla="*/ 6505890 h 6857996"/>
              <a:gd name="connsiteX950" fmla="*/ 5273472 w 12191993"/>
              <a:gd name="connsiteY950" fmla="*/ 6506208 h 6857996"/>
              <a:gd name="connsiteX951" fmla="*/ 5263242 w 12191993"/>
              <a:gd name="connsiteY951" fmla="*/ 6505890 h 6857996"/>
              <a:gd name="connsiteX952" fmla="*/ 5258126 w 12191993"/>
              <a:gd name="connsiteY952" fmla="*/ 6505571 h 6857996"/>
              <a:gd name="connsiteX953" fmla="*/ 5751804 w 12191993"/>
              <a:gd name="connsiteY953" fmla="*/ 6503983 h 6857996"/>
              <a:gd name="connsiteX954" fmla="*/ 5741981 w 12191993"/>
              <a:gd name="connsiteY954" fmla="*/ 6513508 h 6857996"/>
              <a:gd name="connsiteX955" fmla="*/ 5751209 w 12191993"/>
              <a:gd name="connsiteY955" fmla="*/ 6523033 h 6857996"/>
              <a:gd name="connsiteX956" fmla="*/ 5761031 w 12191993"/>
              <a:gd name="connsiteY956" fmla="*/ 6513191 h 6857996"/>
              <a:gd name="connsiteX957" fmla="*/ 5751804 w 12191993"/>
              <a:gd name="connsiteY957" fmla="*/ 6503983 h 6857996"/>
              <a:gd name="connsiteX958" fmla="*/ 5456085 w 12191993"/>
              <a:gd name="connsiteY958" fmla="*/ 6503983 h 6857996"/>
              <a:gd name="connsiteX959" fmla="*/ 5445121 w 12191993"/>
              <a:gd name="connsiteY959" fmla="*/ 6513508 h 6857996"/>
              <a:gd name="connsiteX960" fmla="*/ 5455439 w 12191993"/>
              <a:gd name="connsiteY960" fmla="*/ 6523033 h 6857996"/>
              <a:gd name="connsiteX961" fmla="*/ 5465759 w 12191993"/>
              <a:gd name="connsiteY961" fmla="*/ 6513191 h 6857996"/>
              <a:gd name="connsiteX962" fmla="*/ 5456085 w 12191993"/>
              <a:gd name="connsiteY962" fmla="*/ 6503983 h 6857996"/>
              <a:gd name="connsiteX963" fmla="*/ 6221722 w 12191993"/>
              <a:gd name="connsiteY963" fmla="*/ 6500808 h 6857996"/>
              <a:gd name="connsiteX964" fmla="*/ 6221087 w 12191993"/>
              <a:gd name="connsiteY964" fmla="*/ 6501761 h 6857996"/>
              <a:gd name="connsiteX965" fmla="*/ 6222992 w 12191993"/>
              <a:gd name="connsiteY965" fmla="*/ 6505571 h 6857996"/>
              <a:gd name="connsiteX966" fmla="*/ 6222675 w 12191993"/>
              <a:gd name="connsiteY966" fmla="*/ 6514778 h 6857996"/>
              <a:gd name="connsiteX967" fmla="*/ 6212515 w 12191993"/>
              <a:gd name="connsiteY967" fmla="*/ 6510968 h 6857996"/>
              <a:gd name="connsiteX968" fmla="*/ 6206482 w 12191993"/>
              <a:gd name="connsiteY968" fmla="*/ 6523351 h 6857996"/>
              <a:gd name="connsiteX969" fmla="*/ 6211880 w 12191993"/>
              <a:gd name="connsiteY969" fmla="*/ 6535733 h 6857996"/>
              <a:gd name="connsiteX970" fmla="*/ 6213467 w 12191993"/>
              <a:gd name="connsiteY970" fmla="*/ 6534781 h 6857996"/>
              <a:gd name="connsiteX971" fmla="*/ 6214102 w 12191993"/>
              <a:gd name="connsiteY971" fmla="*/ 6533511 h 6857996"/>
              <a:gd name="connsiteX972" fmla="*/ 6233152 w 12191993"/>
              <a:gd name="connsiteY972" fmla="*/ 6523668 h 6857996"/>
              <a:gd name="connsiteX973" fmla="*/ 6234740 w 12191993"/>
              <a:gd name="connsiteY973" fmla="*/ 6524621 h 6857996"/>
              <a:gd name="connsiteX974" fmla="*/ 6235692 w 12191993"/>
              <a:gd name="connsiteY974" fmla="*/ 6524303 h 6857996"/>
              <a:gd name="connsiteX975" fmla="*/ 6232835 w 12191993"/>
              <a:gd name="connsiteY975" fmla="*/ 6518588 h 6857996"/>
              <a:gd name="connsiteX976" fmla="*/ 6226485 w 12191993"/>
              <a:gd name="connsiteY976" fmla="*/ 6521763 h 6857996"/>
              <a:gd name="connsiteX977" fmla="*/ 6227120 w 12191993"/>
              <a:gd name="connsiteY977" fmla="*/ 6508746 h 6857996"/>
              <a:gd name="connsiteX978" fmla="*/ 6221722 w 12191993"/>
              <a:gd name="connsiteY978" fmla="*/ 6500808 h 6857996"/>
              <a:gd name="connsiteX979" fmla="*/ 5203940 w 12191993"/>
              <a:gd name="connsiteY979" fmla="*/ 6499222 h 6857996"/>
              <a:gd name="connsiteX980" fmla="*/ 5185064 w 12191993"/>
              <a:gd name="connsiteY980" fmla="*/ 6501778 h 6857996"/>
              <a:gd name="connsiteX981" fmla="*/ 5182549 w 12191993"/>
              <a:gd name="connsiteY981" fmla="*/ 6503695 h 6857996"/>
              <a:gd name="connsiteX982" fmla="*/ 5182549 w 12191993"/>
              <a:gd name="connsiteY982" fmla="*/ 6506251 h 6857996"/>
              <a:gd name="connsiteX983" fmla="*/ 5185379 w 12191993"/>
              <a:gd name="connsiteY983" fmla="*/ 6508806 h 6857996"/>
              <a:gd name="connsiteX984" fmla="*/ 5191357 w 12191993"/>
              <a:gd name="connsiteY984" fmla="*/ 6517112 h 6857996"/>
              <a:gd name="connsiteX985" fmla="*/ 5191671 w 12191993"/>
              <a:gd name="connsiteY985" fmla="*/ 6531488 h 6857996"/>
              <a:gd name="connsiteX986" fmla="*/ 5191671 w 12191993"/>
              <a:gd name="connsiteY986" fmla="*/ 6533725 h 6857996"/>
              <a:gd name="connsiteX987" fmla="*/ 5190728 w 12191993"/>
              <a:gd name="connsiteY987" fmla="*/ 6535961 h 6857996"/>
              <a:gd name="connsiteX988" fmla="*/ 5189785 w 12191993"/>
              <a:gd name="connsiteY988" fmla="*/ 6535322 h 6857996"/>
              <a:gd name="connsiteX989" fmla="*/ 5177830 w 12191993"/>
              <a:gd name="connsiteY989" fmla="*/ 6532766 h 6857996"/>
              <a:gd name="connsiteX990" fmla="*/ 5148260 w 12191993"/>
              <a:gd name="connsiteY990" fmla="*/ 6569186 h 6857996"/>
              <a:gd name="connsiteX991" fmla="*/ 5172483 w 12191993"/>
              <a:gd name="connsiteY991" fmla="*/ 6601132 h 6857996"/>
              <a:gd name="connsiteX992" fmla="*/ 5184122 w 12191993"/>
              <a:gd name="connsiteY992" fmla="*/ 6597299 h 6857996"/>
              <a:gd name="connsiteX993" fmla="*/ 5190728 w 12191993"/>
              <a:gd name="connsiteY993" fmla="*/ 6591868 h 6857996"/>
              <a:gd name="connsiteX994" fmla="*/ 5191988 w 12191993"/>
              <a:gd name="connsiteY994" fmla="*/ 6591229 h 6857996"/>
              <a:gd name="connsiteX995" fmla="*/ 5193245 w 12191993"/>
              <a:gd name="connsiteY995" fmla="*/ 6594424 h 6857996"/>
              <a:gd name="connsiteX996" fmla="*/ 5193560 w 12191993"/>
              <a:gd name="connsiteY996" fmla="*/ 6600174 h 6857996"/>
              <a:gd name="connsiteX997" fmla="*/ 5195133 w 12191993"/>
              <a:gd name="connsiteY997" fmla="*/ 6602410 h 6857996"/>
              <a:gd name="connsiteX998" fmla="*/ 5197333 w 12191993"/>
              <a:gd name="connsiteY998" fmla="*/ 6602091 h 6857996"/>
              <a:gd name="connsiteX999" fmla="*/ 5214008 w 12191993"/>
              <a:gd name="connsiteY999" fmla="*/ 6598896 h 6857996"/>
              <a:gd name="connsiteX1000" fmla="*/ 5216522 w 12191993"/>
              <a:gd name="connsiteY1000" fmla="*/ 6596660 h 6857996"/>
              <a:gd name="connsiteX1001" fmla="*/ 5216522 w 12191993"/>
              <a:gd name="connsiteY1001" fmla="*/ 6594424 h 6857996"/>
              <a:gd name="connsiteX1002" fmla="*/ 5214636 w 12191993"/>
              <a:gd name="connsiteY1002" fmla="*/ 6592826 h 6857996"/>
              <a:gd name="connsiteX1003" fmla="*/ 5207399 w 12191993"/>
              <a:gd name="connsiteY1003" fmla="*/ 6589312 h 6857996"/>
              <a:gd name="connsiteX1004" fmla="*/ 5206141 w 12191993"/>
              <a:gd name="connsiteY1004" fmla="*/ 6565671 h 6857996"/>
              <a:gd name="connsiteX1005" fmla="*/ 5206141 w 12191993"/>
              <a:gd name="connsiteY1005" fmla="*/ 6542031 h 6857996"/>
              <a:gd name="connsiteX1006" fmla="*/ 5207085 w 12191993"/>
              <a:gd name="connsiteY1006" fmla="*/ 6501459 h 6857996"/>
              <a:gd name="connsiteX1007" fmla="*/ 5205512 w 12191993"/>
              <a:gd name="connsiteY1007" fmla="*/ 6499222 h 6857996"/>
              <a:gd name="connsiteX1008" fmla="*/ 5203940 w 12191993"/>
              <a:gd name="connsiteY1008" fmla="*/ 6499222 h 6857996"/>
              <a:gd name="connsiteX1009" fmla="*/ 4939540 w 12191993"/>
              <a:gd name="connsiteY1009" fmla="*/ 6499222 h 6857996"/>
              <a:gd name="connsiteX1010" fmla="*/ 4937048 w 12191993"/>
              <a:gd name="connsiteY1010" fmla="*/ 6499540 h 6857996"/>
              <a:gd name="connsiteX1011" fmla="*/ 4918664 w 12191993"/>
              <a:gd name="connsiteY1011" fmla="*/ 6502397 h 6857996"/>
              <a:gd name="connsiteX1012" fmla="*/ 4916484 w 12191993"/>
              <a:gd name="connsiteY1012" fmla="*/ 6504302 h 6857996"/>
              <a:gd name="connsiteX1013" fmla="*/ 4916484 w 12191993"/>
              <a:gd name="connsiteY1013" fmla="*/ 6506525 h 6857996"/>
              <a:gd name="connsiteX1014" fmla="*/ 4920222 w 12191993"/>
              <a:gd name="connsiteY1014" fmla="*/ 6508747 h 6857996"/>
              <a:gd name="connsiteX1015" fmla="*/ 4925520 w 12191993"/>
              <a:gd name="connsiteY1015" fmla="*/ 6513510 h 6857996"/>
              <a:gd name="connsiteX1016" fmla="*/ 4925831 w 12191993"/>
              <a:gd name="connsiteY1016" fmla="*/ 6540497 h 6857996"/>
              <a:gd name="connsiteX1017" fmla="*/ 4925831 w 12191993"/>
              <a:gd name="connsiteY1017" fmla="*/ 6547800 h 6857996"/>
              <a:gd name="connsiteX1018" fmla="*/ 4925520 w 12191993"/>
              <a:gd name="connsiteY1018" fmla="*/ 6589392 h 6857996"/>
              <a:gd name="connsiteX1019" fmla="*/ 4925520 w 12191993"/>
              <a:gd name="connsiteY1019" fmla="*/ 6590980 h 6857996"/>
              <a:gd name="connsiteX1020" fmla="*/ 4927700 w 12191993"/>
              <a:gd name="connsiteY1020" fmla="*/ 6595107 h 6857996"/>
              <a:gd name="connsiteX1021" fmla="*/ 4949199 w 12191993"/>
              <a:gd name="connsiteY1021" fmla="*/ 6600822 h 6857996"/>
              <a:gd name="connsiteX1022" fmla="*/ 4983161 w 12191993"/>
              <a:gd name="connsiteY1022" fmla="*/ 6563675 h 6857996"/>
              <a:gd name="connsiteX1023" fmla="*/ 4959168 w 12191993"/>
              <a:gd name="connsiteY1023" fmla="*/ 6532877 h 6857996"/>
              <a:gd name="connsiteX1024" fmla="*/ 4945770 w 12191993"/>
              <a:gd name="connsiteY1024" fmla="*/ 6538592 h 6857996"/>
              <a:gd name="connsiteX1025" fmla="*/ 4940786 w 12191993"/>
              <a:gd name="connsiteY1025" fmla="*/ 6543355 h 6857996"/>
              <a:gd name="connsiteX1026" fmla="*/ 4940163 w 12191993"/>
              <a:gd name="connsiteY1026" fmla="*/ 6542402 h 6857996"/>
              <a:gd name="connsiteX1027" fmla="*/ 4940163 w 12191993"/>
              <a:gd name="connsiteY1027" fmla="*/ 6541767 h 6857996"/>
              <a:gd name="connsiteX1028" fmla="*/ 4940163 w 12191993"/>
              <a:gd name="connsiteY1028" fmla="*/ 6539227 h 6857996"/>
              <a:gd name="connsiteX1029" fmla="*/ 4940475 w 12191993"/>
              <a:gd name="connsiteY1029" fmla="*/ 6521130 h 6857996"/>
              <a:gd name="connsiteX1030" fmla="*/ 4940786 w 12191993"/>
              <a:gd name="connsiteY1030" fmla="*/ 6503350 h 6857996"/>
              <a:gd name="connsiteX1031" fmla="*/ 4941098 w 12191993"/>
              <a:gd name="connsiteY1031" fmla="*/ 6501445 h 6857996"/>
              <a:gd name="connsiteX1032" fmla="*/ 4939540 w 12191993"/>
              <a:gd name="connsiteY1032" fmla="*/ 6499222 h 6857996"/>
              <a:gd name="connsiteX1033" fmla="*/ 4898522 w 12191993"/>
              <a:gd name="connsiteY1033" fmla="*/ 6499222 h 6857996"/>
              <a:gd name="connsiteX1034" fmla="*/ 4879530 w 12191993"/>
              <a:gd name="connsiteY1034" fmla="*/ 6501778 h 6857996"/>
              <a:gd name="connsiteX1035" fmla="*/ 4876959 w 12191993"/>
              <a:gd name="connsiteY1035" fmla="*/ 6503695 h 6857996"/>
              <a:gd name="connsiteX1036" fmla="*/ 4876959 w 12191993"/>
              <a:gd name="connsiteY1036" fmla="*/ 6506251 h 6857996"/>
              <a:gd name="connsiteX1037" fmla="*/ 4879852 w 12191993"/>
              <a:gd name="connsiteY1037" fmla="*/ 6508806 h 6857996"/>
              <a:gd name="connsiteX1038" fmla="*/ 4885972 w 12191993"/>
              <a:gd name="connsiteY1038" fmla="*/ 6517112 h 6857996"/>
              <a:gd name="connsiteX1039" fmla="*/ 4886292 w 12191993"/>
              <a:gd name="connsiteY1039" fmla="*/ 6531488 h 6857996"/>
              <a:gd name="connsiteX1040" fmla="*/ 4886292 w 12191993"/>
              <a:gd name="connsiteY1040" fmla="*/ 6533725 h 6857996"/>
              <a:gd name="connsiteX1041" fmla="*/ 4885328 w 12191993"/>
              <a:gd name="connsiteY1041" fmla="*/ 6535961 h 6857996"/>
              <a:gd name="connsiteX1042" fmla="*/ 4884360 w 12191993"/>
              <a:gd name="connsiteY1042" fmla="*/ 6535322 h 6857996"/>
              <a:gd name="connsiteX1043" fmla="*/ 4872127 w 12191993"/>
              <a:gd name="connsiteY1043" fmla="*/ 6532766 h 6857996"/>
              <a:gd name="connsiteX1044" fmla="*/ 4841871 w 12191993"/>
              <a:gd name="connsiteY1044" fmla="*/ 6569186 h 6857996"/>
              <a:gd name="connsiteX1045" fmla="*/ 4866980 w 12191993"/>
              <a:gd name="connsiteY1045" fmla="*/ 6601132 h 6857996"/>
              <a:gd name="connsiteX1046" fmla="*/ 4878566 w 12191993"/>
              <a:gd name="connsiteY1046" fmla="*/ 6597299 h 6857996"/>
              <a:gd name="connsiteX1047" fmla="*/ 4885328 w 12191993"/>
              <a:gd name="connsiteY1047" fmla="*/ 6591868 h 6857996"/>
              <a:gd name="connsiteX1048" fmla="*/ 4886614 w 12191993"/>
              <a:gd name="connsiteY1048" fmla="*/ 6591229 h 6857996"/>
              <a:gd name="connsiteX1049" fmla="*/ 4887899 w 12191993"/>
              <a:gd name="connsiteY1049" fmla="*/ 6594424 h 6857996"/>
              <a:gd name="connsiteX1050" fmla="*/ 4888221 w 12191993"/>
              <a:gd name="connsiteY1050" fmla="*/ 6600174 h 6857996"/>
              <a:gd name="connsiteX1051" fmla="*/ 4889831 w 12191993"/>
              <a:gd name="connsiteY1051" fmla="*/ 6602410 h 6857996"/>
              <a:gd name="connsiteX1052" fmla="*/ 4892085 w 12191993"/>
              <a:gd name="connsiteY1052" fmla="*/ 6602091 h 6857996"/>
              <a:gd name="connsiteX1053" fmla="*/ 4909145 w 12191993"/>
              <a:gd name="connsiteY1053" fmla="*/ 6598896 h 6857996"/>
              <a:gd name="connsiteX1054" fmla="*/ 4911721 w 12191993"/>
              <a:gd name="connsiteY1054" fmla="*/ 6596660 h 6857996"/>
              <a:gd name="connsiteX1055" fmla="*/ 4911721 w 12191993"/>
              <a:gd name="connsiteY1055" fmla="*/ 6594424 h 6857996"/>
              <a:gd name="connsiteX1056" fmla="*/ 4910113 w 12191993"/>
              <a:gd name="connsiteY1056" fmla="*/ 6592826 h 6857996"/>
              <a:gd name="connsiteX1057" fmla="*/ 4902066 w 12191993"/>
              <a:gd name="connsiteY1057" fmla="*/ 6589312 h 6857996"/>
              <a:gd name="connsiteX1058" fmla="*/ 4901098 w 12191993"/>
              <a:gd name="connsiteY1058" fmla="*/ 6565671 h 6857996"/>
              <a:gd name="connsiteX1059" fmla="*/ 4901098 w 12191993"/>
              <a:gd name="connsiteY1059" fmla="*/ 6542031 h 6857996"/>
              <a:gd name="connsiteX1060" fmla="*/ 4902066 w 12191993"/>
              <a:gd name="connsiteY1060" fmla="*/ 6501459 h 6857996"/>
              <a:gd name="connsiteX1061" fmla="*/ 4900132 w 12191993"/>
              <a:gd name="connsiteY1061" fmla="*/ 6499222 h 6857996"/>
              <a:gd name="connsiteX1062" fmla="*/ 4898522 w 12191993"/>
              <a:gd name="connsiteY1062" fmla="*/ 6499222 h 6857996"/>
              <a:gd name="connsiteX1063" fmla="*/ 6032809 w 12191993"/>
              <a:gd name="connsiteY1063" fmla="*/ 6467471 h 6857996"/>
              <a:gd name="connsiteX1064" fmla="*/ 6068221 w 12191993"/>
              <a:gd name="connsiteY1064" fmla="*/ 6467471 h 6857996"/>
              <a:gd name="connsiteX1065" fmla="*/ 6078971 w 12191993"/>
              <a:gd name="connsiteY1065" fmla="*/ 6469080 h 6857996"/>
              <a:gd name="connsiteX1066" fmla="*/ 6078971 w 12191993"/>
              <a:gd name="connsiteY1066" fmla="*/ 6471974 h 6857996"/>
              <a:gd name="connsiteX1067" fmla="*/ 6073597 w 12191993"/>
              <a:gd name="connsiteY1067" fmla="*/ 6479694 h 6857996"/>
              <a:gd name="connsiteX1068" fmla="*/ 6073597 w 12191993"/>
              <a:gd name="connsiteY1068" fmla="*/ 6480016 h 6857996"/>
              <a:gd name="connsiteX1069" fmla="*/ 6084979 w 12191993"/>
              <a:gd name="connsiteY1069" fmla="*/ 6488700 h 6857996"/>
              <a:gd name="connsiteX1070" fmla="*/ 6095413 w 12191993"/>
              <a:gd name="connsiteY1070" fmla="*/ 6492560 h 6857996"/>
              <a:gd name="connsiteX1071" fmla="*/ 6097310 w 12191993"/>
              <a:gd name="connsiteY1071" fmla="*/ 6491595 h 6857996"/>
              <a:gd name="connsiteX1072" fmla="*/ 6106163 w 12191993"/>
              <a:gd name="connsiteY1072" fmla="*/ 6479051 h 6857996"/>
              <a:gd name="connsiteX1073" fmla="*/ 6105847 w 12191993"/>
              <a:gd name="connsiteY1073" fmla="*/ 6476799 h 6857996"/>
              <a:gd name="connsiteX1074" fmla="*/ 6104898 w 12191993"/>
              <a:gd name="connsiteY1074" fmla="*/ 6474548 h 6857996"/>
              <a:gd name="connsiteX1075" fmla="*/ 6104898 w 12191993"/>
              <a:gd name="connsiteY1075" fmla="*/ 6474226 h 6857996"/>
              <a:gd name="connsiteX1076" fmla="*/ 6102052 w 12191993"/>
              <a:gd name="connsiteY1076" fmla="*/ 6471331 h 6857996"/>
              <a:gd name="connsiteX1077" fmla="*/ 6107428 w 12191993"/>
              <a:gd name="connsiteY1077" fmla="*/ 6467471 h 6857996"/>
              <a:gd name="connsiteX1078" fmla="*/ 6108060 w 12191993"/>
              <a:gd name="connsiteY1078" fmla="*/ 6467471 h 6857996"/>
              <a:gd name="connsiteX1079" fmla="*/ 6108376 w 12191993"/>
              <a:gd name="connsiteY1079" fmla="*/ 6467471 h 6857996"/>
              <a:gd name="connsiteX1080" fmla="*/ 6112486 w 12191993"/>
              <a:gd name="connsiteY1080" fmla="*/ 6471653 h 6857996"/>
              <a:gd name="connsiteX1081" fmla="*/ 6110589 w 12191993"/>
              <a:gd name="connsiteY1081" fmla="*/ 6479051 h 6857996"/>
              <a:gd name="connsiteX1082" fmla="*/ 6119126 w 12191993"/>
              <a:gd name="connsiteY1082" fmla="*/ 6491595 h 6857996"/>
              <a:gd name="connsiteX1083" fmla="*/ 6121023 w 12191993"/>
              <a:gd name="connsiteY1083" fmla="*/ 6492560 h 6857996"/>
              <a:gd name="connsiteX1084" fmla="*/ 6131774 w 12191993"/>
              <a:gd name="connsiteY1084" fmla="*/ 6488700 h 6857996"/>
              <a:gd name="connsiteX1085" fmla="*/ 6143156 w 12191993"/>
              <a:gd name="connsiteY1085" fmla="*/ 6480016 h 6857996"/>
              <a:gd name="connsiteX1086" fmla="*/ 6143156 w 12191993"/>
              <a:gd name="connsiteY1086" fmla="*/ 6479694 h 6857996"/>
              <a:gd name="connsiteX1087" fmla="*/ 6137781 w 12191993"/>
              <a:gd name="connsiteY1087" fmla="*/ 6471974 h 6857996"/>
              <a:gd name="connsiteX1088" fmla="*/ 6137781 w 12191993"/>
              <a:gd name="connsiteY1088" fmla="*/ 6469080 h 6857996"/>
              <a:gd name="connsiteX1089" fmla="*/ 6148531 w 12191993"/>
              <a:gd name="connsiteY1089" fmla="*/ 6467471 h 6857996"/>
              <a:gd name="connsiteX1090" fmla="*/ 6184576 w 12191993"/>
              <a:gd name="connsiteY1090" fmla="*/ 6467471 h 6857996"/>
              <a:gd name="connsiteX1091" fmla="*/ 6184892 w 12191993"/>
              <a:gd name="connsiteY1091" fmla="*/ 6476478 h 6857996"/>
              <a:gd name="connsiteX1092" fmla="*/ 6182363 w 12191993"/>
              <a:gd name="connsiteY1092" fmla="*/ 6504461 h 6857996"/>
              <a:gd name="connsiteX1093" fmla="*/ 6122920 w 12191993"/>
              <a:gd name="connsiteY1093" fmla="*/ 6495133 h 6857996"/>
              <a:gd name="connsiteX1094" fmla="*/ 6124185 w 12191993"/>
              <a:gd name="connsiteY1094" fmla="*/ 6500923 h 6857996"/>
              <a:gd name="connsiteX1095" fmla="*/ 6109008 w 12191993"/>
              <a:gd name="connsiteY1095" fmla="*/ 6516684 h 6857996"/>
              <a:gd name="connsiteX1096" fmla="*/ 6108376 w 12191993"/>
              <a:gd name="connsiteY1096" fmla="*/ 6516684 h 6857996"/>
              <a:gd name="connsiteX1097" fmla="*/ 6107744 w 12191993"/>
              <a:gd name="connsiteY1097" fmla="*/ 6516684 h 6857996"/>
              <a:gd name="connsiteX1098" fmla="*/ 6092883 w 12191993"/>
              <a:gd name="connsiteY1098" fmla="*/ 6500923 h 6857996"/>
              <a:gd name="connsiteX1099" fmla="*/ 6094148 w 12191993"/>
              <a:gd name="connsiteY1099" fmla="*/ 6495133 h 6857996"/>
              <a:gd name="connsiteX1100" fmla="*/ 6035022 w 12191993"/>
              <a:gd name="connsiteY1100" fmla="*/ 6504461 h 6857996"/>
              <a:gd name="connsiteX1101" fmla="*/ 6032492 w 12191993"/>
              <a:gd name="connsiteY1101" fmla="*/ 6476478 h 6857996"/>
              <a:gd name="connsiteX1102" fmla="*/ 6032809 w 12191993"/>
              <a:gd name="connsiteY1102" fmla="*/ 6467471 h 6857996"/>
              <a:gd name="connsiteX1103" fmla="*/ 6035029 w 12191993"/>
              <a:gd name="connsiteY1103" fmla="*/ 6454771 h 6857996"/>
              <a:gd name="connsiteX1104" fmla="*/ 6108377 w 12191993"/>
              <a:gd name="connsiteY1104" fmla="*/ 6454771 h 6857996"/>
              <a:gd name="connsiteX1105" fmla="*/ 6182357 w 12191993"/>
              <a:gd name="connsiteY1105" fmla="*/ 6454771 h 6857996"/>
              <a:gd name="connsiteX1106" fmla="*/ 6183305 w 12191993"/>
              <a:gd name="connsiteY1106" fmla="*/ 6459317 h 6857996"/>
              <a:gd name="connsiteX1107" fmla="*/ 6148528 w 12191993"/>
              <a:gd name="connsiteY1107" fmla="*/ 6459317 h 6857996"/>
              <a:gd name="connsiteX1108" fmla="*/ 6127346 w 12191993"/>
              <a:gd name="connsiteY1108" fmla="*/ 6471656 h 6857996"/>
              <a:gd name="connsiteX1109" fmla="*/ 6131456 w 12191993"/>
              <a:gd name="connsiteY1109" fmla="*/ 6479450 h 6857996"/>
              <a:gd name="connsiteX1110" fmla="*/ 6121655 w 12191993"/>
              <a:gd name="connsiteY1110" fmla="*/ 6483346 h 6857996"/>
              <a:gd name="connsiteX1111" fmla="*/ 6118810 w 12191993"/>
              <a:gd name="connsiteY1111" fmla="*/ 6478476 h 6857996"/>
              <a:gd name="connsiteX1112" fmla="*/ 6121023 w 12191993"/>
              <a:gd name="connsiteY1112" fmla="*/ 6471332 h 6857996"/>
              <a:gd name="connsiteX1113" fmla="*/ 6108060 w 12191993"/>
              <a:gd name="connsiteY1113" fmla="*/ 6459967 h 6857996"/>
              <a:gd name="connsiteX1114" fmla="*/ 6098892 w 12191993"/>
              <a:gd name="connsiteY1114" fmla="*/ 6463214 h 6857996"/>
              <a:gd name="connsiteX1115" fmla="*/ 6098576 w 12191993"/>
              <a:gd name="connsiteY1115" fmla="*/ 6463863 h 6857996"/>
              <a:gd name="connsiteX1116" fmla="*/ 6092253 w 12191993"/>
              <a:gd name="connsiteY1116" fmla="*/ 6471007 h 6857996"/>
              <a:gd name="connsiteX1117" fmla="*/ 6092253 w 12191993"/>
              <a:gd name="connsiteY1117" fmla="*/ 6474904 h 6857996"/>
              <a:gd name="connsiteX1118" fmla="*/ 6095098 w 12191993"/>
              <a:gd name="connsiteY1118" fmla="*/ 6475553 h 6857996"/>
              <a:gd name="connsiteX1119" fmla="*/ 6096995 w 12191993"/>
              <a:gd name="connsiteY1119" fmla="*/ 6477177 h 6857996"/>
              <a:gd name="connsiteX1120" fmla="*/ 6095098 w 12191993"/>
              <a:gd name="connsiteY1120" fmla="*/ 6483346 h 6857996"/>
              <a:gd name="connsiteX1121" fmla="*/ 6085297 w 12191993"/>
              <a:gd name="connsiteY1121" fmla="*/ 6479450 h 6857996"/>
              <a:gd name="connsiteX1122" fmla="*/ 6089407 w 12191993"/>
              <a:gd name="connsiteY1122" fmla="*/ 6471656 h 6857996"/>
              <a:gd name="connsiteX1123" fmla="*/ 6068225 w 12191993"/>
              <a:gd name="connsiteY1123" fmla="*/ 6459317 h 6857996"/>
              <a:gd name="connsiteX1124" fmla="*/ 6034080 w 12191993"/>
              <a:gd name="connsiteY1124" fmla="*/ 6459317 h 6857996"/>
              <a:gd name="connsiteX1125" fmla="*/ 6035029 w 12191993"/>
              <a:gd name="connsiteY1125" fmla="*/ 6454771 h 6857996"/>
              <a:gd name="connsiteX1126" fmla="*/ 6146512 w 12191993"/>
              <a:gd name="connsiteY1126" fmla="*/ 6416671 h 6857996"/>
              <a:gd name="connsiteX1127" fmla="*/ 6156317 w 12191993"/>
              <a:gd name="connsiteY1127" fmla="*/ 6423414 h 6857996"/>
              <a:gd name="connsiteX1128" fmla="*/ 6156317 w 12191993"/>
              <a:gd name="connsiteY1128" fmla="*/ 6445246 h 6857996"/>
              <a:gd name="connsiteX1129" fmla="*/ 6134092 w 12191993"/>
              <a:gd name="connsiteY1129" fmla="*/ 6445246 h 6857996"/>
              <a:gd name="connsiteX1130" fmla="*/ 6134092 w 12191993"/>
              <a:gd name="connsiteY1130" fmla="*/ 6422450 h 6857996"/>
              <a:gd name="connsiteX1131" fmla="*/ 6135400 w 12191993"/>
              <a:gd name="connsiteY1131" fmla="*/ 6418598 h 6857996"/>
              <a:gd name="connsiteX1132" fmla="*/ 6146512 w 12191993"/>
              <a:gd name="connsiteY1132" fmla="*/ 6416671 h 6857996"/>
              <a:gd name="connsiteX1133" fmla="*/ 6070000 w 12191993"/>
              <a:gd name="connsiteY1133" fmla="*/ 6416671 h 6857996"/>
              <a:gd name="connsiteX1134" fmla="*/ 6080473 w 12191993"/>
              <a:gd name="connsiteY1134" fmla="*/ 6418598 h 6857996"/>
              <a:gd name="connsiteX1135" fmla="*/ 6081705 w 12191993"/>
              <a:gd name="connsiteY1135" fmla="*/ 6422450 h 6857996"/>
              <a:gd name="connsiteX1136" fmla="*/ 6081705 w 12191993"/>
              <a:gd name="connsiteY1136" fmla="*/ 6445246 h 6857996"/>
              <a:gd name="connsiteX1137" fmla="*/ 6061067 w 12191993"/>
              <a:gd name="connsiteY1137" fmla="*/ 6445246 h 6857996"/>
              <a:gd name="connsiteX1138" fmla="*/ 6061067 w 12191993"/>
              <a:gd name="connsiteY1138" fmla="*/ 6423414 h 6857996"/>
              <a:gd name="connsiteX1139" fmla="*/ 6070000 w 12191993"/>
              <a:gd name="connsiteY1139" fmla="*/ 6416671 h 6857996"/>
              <a:gd name="connsiteX1140" fmla="*/ 6108533 w 12191993"/>
              <a:gd name="connsiteY1140" fmla="*/ 6408733 h 6857996"/>
              <a:gd name="connsiteX1141" fmla="*/ 6126155 w 12191993"/>
              <a:gd name="connsiteY1141" fmla="*/ 6422703 h 6857996"/>
              <a:gd name="connsiteX1142" fmla="*/ 6126155 w 12191993"/>
              <a:gd name="connsiteY1142" fmla="*/ 6445246 h 6857996"/>
              <a:gd name="connsiteX1143" fmla="*/ 6108533 w 12191993"/>
              <a:gd name="connsiteY1143" fmla="*/ 6445246 h 6857996"/>
              <a:gd name="connsiteX1144" fmla="*/ 6091230 w 12191993"/>
              <a:gd name="connsiteY1144" fmla="*/ 6445246 h 6857996"/>
              <a:gd name="connsiteX1145" fmla="*/ 6091230 w 12191993"/>
              <a:gd name="connsiteY1145" fmla="*/ 6422703 h 6857996"/>
              <a:gd name="connsiteX1146" fmla="*/ 6108533 w 12191993"/>
              <a:gd name="connsiteY1146" fmla="*/ 6408733 h 6857996"/>
              <a:gd name="connsiteX1147" fmla="*/ 6118217 w 12191993"/>
              <a:gd name="connsiteY1147" fmla="*/ 6397621 h 6857996"/>
              <a:gd name="connsiteX1148" fmla="*/ 6140442 w 12191993"/>
              <a:gd name="connsiteY1148" fmla="*/ 6407781 h 6857996"/>
              <a:gd name="connsiteX1149" fmla="*/ 6131364 w 12191993"/>
              <a:gd name="connsiteY1149" fmla="*/ 6410321 h 6857996"/>
              <a:gd name="connsiteX1150" fmla="*/ 6118217 w 12191993"/>
              <a:gd name="connsiteY1150" fmla="*/ 6400479 h 6857996"/>
              <a:gd name="connsiteX1151" fmla="*/ 6118217 w 12191993"/>
              <a:gd name="connsiteY1151" fmla="*/ 6397621 h 6857996"/>
              <a:gd name="connsiteX1152" fmla="*/ 6097580 w 12191993"/>
              <a:gd name="connsiteY1152" fmla="*/ 6397621 h 6857996"/>
              <a:gd name="connsiteX1153" fmla="*/ 6097580 w 12191993"/>
              <a:gd name="connsiteY1153" fmla="*/ 6400479 h 6857996"/>
              <a:gd name="connsiteX1154" fmla="*/ 6084563 w 12191993"/>
              <a:gd name="connsiteY1154" fmla="*/ 6410321 h 6857996"/>
              <a:gd name="connsiteX1155" fmla="*/ 6075355 w 12191993"/>
              <a:gd name="connsiteY1155" fmla="*/ 6407781 h 6857996"/>
              <a:gd name="connsiteX1156" fmla="*/ 6097580 w 12191993"/>
              <a:gd name="connsiteY1156" fmla="*/ 6397621 h 6857996"/>
              <a:gd name="connsiteX1157" fmla="*/ 6104824 w 12191993"/>
              <a:gd name="connsiteY1157" fmla="*/ 6365871 h 6857996"/>
              <a:gd name="connsiteX1158" fmla="*/ 6107737 w 12191993"/>
              <a:gd name="connsiteY1158" fmla="*/ 6365871 h 6857996"/>
              <a:gd name="connsiteX1159" fmla="*/ 6110650 w 12191993"/>
              <a:gd name="connsiteY1159" fmla="*/ 6365871 h 6857996"/>
              <a:gd name="connsiteX1160" fmla="*/ 6110650 w 12191993"/>
              <a:gd name="connsiteY1160" fmla="*/ 6379335 h 6857996"/>
              <a:gd name="connsiteX1161" fmla="*/ 6124568 w 12191993"/>
              <a:gd name="connsiteY1161" fmla="*/ 6379335 h 6857996"/>
              <a:gd name="connsiteX1162" fmla="*/ 6124568 w 12191993"/>
              <a:gd name="connsiteY1162" fmla="*/ 6385425 h 6857996"/>
              <a:gd name="connsiteX1163" fmla="*/ 6110650 w 12191993"/>
              <a:gd name="connsiteY1163" fmla="*/ 6385425 h 6857996"/>
              <a:gd name="connsiteX1164" fmla="*/ 6110650 w 12191993"/>
              <a:gd name="connsiteY1164" fmla="*/ 6399209 h 6857996"/>
              <a:gd name="connsiteX1165" fmla="*/ 6107737 w 12191993"/>
              <a:gd name="connsiteY1165" fmla="*/ 6399209 h 6857996"/>
              <a:gd name="connsiteX1166" fmla="*/ 6104824 w 12191993"/>
              <a:gd name="connsiteY1166" fmla="*/ 6399209 h 6857996"/>
              <a:gd name="connsiteX1167" fmla="*/ 6104824 w 12191993"/>
              <a:gd name="connsiteY1167" fmla="*/ 6385425 h 6857996"/>
              <a:gd name="connsiteX1168" fmla="*/ 6091230 w 12191993"/>
              <a:gd name="connsiteY1168" fmla="*/ 6385425 h 6857996"/>
              <a:gd name="connsiteX1169" fmla="*/ 6091230 w 12191993"/>
              <a:gd name="connsiteY1169" fmla="*/ 6379335 h 6857996"/>
              <a:gd name="connsiteX1170" fmla="*/ 6104824 w 12191993"/>
              <a:gd name="connsiteY1170" fmla="*/ 6379335 h 6857996"/>
              <a:gd name="connsiteX1171" fmla="*/ 6104824 w 12191993"/>
              <a:gd name="connsiteY1171" fmla="*/ 6365871 h 6857996"/>
              <a:gd name="connsiteX1172" fmla="*/ 6098253 w 12191993"/>
              <a:gd name="connsiteY1172" fmla="*/ 6359521 h 6857996"/>
              <a:gd name="connsiteX1173" fmla="*/ 6098253 w 12191993"/>
              <a:gd name="connsiteY1173" fmla="*/ 6372830 h 6857996"/>
              <a:gd name="connsiteX1174" fmla="*/ 6085284 w 12191993"/>
              <a:gd name="connsiteY1174" fmla="*/ 6372830 h 6857996"/>
              <a:gd name="connsiteX1175" fmla="*/ 6085284 w 12191993"/>
              <a:gd name="connsiteY1175" fmla="*/ 6392793 h 6857996"/>
              <a:gd name="connsiteX1176" fmla="*/ 6062508 w 12191993"/>
              <a:gd name="connsiteY1176" fmla="*/ 6409270 h 6857996"/>
              <a:gd name="connsiteX1177" fmla="*/ 6051753 w 12191993"/>
              <a:gd name="connsiteY1177" fmla="*/ 6424163 h 6857996"/>
              <a:gd name="connsiteX1178" fmla="*/ 6051753 w 12191993"/>
              <a:gd name="connsiteY1178" fmla="*/ 6445710 h 6857996"/>
              <a:gd name="connsiteX1179" fmla="*/ 6028345 w 12191993"/>
              <a:gd name="connsiteY1179" fmla="*/ 6445710 h 6857996"/>
              <a:gd name="connsiteX1180" fmla="*/ 6027080 w 12191993"/>
              <a:gd name="connsiteY1180" fmla="*/ 6449195 h 6857996"/>
              <a:gd name="connsiteX1181" fmla="*/ 6022967 w 12191993"/>
              <a:gd name="connsiteY1181" fmla="*/ 6477397 h 6857996"/>
              <a:gd name="connsiteX1182" fmla="*/ 6046376 w 12191993"/>
              <a:gd name="connsiteY1182" fmla="*/ 6575943 h 6857996"/>
              <a:gd name="connsiteX1183" fmla="*/ 6099202 w 12191993"/>
              <a:gd name="connsiteY1183" fmla="*/ 6673222 h 6857996"/>
              <a:gd name="connsiteX1184" fmla="*/ 6108060 w 12191993"/>
              <a:gd name="connsiteY1184" fmla="*/ 6678609 h 6857996"/>
              <a:gd name="connsiteX1185" fmla="*/ 6108376 w 12191993"/>
              <a:gd name="connsiteY1185" fmla="*/ 6678609 h 6857996"/>
              <a:gd name="connsiteX1186" fmla="*/ 6108692 w 12191993"/>
              <a:gd name="connsiteY1186" fmla="*/ 6678609 h 6857996"/>
              <a:gd name="connsiteX1187" fmla="*/ 6117866 w 12191993"/>
              <a:gd name="connsiteY1187" fmla="*/ 6673222 h 6857996"/>
              <a:gd name="connsiteX1188" fmla="*/ 6171009 w 12191993"/>
              <a:gd name="connsiteY1188" fmla="*/ 6575943 h 6857996"/>
              <a:gd name="connsiteX1189" fmla="*/ 6194417 w 12191993"/>
              <a:gd name="connsiteY1189" fmla="*/ 6477397 h 6857996"/>
              <a:gd name="connsiteX1190" fmla="*/ 6190305 w 12191993"/>
              <a:gd name="connsiteY1190" fmla="*/ 6449195 h 6857996"/>
              <a:gd name="connsiteX1191" fmla="*/ 6189040 w 12191993"/>
              <a:gd name="connsiteY1191" fmla="*/ 6445710 h 6857996"/>
              <a:gd name="connsiteX1192" fmla="*/ 6165631 w 12191993"/>
              <a:gd name="connsiteY1192" fmla="*/ 6445710 h 6857996"/>
              <a:gd name="connsiteX1193" fmla="*/ 6165631 w 12191993"/>
              <a:gd name="connsiteY1193" fmla="*/ 6424163 h 6857996"/>
              <a:gd name="connsiteX1194" fmla="*/ 6154560 w 12191993"/>
              <a:gd name="connsiteY1194" fmla="*/ 6409270 h 6857996"/>
              <a:gd name="connsiteX1195" fmla="*/ 6132101 w 12191993"/>
              <a:gd name="connsiteY1195" fmla="*/ 6392793 h 6857996"/>
              <a:gd name="connsiteX1196" fmla="*/ 6132101 w 12191993"/>
              <a:gd name="connsiteY1196" fmla="*/ 6372830 h 6857996"/>
              <a:gd name="connsiteX1197" fmla="*/ 6118498 w 12191993"/>
              <a:gd name="connsiteY1197" fmla="*/ 6372830 h 6857996"/>
              <a:gd name="connsiteX1198" fmla="*/ 6118498 w 12191993"/>
              <a:gd name="connsiteY1198" fmla="*/ 6359521 h 6857996"/>
              <a:gd name="connsiteX1199" fmla="*/ 6108376 w 12191993"/>
              <a:gd name="connsiteY1199" fmla="*/ 6359521 h 6857996"/>
              <a:gd name="connsiteX1200" fmla="*/ 6098253 w 12191993"/>
              <a:gd name="connsiteY1200" fmla="*/ 6359521 h 6857996"/>
              <a:gd name="connsiteX1201" fmla="*/ 0 w 12191993"/>
              <a:gd name="connsiteY1201" fmla="*/ 0 h 6857996"/>
              <a:gd name="connsiteX1202" fmla="*/ 12191993 w 12191993"/>
              <a:gd name="connsiteY1202" fmla="*/ 0 h 6857996"/>
              <a:gd name="connsiteX1203" fmla="*/ 12191993 w 12191993"/>
              <a:gd name="connsiteY1203" fmla="*/ 6857996 h 6857996"/>
              <a:gd name="connsiteX1204" fmla="*/ 0 w 12191993"/>
              <a:gd name="connsiteY1204" fmla="*/ 6857996 h 685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Lst>
            <a:rect l="l" t="t" r="r" b="b"/>
            <a:pathLst>
              <a:path w="12191993" h="6857996">
                <a:moveTo>
                  <a:pt x="6150497" y="6688738"/>
                </a:moveTo>
                <a:cubicBezTo>
                  <a:pt x="6148985" y="6689343"/>
                  <a:pt x="6148380" y="6691157"/>
                  <a:pt x="6148985" y="6692367"/>
                </a:cubicBezTo>
                <a:cubicBezTo>
                  <a:pt x="6149590" y="6693878"/>
                  <a:pt x="6151404" y="6694483"/>
                  <a:pt x="6152916" y="6693878"/>
                </a:cubicBezTo>
                <a:cubicBezTo>
                  <a:pt x="6154125" y="6693274"/>
                  <a:pt x="6154730" y="6691459"/>
                  <a:pt x="6154125" y="6690250"/>
                </a:cubicBezTo>
                <a:cubicBezTo>
                  <a:pt x="6153521" y="6688738"/>
                  <a:pt x="6152009" y="6688133"/>
                  <a:pt x="6150497" y="6688738"/>
                </a:cubicBezTo>
                <a:close/>
                <a:moveTo>
                  <a:pt x="6092818" y="6684958"/>
                </a:moveTo>
                <a:lnTo>
                  <a:pt x="6092818" y="6686546"/>
                </a:lnTo>
                <a:lnTo>
                  <a:pt x="6094405" y="6688133"/>
                </a:lnTo>
                <a:lnTo>
                  <a:pt x="6092818" y="6708771"/>
                </a:lnTo>
                <a:lnTo>
                  <a:pt x="6091231" y="6710359"/>
                </a:lnTo>
                <a:lnTo>
                  <a:pt x="6097580" y="6711946"/>
                </a:lnTo>
                <a:lnTo>
                  <a:pt x="6097580" y="6708771"/>
                </a:lnTo>
                <a:lnTo>
                  <a:pt x="6095993" y="6708771"/>
                </a:lnTo>
                <a:lnTo>
                  <a:pt x="6097580" y="6692896"/>
                </a:lnTo>
                <a:lnTo>
                  <a:pt x="6111868" y="6711946"/>
                </a:lnTo>
                <a:lnTo>
                  <a:pt x="6115043" y="6711946"/>
                </a:lnTo>
                <a:lnTo>
                  <a:pt x="6113456" y="6688133"/>
                </a:lnTo>
                <a:lnTo>
                  <a:pt x="6113456" y="6686546"/>
                </a:lnTo>
                <a:lnTo>
                  <a:pt x="6108693" y="6686546"/>
                </a:lnTo>
                <a:lnTo>
                  <a:pt x="6108693" y="6688133"/>
                </a:lnTo>
                <a:lnTo>
                  <a:pt x="6110281" y="6688133"/>
                </a:lnTo>
                <a:lnTo>
                  <a:pt x="6111868" y="6704009"/>
                </a:lnTo>
                <a:lnTo>
                  <a:pt x="6097580" y="6686546"/>
                </a:lnTo>
                <a:close/>
                <a:moveTo>
                  <a:pt x="6080118" y="6683371"/>
                </a:moveTo>
                <a:lnTo>
                  <a:pt x="6080118" y="6684959"/>
                </a:lnTo>
                <a:lnTo>
                  <a:pt x="6081705" y="6686546"/>
                </a:lnTo>
                <a:lnTo>
                  <a:pt x="6076943" y="6705597"/>
                </a:lnTo>
                <a:lnTo>
                  <a:pt x="6075355" y="6707184"/>
                </a:lnTo>
                <a:lnTo>
                  <a:pt x="6083293" y="6710359"/>
                </a:lnTo>
                <a:lnTo>
                  <a:pt x="6083293" y="6708772"/>
                </a:lnTo>
                <a:lnTo>
                  <a:pt x="6081705" y="6707184"/>
                </a:lnTo>
                <a:lnTo>
                  <a:pt x="6086468" y="6686546"/>
                </a:lnTo>
                <a:lnTo>
                  <a:pt x="6088055" y="6686546"/>
                </a:lnTo>
                <a:lnTo>
                  <a:pt x="6088055" y="6684959"/>
                </a:lnTo>
                <a:close/>
                <a:moveTo>
                  <a:pt x="6137500" y="6681783"/>
                </a:moveTo>
                <a:cubicBezTo>
                  <a:pt x="6135252" y="6682101"/>
                  <a:pt x="6133647" y="6682101"/>
                  <a:pt x="6131078" y="6682736"/>
                </a:cubicBezTo>
                <a:cubicBezTo>
                  <a:pt x="6123373" y="6684958"/>
                  <a:pt x="6116630" y="6689086"/>
                  <a:pt x="6120162" y="6699246"/>
                </a:cubicBezTo>
                <a:cubicBezTo>
                  <a:pt x="6122409" y="6708453"/>
                  <a:pt x="6129152" y="6710358"/>
                  <a:pt x="6136536" y="6708771"/>
                </a:cubicBezTo>
                <a:cubicBezTo>
                  <a:pt x="6140389" y="6707818"/>
                  <a:pt x="6142637" y="6706231"/>
                  <a:pt x="6145205" y="6703373"/>
                </a:cubicBezTo>
                <a:cubicBezTo>
                  <a:pt x="6145205" y="6703373"/>
                  <a:pt x="6145205" y="6703373"/>
                  <a:pt x="6143279" y="6697658"/>
                </a:cubicBezTo>
                <a:cubicBezTo>
                  <a:pt x="6143279" y="6697658"/>
                  <a:pt x="6143279" y="6697658"/>
                  <a:pt x="6142316" y="6697658"/>
                </a:cubicBezTo>
                <a:cubicBezTo>
                  <a:pt x="6142637" y="6701468"/>
                  <a:pt x="6139105" y="6704961"/>
                  <a:pt x="6136215" y="6705596"/>
                </a:cubicBezTo>
                <a:cubicBezTo>
                  <a:pt x="6131399" y="6706548"/>
                  <a:pt x="6126583" y="6703056"/>
                  <a:pt x="6126262" y="6698293"/>
                </a:cubicBezTo>
                <a:cubicBezTo>
                  <a:pt x="6126262" y="6698293"/>
                  <a:pt x="6126262" y="6698293"/>
                  <a:pt x="6138784" y="6695436"/>
                </a:cubicBezTo>
                <a:cubicBezTo>
                  <a:pt x="6138784" y="6695436"/>
                  <a:pt x="6138784" y="6695436"/>
                  <a:pt x="6139747" y="6696388"/>
                </a:cubicBezTo>
                <a:cubicBezTo>
                  <a:pt x="6139747" y="6696388"/>
                  <a:pt x="6139747" y="6696388"/>
                  <a:pt x="6141031" y="6696071"/>
                </a:cubicBezTo>
                <a:cubicBezTo>
                  <a:pt x="6141031" y="6696071"/>
                  <a:pt x="6141031" y="6696071"/>
                  <a:pt x="6139747" y="6690356"/>
                </a:cubicBezTo>
                <a:cubicBezTo>
                  <a:pt x="6139747" y="6690356"/>
                  <a:pt x="6139747" y="6690356"/>
                  <a:pt x="6138463" y="6690673"/>
                </a:cubicBezTo>
                <a:cubicBezTo>
                  <a:pt x="6138463" y="6690673"/>
                  <a:pt x="6138463" y="6690673"/>
                  <a:pt x="6137500" y="6692896"/>
                </a:cubicBezTo>
                <a:cubicBezTo>
                  <a:pt x="6137500" y="6692896"/>
                  <a:pt x="6137500" y="6692896"/>
                  <a:pt x="6124978" y="6695436"/>
                </a:cubicBezTo>
                <a:cubicBezTo>
                  <a:pt x="6123694" y="6691626"/>
                  <a:pt x="6126262" y="6686863"/>
                  <a:pt x="6130436" y="6685593"/>
                </a:cubicBezTo>
                <a:cubicBezTo>
                  <a:pt x="6133326" y="6684958"/>
                  <a:pt x="6136215" y="6685593"/>
                  <a:pt x="6137821" y="6687816"/>
                </a:cubicBezTo>
                <a:cubicBezTo>
                  <a:pt x="6137821" y="6687816"/>
                  <a:pt x="6137821" y="6687816"/>
                  <a:pt x="6139105" y="6687181"/>
                </a:cubicBezTo>
                <a:cubicBezTo>
                  <a:pt x="6139105" y="6687181"/>
                  <a:pt x="6139105" y="6687181"/>
                  <a:pt x="6137500" y="6681783"/>
                </a:cubicBezTo>
                <a:close/>
                <a:moveTo>
                  <a:pt x="6053130" y="6672258"/>
                </a:moveTo>
                <a:lnTo>
                  <a:pt x="6051542" y="6673846"/>
                </a:lnTo>
                <a:lnTo>
                  <a:pt x="6053130" y="6675433"/>
                </a:lnTo>
                <a:lnTo>
                  <a:pt x="6038842" y="6691308"/>
                </a:lnTo>
                <a:lnTo>
                  <a:pt x="6037255" y="6689721"/>
                </a:lnTo>
                <a:lnTo>
                  <a:pt x="6035668" y="6691308"/>
                </a:lnTo>
                <a:lnTo>
                  <a:pt x="6042018" y="6694483"/>
                </a:lnTo>
                <a:lnTo>
                  <a:pt x="6042018" y="6692896"/>
                </a:lnTo>
                <a:lnTo>
                  <a:pt x="6051542" y="6680196"/>
                </a:lnTo>
                <a:lnTo>
                  <a:pt x="6049955" y="6699246"/>
                </a:lnTo>
                <a:lnTo>
                  <a:pt x="6053130" y="6700833"/>
                </a:lnTo>
                <a:lnTo>
                  <a:pt x="6065830" y="6684958"/>
                </a:lnTo>
                <a:lnTo>
                  <a:pt x="6064243" y="6700833"/>
                </a:lnTo>
                <a:lnTo>
                  <a:pt x="6062656" y="6702421"/>
                </a:lnTo>
                <a:lnTo>
                  <a:pt x="6061068" y="6704008"/>
                </a:lnTo>
                <a:lnTo>
                  <a:pt x="6069005" y="6707183"/>
                </a:lnTo>
                <a:lnTo>
                  <a:pt x="6069005" y="6705596"/>
                </a:lnTo>
                <a:lnTo>
                  <a:pt x="6067418" y="6704008"/>
                </a:lnTo>
                <a:lnTo>
                  <a:pt x="6070593" y="6681783"/>
                </a:lnTo>
                <a:lnTo>
                  <a:pt x="6072180" y="6681783"/>
                </a:lnTo>
                <a:lnTo>
                  <a:pt x="6072180" y="6680196"/>
                </a:lnTo>
                <a:lnTo>
                  <a:pt x="6065830" y="6677021"/>
                </a:lnTo>
                <a:lnTo>
                  <a:pt x="6064243" y="6678608"/>
                </a:lnTo>
                <a:lnTo>
                  <a:pt x="6065830" y="6678608"/>
                </a:lnTo>
                <a:lnTo>
                  <a:pt x="6056306" y="6689721"/>
                </a:lnTo>
                <a:lnTo>
                  <a:pt x="6057893" y="6673846"/>
                </a:lnTo>
                <a:close/>
                <a:moveTo>
                  <a:pt x="6175023" y="6664321"/>
                </a:moveTo>
                <a:cubicBezTo>
                  <a:pt x="6154730" y="6675963"/>
                  <a:pt x="6154730" y="6675963"/>
                  <a:pt x="6154730" y="6675963"/>
                </a:cubicBezTo>
                <a:cubicBezTo>
                  <a:pt x="6155052" y="6677221"/>
                  <a:pt x="6155052" y="6677221"/>
                  <a:pt x="6155052" y="6677221"/>
                </a:cubicBezTo>
                <a:cubicBezTo>
                  <a:pt x="6156985" y="6677221"/>
                  <a:pt x="6156985" y="6677221"/>
                  <a:pt x="6156985" y="6677221"/>
                </a:cubicBezTo>
                <a:cubicBezTo>
                  <a:pt x="6166970" y="6696414"/>
                  <a:pt x="6166970" y="6696414"/>
                  <a:pt x="6166970" y="6696414"/>
                </a:cubicBezTo>
                <a:cubicBezTo>
                  <a:pt x="6166326" y="6697988"/>
                  <a:pt x="6166326" y="6697988"/>
                  <a:pt x="6166326" y="6697988"/>
                </a:cubicBezTo>
                <a:lnTo>
                  <a:pt x="6167292" y="6699246"/>
                </a:lnTo>
                <a:cubicBezTo>
                  <a:pt x="6174378" y="6695471"/>
                  <a:pt x="6174378" y="6695471"/>
                  <a:pt x="6174378" y="6695471"/>
                </a:cubicBezTo>
                <a:cubicBezTo>
                  <a:pt x="6173734" y="6694841"/>
                  <a:pt x="6173734" y="6694841"/>
                  <a:pt x="6173734" y="6694841"/>
                </a:cubicBezTo>
                <a:cubicBezTo>
                  <a:pt x="6171802" y="6694527"/>
                  <a:pt x="6171802" y="6694527"/>
                  <a:pt x="6171802" y="6694527"/>
                </a:cubicBezTo>
                <a:cubicBezTo>
                  <a:pt x="6166970" y="6684458"/>
                  <a:pt x="6166970" y="6684458"/>
                  <a:pt x="6166970" y="6684458"/>
                </a:cubicBezTo>
                <a:cubicBezTo>
                  <a:pt x="6166970" y="6684458"/>
                  <a:pt x="6170835" y="6681626"/>
                  <a:pt x="6173734" y="6680997"/>
                </a:cubicBezTo>
                <a:cubicBezTo>
                  <a:pt x="6175023" y="6680997"/>
                  <a:pt x="6176955" y="6680997"/>
                  <a:pt x="6176955" y="6680997"/>
                </a:cubicBezTo>
                <a:cubicBezTo>
                  <a:pt x="6174378" y="6675963"/>
                  <a:pt x="6174378" y="6675963"/>
                  <a:pt x="6174378" y="6675963"/>
                </a:cubicBezTo>
                <a:cubicBezTo>
                  <a:pt x="6174378" y="6675963"/>
                  <a:pt x="6173412" y="6677536"/>
                  <a:pt x="6172446" y="6678165"/>
                </a:cubicBezTo>
                <a:cubicBezTo>
                  <a:pt x="6170513" y="6680053"/>
                  <a:pt x="6165360" y="6681626"/>
                  <a:pt x="6165360" y="6681626"/>
                </a:cubicBezTo>
                <a:cubicBezTo>
                  <a:pt x="6161816" y="6674704"/>
                  <a:pt x="6161816" y="6674704"/>
                  <a:pt x="6161816" y="6674704"/>
                </a:cubicBezTo>
                <a:cubicBezTo>
                  <a:pt x="6161816" y="6674704"/>
                  <a:pt x="6166648" y="6671243"/>
                  <a:pt x="6169869" y="6670299"/>
                </a:cubicBezTo>
                <a:cubicBezTo>
                  <a:pt x="6170835" y="6669985"/>
                  <a:pt x="6173090" y="6669670"/>
                  <a:pt x="6173090" y="6669670"/>
                </a:cubicBezTo>
                <a:cubicBezTo>
                  <a:pt x="6173090" y="6669670"/>
                  <a:pt x="6173090" y="6668097"/>
                  <a:pt x="6173412" y="6667468"/>
                </a:cubicBezTo>
                <a:cubicBezTo>
                  <a:pt x="6173734" y="6666209"/>
                  <a:pt x="6175023" y="6664321"/>
                  <a:pt x="6175023" y="6664321"/>
                </a:cubicBezTo>
                <a:close/>
                <a:moveTo>
                  <a:pt x="6030390" y="6663090"/>
                </a:moveTo>
                <a:cubicBezTo>
                  <a:pt x="6032518" y="6661940"/>
                  <a:pt x="6034976" y="6661463"/>
                  <a:pt x="6037104" y="6663368"/>
                </a:cubicBezTo>
                <a:cubicBezTo>
                  <a:pt x="6037761" y="6664003"/>
                  <a:pt x="6037761" y="6664003"/>
                  <a:pt x="6037761" y="6664003"/>
                </a:cubicBezTo>
                <a:cubicBezTo>
                  <a:pt x="6042019" y="6668131"/>
                  <a:pt x="6036449" y="6675116"/>
                  <a:pt x="6035139" y="6676386"/>
                </a:cubicBezTo>
                <a:cubicBezTo>
                  <a:pt x="6034157" y="6677021"/>
                  <a:pt x="6030880" y="6680196"/>
                  <a:pt x="6027605" y="6680196"/>
                </a:cubicBezTo>
                <a:cubicBezTo>
                  <a:pt x="6025966" y="6680196"/>
                  <a:pt x="6024656" y="6679879"/>
                  <a:pt x="6023674" y="6678609"/>
                </a:cubicBezTo>
                <a:cubicBezTo>
                  <a:pt x="6023347" y="6678291"/>
                  <a:pt x="6023347" y="6678291"/>
                  <a:pt x="6023347" y="6678291"/>
                </a:cubicBezTo>
                <a:cubicBezTo>
                  <a:pt x="6022035" y="6677339"/>
                  <a:pt x="6021709" y="6676386"/>
                  <a:pt x="6021381" y="6675116"/>
                </a:cubicBezTo>
                <a:cubicBezTo>
                  <a:pt x="6021381" y="6672259"/>
                  <a:pt x="6024001" y="6668766"/>
                  <a:pt x="6025640" y="6666861"/>
                </a:cubicBezTo>
                <a:cubicBezTo>
                  <a:pt x="6026459" y="6666067"/>
                  <a:pt x="6028260" y="6664241"/>
                  <a:pt x="6030390" y="6663090"/>
                </a:cubicBezTo>
                <a:close/>
                <a:moveTo>
                  <a:pt x="6030111" y="6659872"/>
                </a:moveTo>
                <a:cubicBezTo>
                  <a:pt x="6026346" y="6660186"/>
                  <a:pt x="6022895" y="6662383"/>
                  <a:pt x="6020698" y="6665835"/>
                </a:cubicBezTo>
                <a:cubicBezTo>
                  <a:pt x="6016617" y="6670856"/>
                  <a:pt x="6016617" y="6677446"/>
                  <a:pt x="6021324" y="6682153"/>
                </a:cubicBezTo>
                <a:cubicBezTo>
                  <a:pt x="6021324" y="6682153"/>
                  <a:pt x="6021324" y="6682153"/>
                  <a:pt x="6021324" y="6682467"/>
                </a:cubicBezTo>
                <a:cubicBezTo>
                  <a:pt x="6021324" y="6682467"/>
                  <a:pt x="6021324" y="6682467"/>
                  <a:pt x="6021639" y="6682467"/>
                </a:cubicBezTo>
                <a:cubicBezTo>
                  <a:pt x="6026659" y="6686546"/>
                  <a:pt x="6033250" y="6686546"/>
                  <a:pt x="6038270" y="6682153"/>
                </a:cubicBezTo>
                <a:cubicBezTo>
                  <a:pt x="6041409" y="6679642"/>
                  <a:pt x="6042978" y="6676190"/>
                  <a:pt x="6043292" y="6672425"/>
                </a:cubicBezTo>
                <a:cubicBezTo>
                  <a:pt x="6043605" y="6668973"/>
                  <a:pt x="6042664" y="6665835"/>
                  <a:pt x="6040467" y="6663638"/>
                </a:cubicBezTo>
                <a:cubicBezTo>
                  <a:pt x="6040154" y="6663010"/>
                  <a:pt x="6040154" y="6663010"/>
                  <a:pt x="6040154" y="6663010"/>
                </a:cubicBezTo>
                <a:cubicBezTo>
                  <a:pt x="6039840" y="6662696"/>
                  <a:pt x="6039840" y="6662696"/>
                  <a:pt x="6039840" y="6662696"/>
                </a:cubicBezTo>
                <a:cubicBezTo>
                  <a:pt x="6039526" y="6662383"/>
                  <a:pt x="6039526" y="6662383"/>
                  <a:pt x="6039526" y="6662383"/>
                </a:cubicBezTo>
                <a:cubicBezTo>
                  <a:pt x="6037015" y="6660186"/>
                  <a:pt x="6033877" y="6659558"/>
                  <a:pt x="6030111" y="6659872"/>
                </a:cubicBezTo>
                <a:close/>
                <a:moveTo>
                  <a:pt x="6187938" y="6653208"/>
                </a:moveTo>
                <a:cubicBezTo>
                  <a:pt x="6186092" y="6654812"/>
                  <a:pt x="6184553" y="6655774"/>
                  <a:pt x="6183014" y="6657377"/>
                </a:cubicBezTo>
                <a:cubicBezTo>
                  <a:pt x="6177474" y="6662829"/>
                  <a:pt x="6173780" y="6669885"/>
                  <a:pt x="6180859" y="6677582"/>
                </a:cubicBezTo>
                <a:cubicBezTo>
                  <a:pt x="6187323" y="6684958"/>
                  <a:pt x="6194094" y="6683034"/>
                  <a:pt x="6199634" y="6677582"/>
                </a:cubicBezTo>
                <a:cubicBezTo>
                  <a:pt x="6202404" y="6675016"/>
                  <a:pt x="6203635" y="6672771"/>
                  <a:pt x="6203943" y="6668602"/>
                </a:cubicBezTo>
                <a:cubicBezTo>
                  <a:pt x="6203943" y="6668602"/>
                  <a:pt x="6203943" y="6668602"/>
                  <a:pt x="6200558" y="6664112"/>
                </a:cubicBezTo>
                <a:cubicBezTo>
                  <a:pt x="6200558" y="6664112"/>
                  <a:pt x="6200558" y="6664112"/>
                  <a:pt x="6199634" y="6664754"/>
                </a:cubicBezTo>
                <a:cubicBezTo>
                  <a:pt x="6201173" y="6668281"/>
                  <a:pt x="6199942" y="6673092"/>
                  <a:pt x="6197480" y="6675337"/>
                </a:cubicBezTo>
                <a:cubicBezTo>
                  <a:pt x="6194094" y="6678865"/>
                  <a:pt x="6188246" y="6677903"/>
                  <a:pt x="6186092" y="6673734"/>
                </a:cubicBezTo>
                <a:cubicBezTo>
                  <a:pt x="6186092" y="6673734"/>
                  <a:pt x="6186092" y="6673734"/>
                  <a:pt x="6195325" y="6664433"/>
                </a:cubicBezTo>
                <a:cubicBezTo>
                  <a:pt x="6195325" y="6664433"/>
                  <a:pt x="6195325" y="6664433"/>
                  <a:pt x="6196864" y="6664754"/>
                </a:cubicBezTo>
                <a:cubicBezTo>
                  <a:pt x="6196864" y="6664754"/>
                  <a:pt x="6196864" y="6664754"/>
                  <a:pt x="6197788" y="6663792"/>
                </a:cubicBezTo>
                <a:cubicBezTo>
                  <a:pt x="6197788" y="6663792"/>
                  <a:pt x="6197788" y="6663792"/>
                  <a:pt x="6193786" y="6659622"/>
                </a:cubicBezTo>
                <a:cubicBezTo>
                  <a:pt x="6193786" y="6659622"/>
                  <a:pt x="6193786" y="6659622"/>
                  <a:pt x="6193171" y="6660585"/>
                </a:cubicBezTo>
                <a:cubicBezTo>
                  <a:pt x="6193171" y="6660585"/>
                  <a:pt x="6193171" y="6660585"/>
                  <a:pt x="6193171" y="6663150"/>
                </a:cubicBezTo>
                <a:cubicBezTo>
                  <a:pt x="6193171" y="6663150"/>
                  <a:pt x="6193171" y="6663150"/>
                  <a:pt x="6183937" y="6671489"/>
                </a:cubicBezTo>
                <a:cubicBezTo>
                  <a:pt x="6180859" y="6668602"/>
                  <a:pt x="6180552" y="6663150"/>
                  <a:pt x="6183937" y="6660264"/>
                </a:cubicBezTo>
                <a:cubicBezTo>
                  <a:pt x="6185784" y="6658340"/>
                  <a:pt x="6188554" y="6657698"/>
                  <a:pt x="6191324" y="6658660"/>
                </a:cubicBezTo>
                <a:cubicBezTo>
                  <a:pt x="6191324" y="6658660"/>
                  <a:pt x="6191324" y="6658660"/>
                  <a:pt x="6191940" y="6657377"/>
                </a:cubicBezTo>
                <a:cubicBezTo>
                  <a:pt x="6191940" y="6657377"/>
                  <a:pt x="6191940" y="6657377"/>
                  <a:pt x="6187938" y="6653208"/>
                </a:cubicBezTo>
                <a:close/>
                <a:moveTo>
                  <a:pt x="6196845" y="6642096"/>
                </a:moveTo>
                <a:cubicBezTo>
                  <a:pt x="6191242" y="6649399"/>
                  <a:pt x="6191242" y="6649399"/>
                  <a:pt x="6191242" y="6649399"/>
                </a:cubicBezTo>
                <a:cubicBezTo>
                  <a:pt x="6192799" y="6650351"/>
                  <a:pt x="6192799" y="6650351"/>
                  <a:pt x="6192799" y="6650351"/>
                </a:cubicBezTo>
                <a:cubicBezTo>
                  <a:pt x="6194355" y="6649399"/>
                  <a:pt x="6194355" y="6649399"/>
                  <a:pt x="6194355" y="6649399"/>
                </a:cubicBezTo>
                <a:cubicBezTo>
                  <a:pt x="6210230" y="6662734"/>
                  <a:pt x="6210230" y="6662734"/>
                  <a:pt x="6210230" y="6662734"/>
                </a:cubicBezTo>
                <a:cubicBezTo>
                  <a:pt x="6209919" y="6664639"/>
                  <a:pt x="6209919" y="6664639"/>
                  <a:pt x="6209919" y="6664639"/>
                </a:cubicBezTo>
                <a:lnTo>
                  <a:pt x="6210541" y="6665909"/>
                </a:lnTo>
                <a:cubicBezTo>
                  <a:pt x="6222992" y="6651304"/>
                  <a:pt x="6222992" y="6651304"/>
                  <a:pt x="6222992" y="6651304"/>
                </a:cubicBezTo>
                <a:cubicBezTo>
                  <a:pt x="6220191" y="6644319"/>
                  <a:pt x="6220191" y="6644319"/>
                  <a:pt x="6220191" y="6644319"/>
                </a:cubicBezTo>
                <a:cubicBezTo>
                  <a:pt x="6218323" y="6646224"/>
                  <a:pt x="6218323" y="6646224"/>
                  <a:pt x="6218323" y="6646224"/>
                </a:cubicBezTo>
                <a:cubicBezTo>
                  <a:pt x="6218323" y="6646224"/>
                  <a:pt x="6218946" y="6649081"/>
                  <a:pt x="6218946" y="6650669"/>
                </a:cubicBezTo>
                <a:cubicBezTo>
                  <a:pt x="6218323" y="6654162"/>
                  <a:pt x="6213654" y="6658607"/>
                  <a:pt x="6213654" y="6658607"/>
                </a:cubicBezTo>
                <a:cubicBezTo>
                  <a:pt x="6197468" y="6644954"/>
                  <a:pt x="6197468" y="6644954"/>
                  <a:pt x="6197468" y="6644954"/>
                </a:cubicBezTo>
                <a:cubicBezTo>
                  <a:pt x="6198090" y="6643049"/>
                  <a:pt x="6198090" y="6643049"/>
                  <a:pt x="6198090" y="6643049"/>
                </a:cubicBezTo>
                <a:cubicBezTo>
                  <a:pt x="6196845" y="6642096"/>
                  <a:pt x="6196845" y="6642096"/>
                  <a:pt x="6196845" y="6642096"/>
                </a:cubicBezTo>
                <a:close/>
                <a:moveTo>
                  <a:pt x="6013443" y="6635746"/>
                </a:moveTo>
                <a:lnTo>
                  <a:pt x="6013443" y="6637334"/>
                </a:lnTo>
                <a:lnTo>
                  <a:pt x="5995980" y="6650034"/>
                </a:lnTo>
                <a:lnTo>
                  <a:pt x="5994393" y="6648446"/>
                </a:lnTo>
                <a:lnTo>
                  <a:pt x="5992806" y="6650034"/>
                </a:lnTo>
                <a:lnTo>
                  <a:pt x="5997568" y="6654797"/>
                </a:lnTo>
                <a:lnTo>
                  <a:pt x="5999156" y="6654797"/>
                </a:lnTo>
                <a:lnTo>
                  <a:pt x="5999156" y="6651621"/>
                </a:lnTo>
                <a:lnTo>
                  <a:pt x="6011855" y="6643684"/>
                </a:lnTo>
                <a:lnTo>
                  <a:pt x="6005506" y="6665909"/>
                </a:lnTo>
                <a:lnTo>
                  <a:pt x="6008680" y="6669084"/>
                </a:lnTo>
                <a:lnTo>
                  <a:pt x="6024555" y="6653209"/>
                </a:lnTo>
                <a:lnTo>
                  <a:pt x="6026143" y="6651621"/>
                </a:lnTo>
                <a:lnTo>
                  <a:pt x="6027731" y="6651621"/>
                </a:lnTo>
                <a:lnTo>
                  <a:pt x="6024555" y="6646859"/>
                </a:lnTo>
                <a:lnTo>
                  <a:pt x="6022968" y="6648446"/>
                </a:lnTo>
                <a:lnTo>
                  <a:pt x="6022968" y="6650034"/>
                </a:lnTo>
                <a:lnTo>
                  <a:pt x="6011855" y="6661147"/>
                </a:lnTo>
                <a:lnTo>
                  <a:pt x="6016618" y="6638921"/>
                </a:lnTo>
                <a:lnTo>
                  <a:pt x="6015031" y="6635746"/>
                </a:lnTo>
                <a:close/>
                <a:moveTo>
                  <a:pt x="5999458" y="6630479"/>
                </a:moveTo>
                <a:cubicBezTo>
                  <a:pt x="5998324" y="6631200"/>
                  <a:pt x="5997567" y="6633004"/>
                  <a:pt x="5998324" y="6634809"/>
                </a:cubicBezTo>
                <a:cubicBezTo>
                  <a:pt x="5999079" y="6636613"/>
                  <a:pt x="6001348" y="6637334"/>
                  <a:pt x="6003237" y="6636613"/>
                </a:cubicBezTo>
                <a:cubicBezTo>
                  <a:pt x="6004749" y="6635891"/>
                  <a:pt x="6005506" y="6633726"/>
                  <a:pt x="6004749" y="6632283"/>
                </a:cubicBezTo>
                <a:cubicBezTo>
                  <a:pt x="6003616" y="6630479"/>
                  <a:pt x="6001348" y="6629396"/>
                  <a:pt x="5999458" y="6630479"/>
                </a:cubicBezTo>
                <a:close/>
                <a:moveTo>
                  <a:pt x="6207117" y="6626221"/>
                </a:moveTo>
                <a:lnTo>
                  <a:pt x="6203942" y="6632571"/>
                </a:lnTo>
                <a:lnTo>
                  <a:pt x="6203942" y="6634159"/>
                </a:lnTo>
                <a:lnTo>
                  <a:pt x="6207117" y="6632571"/>
                </a:lnTo>
                <a:lnTo>
                  <a:pt x="6224580" y="6643684"/>
                </a:lnTo>
                <a:lnTo>
                  <a:pt x="6224580" y="6645271"/>
                </a:lnTo>
                <a:lnTo>
                  <a:pt x="6226168" y="6645271"/>
                </a:lnTo>
                <a:lnTo>
                  <a:pt x="6230930" y="6637334"/>
                </a:lnTo>
                <a:lnTo>
                  <a:pt x="6229343" y="6637334"/>
                </a:lnTo>
                <a:lnTo>
                  <a:pt x="6227755" y="6638921"/>
                </a:lnTo>
                <a:lnTo>
                  <a:pt x="6207117" y="6627809"/>
                </a:lnTo>
                <a:lnTo>
                  <a:pt x="6208705" y="6626221"/>
                </a:lnTo>
                <a:close/>
                <a:moveTo>
                  <a:pt x="6002331" y="6615108"/>
                </a:moveTo>
                <a:lnTo>
                  <a:pt x="6002331" y="6616696"/>
                </a:lnTo>
                <a:lnTo>
                  <a:pt x="5983280" y="6626221"/>
                </a:lnTo>
                <a:lnTo>
                  <a:pt x="5981693" y="6624634"/>
                </a:lnTo>
                <a:lnTo>
                  <a:pt x="5980106" y="6624634"/>
                </a:lnTo>
                <a:lnTo>
                  <a:pt x="5983280" y="6632571"/>
                </a:lnTo>
                <a:lnTo>
                  <a:pt x="5984868" y="6632571"/>
                </a:lnTo>
                <a:lnTo>
                  <a:pt x="5984868" y="6630984"/>
                </a:lnTo>
                <a:lnTo>
                  <a:pt x="6003918" y="6621458"/>
                </a:lnTo>
                <a:lnTo>
                  <a:pt x="6005507" y="6623046"/>
                </a:lnTo>
                <a:lnTo>
                  <a:pt x="6007094" y="6621458"/>
                </a:lnTo>
                <a:lnTo>
                  <a:pt x="6003918" y="6615108"/>
                </a:lnTo>
                <a:close/>
                <a:moveTo>
                  <a:pt x="6217912" y="6602408"/>
                </a:moveTo>
                <a:cubicBezTo>
                  <a:pt x="6216642" y="6604272"/>
                  <a:pt x="6215690" y="6605514"/>
                  <a:pt x="6214737" y="6607999"/>
                </a:cubicBezTo>
                <a:cubicBezTo>
                  <a:pt x="6211562" y="6615143"/>
                  <a:pt x="6210292" y="6622908"/>
                  <a:pt x="6219817" y="6626945"/>
                </a:cubicBezTo>
                <a:cubicBezTo>
                  <a:pt x="6229660" y="6630983"/>
                  <a:pt x="6235058" y="6626324"/>
                  <a:pt x="6238550" y="6619802"/>
                </a:cubicBezTo>
                <a:cubicBezTo>
                  <a:pt x="6240138" y="6616075"/>
                  <a:pt x="6240455" y="6613279"/>
                  <a:pt x="6239503" y="6609241"/>
                </a:cubicBezTo>
                <a:cubicBezTo>
                  <a:pt x="6239503" y="6609241"/>
                  <a:pt x="6239503" y="6609241"/>
                  <a:pt x="6234423" y="6607067"/>
                </a:cubicBezTo>
                <a:cubicBezTo>
                  <a:pt x="6234423" y="6607067"/>
                  <a:pt x="6234423" y="6607067"/>
                  <a:pt x="6233470" y="6607999"/>
                </a:cubicBezTo>
                <a:cubicBezTo>
                  <a:pt x="6236328" y="6610794"/>
                  <a:pt x="6236963" y="6614832"/>
                  <a:pt x="6235693" y="6617628"/>
                </a:cubicBezTo>
                <a:cubicBezTo>
                  <a:pt x="6233470" y="6621976"/>
                  <a:pt x="6225215" y="6622908"/>
                  <a:pt x="6221722" y="6620112"/>
                </a:cubicBezTo>
                <a:cubicBezTo>
                  <a:pt x="6217912" y="6617317"/>
                  <a:pt x="6214737" y="6613900"/>
                  <a:pt x="6216642" y="6609863"/>
                </a:cubicBezTo>
                <a:cubicBezTo>
                  <a:pt x="6217912" y="6607378"/>
                  <a:pt x="6220135" y="6605825"/>
                  <a:pt x="6222992" y="6605825"/>
                </a:cubicBezTo>
                <a:cubicBezTo>
                  <a:pt x="6222992" y="6605825"/>
                  <a:pt x="6222992" y="6605825"/>
                  <a:pt x="6223310" y="6604272"/>
                </a:cubicBezTo>
                <a:cubicBezTo>
                  <a:pt x="6223310" y="6604272"/>
                  <a:pt x="6223310" y="6604272"/>
                  <a:pt x="6217912" y="6602408"/>
                </a:cubicBezTo>
                <a:close/>
                <a:moveTo>
                  <a:pt x="6129330" y="6599233"/>
                </a:moveTo>
                <a:cubicBezTo>
                  <a:pt x="6133335" y="6599233"/>
                  <a:pt x="6143192" y="6599233"/>
                  <a:pt x="6149968" y="6599233"/>
                </a:cubicBezTo>
                <a:cubicBezTo>
                  <a:pt x="6142884" y="6614711"/>
                  <a:pt x="6135799" y="6628900"/>
                  <a:pt x="6129330" y="6640508"/>
                </a:cubicBezTo>
                <a:cubicBezTo>
                  <a:pt x="6129330" y="6625353"/>
                  <a:pt x="6129330" y="6604393"/>
                  <a:pt x="6129330" y="6599233"/>
                </a:cubicBezTo>
                <a:close/>
                <a:moveTo>
                  <a:pt x="6065830" y="6599233"/>
                </a:moveTo>
                <a:cubicBezTo>
                  <a:pt x="6073348" y="6599233"/>
                  <a:pt x="6083480" y="6599233"/>
                  <a:pt x="6088055" y="6599233"/>
                </a:cubicBezTo>
                <a:cubicBezTo>
                  <a:pt x="6088055" y="6604393"/>
                  <a:pt x="6088055" y="6625353"/>
                  <a:pt x="6088055" y="6640508"/>
                </a:cubicBezTo>
                <a:cubicBezTo>
                  <a:pt x="6080866" y="6628900"/>
                  <a:pt x="6073348" y="6614711"/>
                  <a:pt x="6065830" y="6599233"/>
                </a:cubicBezTo>
                <a:close/>
                <a:moveTo>
                  <a:pt x="5985060" y="6592919"/>
                </a:moveTo>
                <a:cubicBezTo>
                  <a:pt x="5975325" y="6595487"/>
                  <a:pt x="5973756" y="6602551"/>
                  <a:pt x="5975325" y="6609935"/>
                </a:cubicBezTo>
                <a:cubicBezTo>
                  <a:pt x="5976267" y="6613788"/>
                  <a:pt x="5977838" y="6616036"/>
                  <a:pt x="5980978" y="6618283"/>
                </a:cubicBezTo>
                <a:cubicBezTo>
                  <a:pt x="5980978" y="6618283"/>
                  <a:pt x="5980978" y="6618283"/>
                  <a:pt x="5986630" y="6616999"/>
                </a:cubicBezTo>
                <a:cubicBezTo>
                  <a:pt x="5986630" y="6616999"/>
                  <a:pt x="5986630" y="6616999"/>
                  <a:pt x="5986630" y="6616036"/>
                </a:cubicBezTo>
                <a:cubicBezTo>
                  <a:pt x="5982862" y="6615715"/>
                  <a:pt x="5979094" y="6612183"/>
                  <a:pt x="5978465" y="6609293"/>
                </a:cubicBezTo>
                <a:cubicBezTo>
                  <a:pt x="5977523" y="6604477"/>
                  <a:pt x="5980978" y="6599661"/>
                  <a:pt x="5985688" y="6599340"/>
                </a:cubicBezTo>
                <a:cubicBezTo>
                  <a:pt x="5985688" y="6599340"/>
                  <a:pt x="5985688" y="6599340"/>
                  <a:pt x="5988828" y="6611862"/>
                </a:cubicBezTo>
                <a:cubicBezTo>
                  <a:pt x="5988828" y="6611862"/>
                  <a:pt x="5988828" y="6611862"/>
                  <a:pt x="5987886" y="6613146"/>
                </a:cubicBezTo>
                <a:cubicBezTo>
                  <a:pt x="5987886" y="6613146"/>
                  <a:pt x="5987886" y="6613146"/>
                  <a:pt x="5988200" y="6614430"/>
                </a:cubicBezTo>
                <a:cubicBezTo>
                  <a:pt x="5988200" y="6614430"/>
                  <a:pt x="5988200" y="6614430"/>
                  <a:pt x="5994166" y="6612825"/>
                </a:cubicBezTo>
                <a:cubicBezTo>
                  <a:pt x="5994166" y="6612825"/>
                  <a:pt x="5994166" y="6612825"/>
                  <a:pt x="5993538" y="6611541"/>
                </a:cubicBezTo>
                <a:cubicBezTo>
                  <a:pt x="5993538" y="6611541"/>
                  <a:pt x="5993538" y="6611541"/>
                  <a:pt x="5991340" y="6610578"/>
                </a:cubicBezTo>
                <a:cubicBezTo>
                  <a:pt x="5991340" y="6610578"/>
                  <a:pt x="5991340" y="6610578"/>
                  <a:pt x="5988828" y="6598377"/>
                </a:cubicBezTo>
                <a:cubicBezTo>
                  <a:pt x="5992597" y="6596772"/>
                  <a:pt x="5997307" y="6599019"/>
                  <a:pt x="5998249" y="6603193"/>
                </a:cubicBezTo>
                <a:cubicBezTo>
                  <a:pt x="5998877" y="6606083"/>
                  <a:pt x="5998249" y="6608972"/>
                  <a:pt x="5996365" y="6610899"/>
                </a:cubicBezTo>
                <a:cubicBezTo>
                  <a:pt x="5996365" y="6610899"/>
                  <a:pt x="5996365" y="6610899"/>
                  <a:pt x="5996992" y="6611862"/>
                </a:cubicBezTo>
                <a:cubicBezTo>
                  <a:pt x="5996992" y="6611862"/>
                  <a:pt x="5996992" y="6611862"/>
                  <a:pt x="6002330" y="6610257"/>
                </a:cubicBezTo>
                <a:cubicBezTo>
                  <a:pt x="6002017" y="6608009"/>
                  <a:pt x="6002017" y="6606404"/>
                  <a:pt x="6001388" y="6603835"/>
                </a:cubicBezTo>
                <a:cubicBezTo>
                  <a:pt x="5999190" y="6596130"/>
                  <a:pt x="5994794" y="6589708"/>
                  <a:pt x="5985060" y="6592919"/>
                </a:cubicBezTo>
                <a:close/>
                <a:moveTo>
                  <a:pt x="6218230" y="6591296"/>
                </a:moveTo>
                <a:lnTo>
                  <a:pt x="6216642" y="6599234"/>
                </a:lnTo>
                <a:lnTo>
                  <a:pt x="6218230" y="6599234"/>
                </a:lnTo>
                <a:lnTo>
                  <a:pt x="6219817" y="6597646"/>
                </a:lnTo>
                <a:lnTo>
                  <a:pt x="6240455" y="6600821"/>
                </a:lnTo>
                <a:lnTo>
                  <a:pt x="6240455" y="6602409"/>
                </a:lnTo>
                <a:lnTo>
                  <a:pt x="6242043" y="6603996"/>
                </a:lnTo>
                <a:lnTo>
                  <a:pt x="6243630" y="6594471"/>
                </a:lnTo>
                <a:lnTo>
                  <a:pt x="6242043" y="6596059"/>
                </a:lnTo>
                <a:lnTo>
                  <a:pt x="6219817" y="6592884"/>
                </a:lnTo>
                <a:lnTo>
                  <a:pt x="6219817" y="6591296"/>
                </a:lnTo>
                <a:close/>
                <a:moveTo>
                  <a:pt x="4811421" y="6570659"/>
                </a:moveTo>
                <a:cubicBezTo>
                  <a:pt x="4812046" y="6570659"/>
                  <a:pt x="4812046" y="6570659"/>
                  <a:pt x="4812359" y="6570659"/>
                </a:cubicBezTo>
                <a:cubicBezTo>
                  <a:pt x="4813298" y="6570659"/>
                  <a:pt x="4813298" y="6570987"/>
                  <a:pt x="4813298" y="6572952"/>
                </a:cubicBezTo>
                <a:lnTo>
                  <a:pt x="4813298" y="6576883"/>
                </a:lnTo>
                <a:cubicBezTo>
                  <a:pt x="4813298" y="6581797"/>
                  <a:pt x="4812673" y="6584090"/>
                  <a:pt x="4810796" y="6586056"/>
                </a:cubicBezTo>
                <a:cubicBezTo>
                  <a:pt x="4807980" y="6589332"/>
                  <a:pt x="4803602" y="6591297"/>
                  <a:pt x="4800166" y="6591297"/>
                </a:cubicBezTo>
                <a:cubicBezTo>
                  <a:pt x="4795787" y="6591297"/>
                  <a:pt x="4792659" y="6588349"/>
                  <a:pt x="4792659" y="6583763"/>
                </a:cubicBezTo>
                <a:cubicBezTo>
                  <a:pt x="4792659" y="6579832"/>
                  <a:pt x="4794536" y="6577211"/>
                  <a:pt x="4797977" y="6574918"/>
                </a:cubicBezTo>
                <a:cubicBezTo>
                  <a:pt x="4800789" y="6573280"/>
                  <a:pt x="4802978" y="6572625"/>
                  <a:pt x="4810169" y="6570987"/>
                </a:cubicBezTo>
                <a:cubicBezTo>
                  <a:pt x="4810169" y="6570987"/>
                  <a:pt x="4810169" y="6570987"/>
                  <a:pt x="4811421" y="6570659"/>
                </a:cubicBezTo>
                <a:close/>
                <a:moveTo>
                  <a:pt x="5974078" y="6569071"/>
                </a:moveTo>
                <a:cubicBezTo>
                  <a:pt x="5994394" y="6569721"/>
                  <a:pt x="5994394" y="6569721"/>
                  <a:pt x="5994394" y="6569721"/>
                </a:cubicBezTo>
                <a:cubicBezTo>
                  <a:pt x="5994072" y="6571994"/>
                  <a:pt x="5994394" y="6573293"/>
                  <a:pt x="5993749" y="6575566"/>
                </a:cubicBezTo>
                <a:cubicBezTo>
                  <a:pt x="5993103" y="6578488"/>
                  <a:pt x="5989557" y="6582710"/>
                  <a:pt x="5985364" y="6583035"/>
                </a:cubicBezTo>
                <a:cubicBezTo>
                  <a:pt x="5979237" y="6583359"/>
                  <a:pt x="5974400" y="6578164"/>
                  <a:pt x="5974078" y="6574267"/>
                </a:cubicBezTo>
                <a:cubicBezTo>
                  <a:pt x="5973756" y="6570045"/>
                  <a:pt x="5974078" y="6569071"/>
                  <a:pt x="5974078" y="6569071"/>
                </a:cubicBezTo>
                <a:close/>
                <a:moveTo>
                  <a:pt x="5970895" y="6561133"/>
                </a:moveTo>
                <a:cubicBezTo>
                  <a:pt x="5970895" y="6574627"/>
                  <a:pt x="5970895" y="6574627"/>
                  <a:pt x="5970895" y="6574627"/>
                </a:cubicBezTo>
                <a:cubicBezTo>
                  <a:pt x="5970581" y="6580732"/>
                  <a:pt x="5976858" y="6588121"/>
                  <a:pt x="5985016" y="6588121"/>
                </a:cubicBezTo>
                <a:cubicBezTo>
                  <a:pt x="5992548" y="6587479"/>
                  <a:pt x="5996313" y="6580089"/>
                  <a:pt x="5996628" y="6573342"/>
                </a:cubicBezTo>
                <a:cubicBezTo>
                  <a:pt x="5997568" y="6561776"/>
                  <a:pt x="5997568" y="6561776"/>
                  <a:pt x="5997568" y="6561776"/>
                </a:cubicBezTo>
                <a:lnTo>
                  <a:pt x="5996000" y="6561776"/>
                </a:lnTo>
                <a:cubicBezTo>
                  <a:pt x="5995058" y="6563382"/>
                  <a:pt x="5995058" y="6563382"/>
                  <a:pt x="5995058" y="6563382"/>
                </a:cubicBezTo>
                <a:cubicBezTo>
                  <a:pt x="5973718" y="6563061"/>
                  <a:pt x="5973718" y="6563061"/>
                  <a:pt x="5973718" y="6563061"/>
                </a:cubicBezTo>
                <a:cubicBezTo>
                  <a:pt x="5972463" y="6561133"/>
                  <a:pt x="5972463" y="6561133"/>
                  <a:pt x="5972463" y="6561133"/>
                </a:cubicBezTo>
                <a:cubicBezTo>
                  <a:pt x="5970895" y="6561133"/>
                  <a:pt x="5970895" y="6561133"/>
                  <a:pt x="5970895" y="6561133"/>
                </a:cubicBezTo>
                <a:close/>
                <a:moveTo>
                  <a:pt x="6218230" y="6559546"/>
                </a:moveTo>
                <a:cubicBezTo>
                  <a:pt x="6218230" y="6559546"/>
                  <a:pt x="6218230" y="6559546"/>
                  <a:pt x="6220070" y="6564826"/>
                </a:cubicBezTo>
                <a:cubicBezTo>
                  <a:pt x="6220070" y="6564826"/>
                  <a:pt x="6220070" y="6564826"/>
                  <a:pt x="6219764" y="6584394"/>
                </a:cubicBezTo>
                <a:lnTo>
                  <a:pt x="6218537" y="6588121"/>
                </a:lnTo>
                <a:cubicBezTo>
                  <a:pt x="6218537" y="6588121"/>
                  <a:pt x="6218537" y="6588121"/>
                  <a:pt x="6224364" y="6584394"/>
                </a:cubicBezTo>
                <a:cubicBezTo>
                  <a:pt x="6223751" y="6584394"/>
                  <a:pt x="6223137" y="6584083"/>
                  <a:pt x="6223137" y="6583773"/>
                </a:cubicBezTo>
                <a:cubicBezTo>
                  <a:pt x="6222524" y="6583152"/>
                  <a:pt x="6222830" y="6579735"/>
                  <a:pt x="6222830" y="6577561"/>
                </a:cubicBezTo>
                <a:cubicBezTo>
                  <a:pt x="6222830" y="6577561"/>
                  <a:pt x="6222830" y="6577561"/>
                  <a:pt x="6243685" y="6577250"/>
                </a:cubicBezTo>
                <a:cubicBezTo>
                  <a:pt x="6243685" y="6577250"/>
                  <a:pt x="6243685" y="6577250"/>
                  <a:pt x="6244605" y="6578803"/>
                </a:cubicBezTo>
                <a:cubicBezTo>
                  <a:pt x="6244605" y="6578803"/>
                  <a:pt x="6244605" y="6578803"/>
                  <a:pt x="6245218" y="6579114"/>
                </a:cubicBezTo>
                <a:cubicBezTo>
                  <a:pt x="6245218" y="6579114"/>
                  <a:pt x="6245218" y="6579114"/>
                  <a:pt x="6245218" y="6571349"/>
                </a:cubicBezTo>
                <a:cubicBezTo>
                  <a:pt x="6245218" y="6571349"/>
                  <a:pt x="6245218" y="6571349"/>
                  <a:pt x="6243992" y="6571349"/>
                </a:cubicBezTo>
                <a:cubicBezTo>
                  <a:pt x="6243992" y="6571349"/>
                  <a:pt x="6243992" y="6571349"/>
                  <a:pt x="6243685" y="6572281"/>
                </a:cubicBezTo>
                <a:cubicBezTo>
                  <a:pt x="6243685" y="6572281"/>
                  <a:pt x="6243685" y="6572281"/>
                  <a:pt x="6222524" y="6572591"/>
                </a:cubicBezTo>
                <a:cubicBezTo>
                  <a:pt x="6222524" y="6568243"/>
                  <a:pt x="6222524" y="6565137"/>
                  <a:pt x="6223444" y="6564516"/>
                </a:cubicBezTo>
                <a:cubicBezTo>
                  <a:pt x="6223751" y="6564205"/>
                  <a:pt x="6224364" y="6563895"/>
                  <a:pt x="6224977" y="6563895"/>
                </a:cubicBezTo>
                <a:cubicBezTo>
                  <a:pt x="6224977" y="6563895"/>
                  <a:pt x="6224977" y="6563895"/>
                  <a:pt x="6218230" y="6559546"/>
                </a:cubicBezTo>
                <a:close/>
                <a:moveTo>
                  <a:pt x="5983809" y="6552364"/>
                </a:moveTo>
                <a:cubicBezTo>
                  <a:pt x="5982298" y="6553120"/>
                  <a:pt x="5981692" y="6555010"/>
                  <a:pt x="5982298" y="6556900"/>
                </a:cubicBezTo>
                <a:cubicBezTo>
                  <a:pt x="5982902" y="6558790"/>
                  <a:pt x="5984717" y="6559546"/>
                  <a:pt x="5985926" y="6558790"/>
                </a:cubicBezTo>
                <a:cubicBezTo>
                  <a:pt x="5987437" y="6557278"/>
                  <a:pt x="5988043" y="6555388"/>
                  <a:pt x="5987437" y="6553498"/>
                </a:cubicBezTo>
                <a:cubicBezTo>
                  <a:pt x="5986834" y="6551986"/>
                  <a:pt x="5985018" y="6551608"/>
                  <a:pt x="5983809" y="6552364"/>
                </a:cubicBezTo>
                <a:close/>
                <a:moveTo>
                  <a:pt x="5026508" y="6543672"/>
                </a:moveTo>
                <a:cubicBezTo>
                  <a:pt x="5036386" y="6543672"/>
                  <a:pt x="5043486" y="6554080"/>
                  <a:pt x="5043486" y="6568904"/>
                </a:cubicBezTo>
                <a:cubicBezTo>
                  <a:pt x="5043486" y="6581520"/>
                  <a:pt x="5036696" y="6591297"/>
                  <a:pt x="5027743" y="6591297"/>
                </a:cubicBezTo>
                <a:cubicBezTo>
                  <a:pt x="5017557" y="6591297"/>
                  <a:pt x="5010148" y="6580889"/>
                  <a:pt x="5010148" y="6566696"/>
                </a:cubicBezTo>
                <a:cubicBezTo>
                  <a:pt x="5010148" y="6553450"/>
                  <a:pt x="5017248" y="6543672"/>
                  <a:pt x="5026508" y="6543672"/>
                </a:cubicBezTo>
                <a:close/>
                <a:moveTo>
                  <a:pt x="4954742" y="6543672"/>
                </a:moveTo>
                <a:cubicBezTo>
                  <a:pt x="4963220" y="6543672"/>
                  <a:pt x="4968873" y="6552679"/>
                  <a:pt x="4968873" y="6566831"/>
                </a:cubicBezTo>
                <a:cubicBezTo>
                  <a:pt x="4968873" y="6581627"/>
                  <a:pt x="4961336" y="6592885"/>
                  <a:pt x="4951602" y="6592885"/>
                </a:cubicBezTo>
                <a:cubicBezTo>
                  <a:pt x="4947520" y="6592885"/>
                  <a:pt x="4943121" y="6590312"/>
                  <a:pt x="4941867" y="6587739"/>
                </a:cubicBezTo>
                <a:cubicBezTo>
                  <a:pt x="4940924" y="6585166"/>
                  <a:pt x="4940297" y="6581627"/>
                  <a:pt x="4940297" y="6571334"/>
                </a:cubicBezTo>
                <a:cubicBezTo>
                  <a:pt x="4940297" y="6562971"/>
                  <a:pt x="4940924" y="6557503"/>
                  <a:pt x="4942494" y="6553965"/>
                </a:cubicBezTo>
                <a:cubicBezTo>
                  <a:pt x="4944692" y="6547532"/>
                  <a:pt x="4949718" y="6543672"/>
                  <a:pt x="4954742" y="6543672"/>
                </a:cubicBezTo>
                <a:close/>
                <a:moveTo>
                  <a:pt x="5178611" y="6542084"/>
                </a:moveTo>
                <a:cubicBezTo>
                  <a:pt x="5183202" y="6542084"/>
                  <a:pt x="5187465" y="6544624"/>
                  <a:pt x="5189759" y="6548752"/>
                </a:cubicBezTo>
                <a:cubicBezTo>
                  <a:pt x="5191727" y="6552562"/>
                  <a:pt x="5192710" y="6557959"/>
                  <a:pt x="5192710" y="6566214"/>
                </a:cubicBezTo>
                <a:cubicBezTo>
                  <a:pt x="5192710" y="6582089"/>
                  <a:pt x="5188121" y="6589709"/>
                  <a:pt x="5178611" y="6589709"/>
                </a:cubicBezTo>
                <a:cubicBezTo>
                  <a:pt x="5169104" y="6589709"/>
                  <a:pt x="5162548" y="6579549"/>
                  <a:pt x="5162548" y="6564944"/>
                </a:cubicBezTo>
                <a:cubicBezTo>
                  <a:pt x="5162548" y="6551609"/>
                  <a:pt x="5169104" y="6542084"/>
                  <a:pt x="5178611" y="6542084"/>
                </a:cubicBezTo>
                <a:close/>
                <a:moveTo>
                  <a:pt x="4872968" y="6542084"/>
                </a:moveTo>
                <a:cubicBezTo>
                  <a:pt x="4877312" y="6542084"/>
                  <a:pt x="4881351" y="6544624"/>
                  <a:pt x="4883528" y="6548752"/>
                </a:cubicBezTo>
                <a:cubicBezTo>
                  <a:pt x="4885388" y="6552562"/>
                  <a:pt x="4886321" y="6557959"/>
                  <a:pt x="4886321" y="6566214"/>
                </a:cubicBezTo>
                <a:cubicBezTo>
                  <a:pt x="4886321" y="6582089"/>
                  <a:pt x="4881972" y="6589709"/>
                  <a:pt x="4872968" y="6589709"/>
                </a:cubicBezTo>
                <a:cubicBezTo>
                  <a:pt x="4863959" y="6589709"/>
                  <a:pt x="4857745" y="6579549"/>
                  <a:pt x="4857745" y="6564944"/>
                </a:cubicBezTo>
                <a:cubicBezTo>
                  <a:pt x="4857745" y="6551609"/>
                  <a:pt x="4863959" y="6542084"/>
                  <a:pt x="4872968" y="6542084"/>
                </a:cubicBezTo>
                <a:close/>
                <a:moveTo>
                  <a:pt x="5579869" y="6540496"/>
                </a:moveTo>
                <a:cubicBezTo>
                  <a:pt x="5583002" y="6540496"/>
                  <a:pt x="5585823" y="6541819"/>
                  <a:pt x="5587389" y="6544134"/>
                </a:cubicBezTo>
                <a:cubicBezTo>
                  <a:pt x="5588642" y="6546119"/>
                  <a:pt x="5589582" y="6549426"/>
                  <a:pt x="5589582" y="6551741"/>
                </a:cubicBezTo>
                <a:cubicBezTo>
                  <a:pt x="5589582" y="6553395"/>
                  <a:pt x="5588957" y="6554387"/>
                  <a:pt x="5587077" y="6554387"/>
                </a:cubicBezTo>
                <a:cubicBezTo>
                  <a:pt x="5584571" y="6554718"/>
                  <a:pt x="5578303" y="6555379"/>
                  <a:pt x="5576110" y="6555710"/>
                </a:cubicBezTo>
                <a:cubicBezTo>
                  <a:pt x="5576110" y="6555710"/>
                  <a:pt x="5576110" y="6555710"/>
                  <a:pt x="5570157" y="6556041"/>
                </a:cubicBezTo>
                <a:lnTo>
                  <a:pt x="5567337" y="6556371"/>
                </a:lnTo>
                <a:cubicBezTo>
                  <a:pt x="5566084" y="6556371"/>
                  <a:pt x="5565771" y="6555710"/>
                  <a:pt x="5565771" y="6554718"/>
                </a:cubicBezTo>
                <a:cubicBezTo>
                  <a:pt x="5565771" y="6552402"/>
                  <a:pt x="5567024" y="6548434"/>
                  <a:pt x="5569217" y="6545788"/>
                </a:cubicBezTo>
                <a:cubicBezTo>
                  <a:pt x="5571410" y="6542481"/>
                  <a:pt x="5575482" y="6540496"/>
                  <a:pt x="5579869" y="6540496"/>
                </a:cubicBezTo>
                <a:close/>
                <a:moveTo>
                  <a:pt x="6129330" y="6537321"/>
                </a:moveTo>
                <a:cubicBezTo>
                  <a:pt x="6173780" y="6537321"/>
                  <a:pt x="6173780" y="6537321"/>
                  <a:pt x="6173780" y="6537321"/>
                </a:cubicBezTo>
                <a:cubicBezTo>
                  <a:pt x="6171604" y="6544512"/>
                  <a:pt x="6169428" y="6552029"/>
                  <a:pt x="6166631" y="6559546"/>
                </a:cubicBezTo>
                <a:cubicBezTo>
                  <a:pt x="6158549" y="6559546"/>
                  <a:pt x="6135236" y="6559546"/>
                  <a:pt x="6129330" y="6559546"/>
                </a:cubicBezTo>
                <a:cubicBezTo>
                  <a:pt x="6129330" y="6554971"/>
                  <a:pt x="6129330" y="6543858"/>
                  <a:pt x="6129330" y="6537321"/>
                </a:cubicBezTo>
                <a:close/>
                <a:moveTo>
                  <a:pt x="6096878" y="6537321"/>
                </a:moveTo>
                <a:cubicBezTo>
                  <a:pt x="6108373" y="6537321"/>
                  <a:pt x="6108373" y="6537321"/>
                  <a:pt x="6108373" y="6537321"/>
                </a:cubicBezTo>
                <a:cubicBezTo>
                  <a:pt x="6119869" y="6537321"/>
                  <a:pt x="6119869" y="6537321"/>
                  <a:pt x="6119869" y="6537321"/>
                </a:cubicBezTo>
                <a:cubicBezTo>
                  <a:pt x="6119869" y="6568512"/>
                  <a:pt x="6119869" y="6568512"/>
                  <a:pt x="6119869" y="6568512"/>
                </a:cubicBezTo>
                <a:cubicBezTo>
                  <a:pt x="6164255" y="6568512"/>
                  <a:pt x="6164255" y="6568512"/>
                  <a:pt x="6164255" y="6568512"/>
                </a:cubicBezTo>
                <a:cubicBezTo>
                  <a:pt x="6163936" y="6569466"/>
                  <a:pt x="6163297" y="6570739"/>
                  <a:pt x="6162659" y="6572012"/>
                </a:cubicBezTo>
                <a:cubicBezTo>
                  <a:pt x="6160423" y="6578060"/>
                  <a:pt x="6157549" y="6584107"/>
                  <a:pt x="6154995" y="6590154"/>
                </a:cubicBezTo>
                <a:cubicBezTo>
                  <a:pt x="6124659" y="6590154"/>
                  <a:pt x="6124659" y="6590154"/>
                  <a:pt x="6124659" y="6590154"/>
                </a:cubicBezTo>
                <a:cubicBezTo>
                  <a:pt x="6119869" y="6590154"/>
                  <a:pt x="6119869" y="6590154"/>
                  <a:pt x="6119869" y="6590154"/>
                </a:cubicBezTo>
                <a:cubicBezTo>
                  <a:pt x="6119869" y="6655080"/>
                  <a:pt x="6119869" y="6655080"/>
                  <a:pt x="6119869" y="6655080"/>
                </a:cubicBezTo>
                <a:cubicBezTo>
                  <a:pt x="6116676" y="6659854"/>
                  <a:pt x="6113483" y="6663992"/>
                  <a:pt x="6110928" y="6666538"/>
                </a:cubicBezTo>
                <a:cubicBezTo>
                  <a:pt x="6110289" y="6667493"/>
                  <a:pt x="6109012" y="6668448"/>
                  <a:pt x="6108373" y="6669084"/>
                </a:cubicBezTo>
                <a:cubicBezTo>
                  <a:pt x="6107735" y="6668448"/>
                  <a:pt x="6106777" y="6667493"/>
                  <a:pt x="6105819" y="6666538"/>
                </a:cubicBezTo>
                <a:cubicBezTo>
                  <a:pt x="6103264" y="6663992"/>
                  <a:pt x="6100390" y="6659854"/>
                  <a:pt x="6096878" y="6655080"/>
                </a:cubicBezTo>
                <a:cubicBezTo>
                  <a:pt x="6096878" y="6590154"/>
                  <a:pt x="6096878" y="6590154"/>
                  <a:pt x="6096878" y="6590154"/>
                </a:cubicBezTo>
                <a:cubicBezTo>
                  <a:pt x="6092407" y="6590154"/>
                  <a:pt x="6092407" y="6590154"/>
                  <a:pt x="6092407" y="6590154"/>
                </a:cubicBezTo>
                <a:cubicBezTo>
                  <a:pt x="6062391" y="6590154"/>
                  <a:pt x="6062391" y="6590154"/>
                  <a:pt x="6062391" y="6590154"/>
                </a:cubicBezTo>
                <a:cubicBezTo>
                  <a:pt x="6059517" y="6584107"/>
                  <a:pt x="6056962" y="6578060"/>
                  <a:pt x="6054727" y="6572012"/>
                </a:cubicBezTo>
                <a:cubicBezTo>
                  <a:pt x="6054088" y="6570739"/>
                  <a:pt x="6053769" y="6569466"/>
                  <a:pt x="6053130" y="6568512"/>
                </a:cubicBezTo>
                <a:cubicBezTo>
                  <a:pt x="6096878" y="6568512"/>
                  <a:pt x="6096878" y="6568512"/>
                  <a:pt x="6096878" y="6568512"/>
                </a:cubicBezTo>
                <a:cubicBezTo>
                  <a:pt x="6096878" y="6537321"/>
                  <a:pt x="6096878" y="6537321"/>
                  <a:pt x="6096878" y="6537321"/>
                </a:cubicBezTo>
                <a:close/>
                <a:moveTo>
                  <a:pt x="6042017" y="6537321"/>
                </a:moveTo>
                <a:cubicBezTo>
                  <a:pt x="6088055" y="6537321"/>
                  <a:pt x="6088055" y="6537321"/>
                  <a:pt x="6088055" y="6537321"/>
                </a:cubicBezTo>
                <a:cubicBezTo>
                  <a:pt x="6088055" y="6543858"/>
                  <a:pt x="6088055" y="6554971"/>
                  <a:pt x="6088055" y="6559546"/>
                </a:cubicBezTo>
                <a:cubicBezTo>
                  <a:pt x="6081571" y="6559546"/>
                  <a:pt x="6057580" y="6559546"/>
                  <a:pt x="6049150" y="6559546"/>
                </a:cubicBezTo>
                <a:cubicBezTo>
                  <a:pt x="6046232" y="6552029"/>
                  <a:pt x="6043963" y="6544512"/>
                  <a:pt x="6042017" y="6537321"/>
                </a:cubicBezTo>
                <a:close/>
                <a:moveTo>
                  <a:pt x="5089323" y="6532559"/>
                </a:moveTo>
                <a:cubicBezTo>
                  <a:pt x="5089323" y="6532559"/>
                  <a:pt x="5088378" y="6532877"/>
                  <a:pt x="5087120" y="6532877"/>
                </a:cubicBezTo>
                <a:cubicBezTo>
                  <a:pt x="5087120" y="6532877"/>
                  <a:pt x="5087120" y="6532877"/>
                  <a:pt x="5067916" y="6534782"/>
                </a:cubicBezTo>
                <a:cubicBezTo>
                  <a:pt x="5066342" y="6535099"/>
                  <a:pt x="5065710" y="6535099"/>
                  <a:pt x="5065710" y="6536687"/>
                </a:cubicBezTo>
                <a:cubicBezTo>
                  <a:pt x="5065710" y="6536687"/>
                  <a:pt x="5065710" y="6536687"/>
                  <a:pt x="5065710" y="6538909"/>
                </a:cubicBezTo>
                <a:cubicBezTo>
                  <a:pt x="5065710" y="6540497"/>
                  <a:pt x="5066342" y="6540814"/>
                  <a:pt x="5069489" y="6541132"/>
                </a:cubicBezTo>
                <a:cubicBezTo>
                  <a:pt x="5074527" y="6541767"/>
                  <a:pt x="5074842" y="6543037"/>
                  <a:pt x="5074842" y="6558277"/>
                </a:cubicBezTo>
                <a:cubicBezTo>
                  <a:pt x="5074842" y="6558277"/>
                  <a:pt x="5074842" y="6558277"/>
                  <a:pt x="5074842" y="6570025"/>
                </a:cubicBezTo>
                <a:cubicBezTo>
                  <a:pt x="5074842" y="6570025"/>
                  <a:pt x="5074842" y="6570025"/>
                  <a:pt x="5074842" y="6577010"/>
                </a:cubicBezTo>
                <a:cubicBezTo>
                  <a:pt x="5074842" y="6579232"/>
                  <a:pt x="5074842" y="6581455"/>
                  <a:pt x="5074842" y="6582725"/>
                </a:cubicBezTo>
                <a:cubicBezTo>
                  <a:pt x="5074842" y="6589710"/>
                  <a:pt x="5076731" y="6594472"/>
                  <a:pt x="5080824" y="6597012"/>
                </a:cubicBezTo>
                <a:cubicBezTo>
                  <a:pt x="5084286" y="6599235"/>
                  <a:pt x="5089323" y="6600505"/>
                  <a:pt x="5094046" y="6600505"/>
                </a:cubicBezTo>
                <a:cubicBezTo>
                  <a:pt x="5100972" y="6600505"/>
                  <a:pt x="5103490" y="6598917"/>
                  <a:pt x="5112304" y="6590980"/>
                </a:cubicBezTo>
                <a:cubicBezTo>
                  <a:pt x="5113880" y="6589075"/>
                  <a:pt x="5114508" y="6588757"/>
                  <a:pt x="5115138" y="6588757"/>
                </a:cubicBezTo>
                <a:cubicBezTo>
                  <a:pt x="5115768" y="6588757"/>
                  <a:pt x="5116082" y="6589710"/>
                  <a:pt x="5116398" y="6591615"/>
                </a:cubicBezTo>
                <a:cubicBezTo>
                  <a:pt x="5117027" y="6600822"/>
                  <a:pt x="5117027" y="6600822"/>
                  <a:pt x="5118599" y="6600822"/>
                </a:cubicBezTo>
                <a:cubicBezTo>
                  <a:pt x="5118917" y="6600822"/>
                  <a:pt x="5119546" y="6600505"/>
                  <a:pt x="5120489" y="6600505"/>
                </a:cubicBezTo>
                <a:cubicBezTo>
                  <a:pt x="5120489" y="6600505"/>
                  <a:pt x="5120489" y="6600505"/>
                  <a:pt x="5138120" y="6597965"/>
                </a:cubicBezTo>
                <a:cubicBezTo>
                  <a:pt x="5139694" y="6597965"/>
                  <a:pt x="5140322" y="6597330"/>
                  <a:pt x="5140322" y="6595742"/>
                </a:cubicBezTo>
                <a:cubicBezTo>
                  <a:pt x="5140322" y="6595742"/>
                  <a:pt x="5140322" y="6595742"/>
                  <a:pt x="5140322" y="6594155"/>
                </a:cubicBezTo>
                <a:cubicBezTo>
                  <a:pt x="5140322" y="6592567"/>
                  <a:pt x="5139694" y="6592250"/>
                  <a:pt x="5137805" y="6591932"/>
                </a:cubicBezTo>
                <a:cubicBezTo>
                  <a:pt x="5132767" y="6591297"/>
                  <a:pt x="5131509" y="6590345"/>
                  <a:pt x="5131195" y="6586535"/>
                </a:cubicBezTo>
                <a:cubicBezTo>
                  <a:pt x="5130880" y="6584312"/>
                  <a:pt x="5130565" y="6577010"/>
                  <a:pt x="5130565" y="6564627"/>
                </a:cubicBezTo>
                <a:lnTo>
                  <a:pt x="5130565" y="6555419"/>
                </a:lnTo>
                <a:cubicBezTo>
                  <a:pt x="5130565" y="6552244"/>
                  <a:pt x="5130565" y="6549387"/>
                  <a:pt x="5130565" y="6546847"/>
                </a:cubicBezTo>
                <a:cubicBezTo>
                  <a:pt x="5130880" y="6541132"/>
                  <a:pt x="5130880" y="6541132"/>
                  <a:pt x="5130880" y="6537639"/>
                </a:cubicBezTo>
                <a:cubicBezTo>
                  <a:pt x="5130880" y="6537639"/>
                  <a:pt x="5130880" y="6537639"/>
                  <a:pt x="5131195" y="6534147"/>
                </a:cubicBezTo>
                <a:cubicBezTo>
                  <a:pt x="5131195" y="6532877"/>
                  <a:pt x="5130565" y="6532559"/>
                  <a:pt x="5129304" y="6532559"/>
                </a:cubicBezTo>
                <a:cubicBezTo>
                  <a:pt x="5128990" y="6532559"/>
                  <a:pt x="5128044" y="6532559"/>
                  <a:pt x="5127416" y="6532877"/>
                </a:cubicBezTo>
                <a:cubicBezTo>
                  <a:pt x="5127416" y="6532877"/>
                  <a:pt x="5127416" y="6532877"/>
                  <a:pt x="5108842" y="6534782"/>
                </a:cubicBezTo>
                <a:cubicBezTo>
                  <a:pt x="5106954" y="6534782"/>
                  <a:pt x="5106638" y="6535099"/>
                  <a:pt x="5106638" y="6536687"/>
                </a:cubicBezTo>
                <a:cubicBezTo>
                  <a:pt x="5106638" y="6536687"/>
                  <a:pt x="5106638" y="6536687"/>
                  <a:pt x="5106638" y="6538909"/>
                </a:cubicBezTo>
                <a:cubicBezTo>
                  <a:pt x="5106638" y="6540497"/>
                  <a:pt x="5107268" y="6540814"/>
                  <a:pt x="5110102" y="6541132"/>
                </a:cubicBezTo>
                <a:cubicBezTo>
                  <a:pt x="5113564" y="6541449"/>
                  <a:pt x="5114825" y="6542402"/>
                  <a:pt x="5115138" y="6544942"/>
                </a:cubicBezTo>
                <a:cubicBezTo>
                  <a:pt x="5115453" y="6546212"/>
                  <a:pt x="5115768" y="6553197"/>
                  <a:pt x="5115768" y="6558277"/>
                </a:cubicBezTo>
                <a:cubicBezTo>
                  <a:pt x="5115768" y="6558277"/>
                  <a:pt x="5115768" y="6558277"/>
                  <a:pt x="5115768" y="6564627"/>
                </a:cubicBezTo>
                <a:cubicBezTo>
                  <a:pt x="5115768" y="6575105"/>
                  <a:pt x="5115453" y="6578280"/>
                  <a:pt x="5113564" y="6581455"/>
                </a:cubicBezTo>
                <a:cubicBezTo>
                  <a:pt x="5111359" y="6585900"/>
                  <a:pt x="5106009" y="6588757"/>
                  <a:pt x="5100026" y="6588757"/>
                </a:cubicBezTo>
                <a:cubicBezTo>
                  <a:pt x="5096249" y="6588757"/>
                  <a:pt x="5093416" y="6587487"/>
                  <a:pt x="5091842" y="6585265"/>
                </a:cubicBezTo>
                <a:cubicBezTo>
                  <a:pt x="5089954" y="6582407"/>
                  <a:pt x="5089639" y="6580502"/>
                  <a:pt x="5089639" y="6568437"/>
                </a:cubicBezTo>
                <a:cubicBezTo>
                  <a:pt x="5089639" y="6568437"/>
                  <a:pt x="5089639" y="6568437"/>
                  <a:pt x="5089639" y="6557959"/>
                </a:cubicBezTo>
                <a:cubicBezTo>
                  <a:pt x="5089639" y="6551609"/>
                  <a:pt x="5089954" y="6543354"/>
                  <a:pt x="5090582" y="6537004"/>
                </a:cubicBezTo>
                <a:cubicBezTo>
                  <a:pt x="5090582" y="6535734"/>
                  <a:pt x="5090582" y="6534782"/>
                  <a:pt x="5090582" y="6534147"/>
                </a:cubicBezTo>
                <a:cubicBezTo>
                  <a:pt x="5090582" y="6533194"/>
                  <a:pt x="5090268" y="6532559"/>
                  <a:pt x="5089323" y="6532559"/>
                </a:cubicBezTo>
                <a:close/>
                <a:moveTo>
                  <a:pt x="5027612" y="6532559"/>
                </a:moveTo>
                <a:cubicBezTo>
                  <a:pt x="5017451" y="6532559"/>
                  <a:pt x="5009832" y="6535749"/>
                  <a:pt x="5003796" y="6542129"/>
                </a:cubicBezTo>
                <a:cubicBezTo>
                  <a:pt x="4997764" y="6548828"/>
                  <a:pt x="4994273" y="6558078"/>
                  <a:pt x="4994273" y="6568605"/>
                </a:cubicBezTo>
                <a:cubicBezTo>
                  <a:pt x="4994273" y="6588382"/>
                  <a:pt x="5006339" y="6600822"/>
                  <a:pt x="5025071" y="6600822"/>
                </a:cubicBezTo>
                <a:cubicBezTo>
                  <a:pt x="5036184" y="6600822"/>
                  <a:pt x="5045073" y="6596994"/>
                  <a:pt x="5051107" y="6589658"/>
                </a:cubicBezTo>
                <a:cubicBezTo>
                  <a:pt x="5056187" y="6583278"/>
                  <a:pt x="5059361" y="6574027"/>
                  <a:pt x="5059361" y="6565096"/>
                </a:cubicBezTo>
                <a:cubicBezTo>
                  <a:pt x="5059361" y="6558078"/>
                  <a:pt x="5057457" y="6551698"/>
                  <a:pt x="5054599" y="6546276"/>
                </a:cubicBezTo>
                <a:cubicBezTo>
                  <a:pt x="5049520" y="6537344"/>
                  <a:pt x="5039677" y="6532559"/>
                  <a:pt x="5027612" y="6532559"/>
                </a:cubicBezTo>
                <a:close/>
                <a:moveTo>
                  <a:pt x="4803177" y="6532559"/>
                </a:moveTo>
                <a:cubicBezTo>
                  <a:pt x="4798465" y="6532559"/>
                  <a:pt x="4791238" y="6533525"/>
                  <a:pt x="4786838" y="6534491"/>
                </a:cubicBezTo>
                <a:cubicBezTo>
                  <a:pt x="4782755" y="6535778"/>
                  <a:pt x="4781810" y="6536744"/>
                  <a:pt x="4781497" y="6540285"/>
                </a:cubicBezTo>
                <a:lnTo>
                  <a:pt x="4780556" y="6547366"/>
                </a:lnTo>
                <a:cubicBezTo>
                  <a:pt x="4780556" y="6547366"/>
                  <a:pt x="4780556" y="6547366"/>
                  <a:pt x="4780556" y="6548010"/>
                </a:cubicBezTo>
                <a:cubicBezTo>
                  <a:pt x="4780556" y="6549297"/>
                  <a:pt x="4780870" y="6549619"/>
                  <a:pt x="4781497" y="6549619"/>
                </a:cubicBezTo>
                <a:cubicBezTo>
                  <a:pt x="4781810" y="6549619"/>
                  <a:pt x="4782440" y="6549619"/>
                  <a:pt x="4783384" y="6548976"/>
                </a:cubicBezTo>
                <a:cubicBezTo>
                  <a:pt x="4788409" y="6546079"/>
                  <a:pt x="4795636" y="6543825"/>
                  <a:pt x="4801291" y="6543825"/>
                </a:cubicBezTo>
                <a:cubicBezTo>
                  <a:pt x="4809776" y="6543825"/>
                  <a:pt x="4812916" y="6547366"/>
                  <a:pt x="4812916" y="6556379"/>
                </a:cubicBezTo>
                <a:cubicBezTo>
                  <a:pt x="4812916" y="6556379"/>
                  <a:pt x="4812916" y="6556379"/>
                  <a:pt x="4812916" y="6558632"/>
                </a:cubicBezTo>
                <a:cubicBezTo>
                  <a:pt x="4812916" y="6562817"/>
                  <a:pt x="4812288" y="6563461"/>
                  <a:pt x="4804747" y="6565070"/>
                </a:cubicBezTo>
                <a:cubicBezTo>
                  <a:pt x="4804747" y="6565070"/>
                  <a:pt x="4804747" y="6565070"/>
                  <a:pt x="4787782" y="6568611"/>
                </a:cubicBezTo>
                <a:cubicBezTo>
                  <a:pt x="4781185" y="6569898"/>
                  <a:pt x="4780870" y="6569898"/>
                  <a:pt x="4779927" y="6571508"/>
                </a:cubicBezTo>
                <a:cubicBezTo>
                  <a:pt x="4778041" y="6574405"/>
                  <a:pt x="4776786" y="6579877"/>
                  <a:pt x="4776786" y="6584705"/>
                </a:cubicBezTo>
                <a:cubicBezTo>
                  <a:pt x="4776786" y="6594040"/>
                  <a:pt x="4783069" y="6601444"/>
                  <a:pt x="4791238" y="6601444"/>
                </a:cubicBezTo>
                <a:cubicBezTo>
                  <a:pt x="4795636" y="6601444"/>
                  <a:pt x="4800350" y="6600156"/>
                  <a:pt x="4804120" y="6597903"/>
                </a:cubicBezTo>
                <a:cubicBezTo>
                  <a:pt x="4805690" y="6596937"/>
                  <a:pt x="4811032" y="6593074"/>
                  <a:pt x="4811661" y="6592109"/>
                </a:cubicBezTo>
                <a:cubicBezTo>
                  <a:pt x="4812288" y="6592109"/>
                  <a:pt x="4812602" y="6591787"/>
                  <a:pt x="4812602" y="6591787"/>
                </a:cubicBezTo>
                <a:cubicBezTo>
                  <a:pt x="4813231" y="6591787"/>
                  <a:pt x="4813545" y="6592753"/>
                  <a:pt x="4813545" y="6595328"/>
                </a:cubicBezTo>
                <a:cubicBezTo>
                  <a:pt x="4813545" y="6596293"/>
                  <a:pt x="4813859" y="6599512"/>
                  <a:pt x="4814174" y="6600478"/>
                </a:cubicBezTo>
                <a:cubicBezTo>
                  <a:pt x="4814488" y="6602087"/>
                  <a:pt x="4815117" y="6602409"/>
                  <a:pt x="4816372" y="6602409"/>
                </a:cubicBezTo>
                <a:cubicBezTo>
                  <a:pt x="4817630" y="6602409"/>
                  <a:pt x="4818573" y="6602409"/>
                  <a:pt x="4819200" y="6602409"/>
                </a:cubicBezTo>
                <a:cubicBezTo>
                  <a:pt x="4819200" y="6602409"/>
                  <a:pt x="4819200" y="6602409"/>
                  <a:pt x="4834596" y="6599512"/>
                </a:cubicBezTo>
                <a:cubicBezTo>
                  <a:pt x="4836794" y="6598868"/>
                  <a:pt x="4837109" y="6598868"/>
                  <a:pt x="4837109" y="6597259"/>
                </a:cubicBezTo>
                <a:cubicBezTo>
                  <a:pt x="4837109" y="6597259"/>
                  <a:pt x="4837109" y="6597259"/>
                  <a:pt x="4837109" y="6595328"/>
                </a:cubicBezTo>
                <a:cubicBezTo>
                  <a:pt x="4837109" y="6593718"/>
                  <a:pt x="4836480" y="6593074"/>
                  <a:pt x="4833968" y="6593074"/>
                </a:cubicBezTo>
                <a:cubicBezTo>
                  <a:pt x="4830825" y="6592753"/>
                  <a:pt x="4829570" y="6592109"/>
                  <a:pt x="4828312" y="6591465"/>
                </a:cubicBezTo>
                <a:cubicBezTo>
                  <a:pt x="4826740" y="6589856"/>
                  <a:pt x="4826740" y="6589856"/>
                  <a:pt x="4826740" y="6576336"/>
                </a:cubicBezTo>
                <a:cubicBezTo>
                  <a:pt x="4826740" y="6576336"/>
                  <a:pt x="4826740" y="6576336"/>
                  <a:pt x="4827371" y="6551551"/>
                </a:cubicBezTo>
                <a:cubicBezTo>
                  <a:pt x="4827371" y="6538675"/>
                  <a:pt x="4819828" y="6532559"/>
                  <a:pt x="4803177" y="6532559"/>
                </a:cubicBezTo>
                <a:close/>
                <a:moveTo>
                  <a:pt x="6236007" y="6532558"/>
                </a:moveTo>
                <a:cubicBezTo>
                  <a:pt x="6236007" y="6532558"/>
                  <a:pt x="6236007" y="6532558"/>
                  <a:pt x="6230040" y="6533843"/>
                </a:cubicBezTo>
                <a:cubicBezTo>
                  <a:pt x="6230040" y="6533843"/>
                  <a:pt x="6230040" y="6533843"/>
                  <a:pt x="6230040" y="6534806"/>
                </a:cubicBezTo>
                <a:cubicBezTo>
                  <a:pt x="6234349" y="6535448"/>
                  <a:pt x="6237995" y="6538659"/>
                  <a:pt x="6238658" y="6541869"/>
                </a:cubicBezTo>
                <a:cubicBezTo>
                  <a:pt x="6239653" y="6546364"/>
                  <a:pt x="6236007" y="6551501"/>
                  <a:pt x="6231035" y="6551822"/>
                </a:cubicBezTo>
                <a:cubicBezTo>
                  <a:pt x="6231035" y="6551822"/>
                  <a:pt x="6231035" y="6551822"/>
                  <a:pt x="6227720" y="6538980"/>
                </a:cubicBezTo>
                <a:cubicBezTo>
                  <a:pt x="6227720" y="6538980"/>
                  <a:pt x="6227720" y="6538980"/>
                  <a:pt x="6228714" y="6537374"/>
                </a:cubicBezTo>
                <a:cubicBezTo>
                  <a:pt x="6228714" y="6537374"/>
                  <a:pt x="6228714" y="6537374"/>
                  <a:pt x="6228383" y="6536411"/>
                </a:cubicBezTo>
                <a:cubicBezTo>
                  <a:pt x="6228383" y="6536411"/>
                  <a:pt x="6228383" y="6536411"/>
                  <a:pt x="6222417" y="6538016"/>
                </a:cubicBezTo>
                <a:cubicBezTo>
                  <a:pt x="6222417" y="6538016"/>
                  <a:pt x="6222417" y="6538016"/>
                  <a:pt x="6222748" y="6539301"/>
                </a:cubicBezTo>
                <a:cubicBezTo>
                  <a:pt x="6222748" y="6539301"/>
                  <a:pt x="6222748" y="6539301"/>
                  <a:pt x="6225068" y="6540264"/>
                </a:cubicBezTo>
                <a:cubicBezTo>
                  <a:pt x="6225068" y="6540264"/>
                  <a:pt x="6225068" y="6540264"/>
                  <a:pt x="6227720" y="6552785"/>
                </a:cubicBezTo>
                <a:cubicBezTo>
                  <a:pt x="6223743" y="6554391"/>
                  <a:pt x="6218771" y="6551822"/>
                  <a:pt x="6217776" y="6547648"/>
                </a:cubicBezTo>
                <a:cubicBezTo>
                  <a:pt x="6217113" y="6544759"/>
                  <a:pt x="6217776" y="6541869"/>
                  <a:pt x="6220096" y="6539943"/>
                </a:cubicBezTo>
                <a:cubicBezTo>
                  <a:pt x="6220096" y="6539943"/>
                  <a:pt x="6220096" y="6539943"/>
                  <a:pt x="6219102" y="6538980"/>
                </a:cubicBezTo>
                <a:cubicBezTo>
                  <a:pt x="6219102" y="6538980"/>
                  <a:pt x="6219102" y="6538980"/>
                  <a:pt x="6213467" y="6540264"/>
                </a:cubicBezTo>
                <a:cubicBezTo>
                  <a:pt x="6213799" y="6542832"/>
                  <a:pt x="6214130" y="6544438"/>
                  <a:pt x="6214793" y="6547006"/>
                </a:cubicBezTo>
                <a:cubicBezTo>
                  <a:pt x="6216782" y="6554712"/>
                  <a:pt x="6221422" y="6561133"/>
                  <a:pt x="6231698" y="6558244"/>
                </a:cubicBezTo>
                <a:cubicBezTo>
                  <a:pt x="6241641" y="6555675"/>
                  <a:pt x="6243630" y="6548612"/>
                  <a:pt x="6241973" y="6541227"/>
                </a:cubicBezTo>
                <a:cubicBezTo>
                  <a:pt x="6240979" y="6537374"/>
                  <a:pt x="6239321" y="6535127"/>
                  <a:pt x="6236007" y="6532558"/>
                </a:cubicBezTo>
                <a:close/>
                <a:moveTo>
                  <a:pt x="5837231" y="6532558"/>
                </a:moveTo>
                <a:cubicBezTo>
                  <a:pt x="5836278" y="6532558"/>
                  <a:pt x="5835644" y="6533195"/>
                  <a:pt x="5835644" y="6534151"/>
                </a:cubicBezTo>
                <a:cubicBezTo>
                  <a:pt x="5835644" y="6534151"/>
                  <a:pt x="5835644" y="6534151"/>
                  <a:pt x="5835644" y="6536381"/>
                </a:cubicBezTo>
                <a:cubicBezTo>
                  <a:pt x="5835644" y="6537974"/>
                  <a:pt x="5835961" y="6538293"/>
                  <a:pt x="5836915" y="6538612"/>
                </a:cubicBezTo>
                <a:cubicBezTo>
                  <a:pt x="5839771" y="6539567"/>
                  <a:pt x="5840406" y="6539886"/>
                  <a:pt x="5841676" y="6543072"/>
                </a:cubicBezTo>
                <a:cubicBezTo>
                  <a:pt x="5843581" y="6547532"/>
                  <a:pt x="5845486" y="6552311"/>
                  <a:pt x="5847074" y="6555816"/>
                </a:cubicBezTo>
                <a:cubicBezTo>
                  <a:pt x="5851518" y="6566330"/>
                  <a:pt x="5855963" y="6576843"/>
                  <a:pt x="5860408" y="6587357"/>
                </a:cubicBezTo>
                <a:cubicBezTo>
                  <a:pt x="5863901" y="6596278"/>
                  <a:pt x="5863901" y="6596597"/>
                  <a:pt x="5865488" y="6597234"/>
                </a:cubicBezTo>
                <a:cubicBezTo>
                  <a:pt x="5865806" y="6597552"/>
                  <a:pt x="5866123" y="6597871"/>
                  <a:pt x="5866123" y="6598190"/>
                </a:cubicBezTo>
                <a:cubicBezTo>
                  <a:pt x="5865806" y="6598827"/>
                  <a:pt x="5865488" y="6599783"/>
                  <a:pt x="5865171" y="6600738"/>
                </a:cubicBezTo>
                <a:cubicBezTo>
                  <a:pt x="5863266" y="6607748"/>
                  <a:pt x="5858503" y="6611571"/>
                  <a:pt x="5851518" y="6611571"/>
                </a:cubicBezTo>
                <a:cubicBezTo>
                  <a:pt x="5848026" y="6611571"/>
                  <a:pt x="5845168" y="6610934"/>
                  <a:pt x="5841358" y="6609978"/>
                </a:cubicBezTo>
                <a:cubicBezTo>
                  <a:pt x="5841041" y="6609978"/>
                  <a:pt x="5840724" y="6609978"/>
                  <a:pt x="5840406" y="6609978"/>
                </a:cubicBezTo>
                <a:cubicBezTo>
                  <a:pt x="5839455" y="6609978"/>
                  <a:pt x="5839136" y="6610296"/>
                  <a:pt x="5839136" y="6611889"/>
                </a:cubicBezTo>
                <a:cubicBezTo>
                  <a:pt x="5839136" y="6611889"/>
                  <a:pt x="5839136" y="6611889"/>
                  <a:pt x="5839136" y="6614119"/>
                </a:cubicBezTo>
                <a:cubicBezTo>
                  <a:pt x="5838818" y="6615075"/>
                  <a:pt x="5838818" y="6616031"/>
                  <a:pt x="5838818" y="6617305"/>
                </a:cubicBezTo>
                <a:cubicBezTo>
                  <a:pt x="5838818" y="6623996"/>
                  <a:pt x="5840088" y="6624633"/>
                  <a:pt x="5850566" y="6624633"/>
                </a:cubicBezTo>
                <a:cubicBezTo>
                  <a:pt x="5855646" y="6624633"/>
                  <a:pt x="5861043" y="6622403"/>
                  <a:pt x="5864218" y="6618898"/>
                </a:cubicBezTo>
                <a:cubicBezTo>
                  <a:pt x="5867711" y="6615075"/>
                  <a:pt x="5868346" y="6613482"/>
                  <a:pt x="5874696" y="6596597"/>
                </a:cubicBezTo>
                <a:cubicBezTo>
                  <a:pt x="5877554" y="6589269"/>
                  <a:pt x="5880094" y="6582578"/>
                  <a:pt x="5882634" y="6575569"/>
                </a:cubicBezTo>
                <a:cubicBezTo>
                  <a:pt x="5882634" y="6575569"/>
                  <a:pt x="5882634" y="6575569"/>
                  <a:pt x="5889619" y="6558046"/>
                </a:cubicBezTo>
                <a:cubicBezTo>
                  <a:pt x="5890889" y="6554860"/>
                  <a:pt x="5892159" y="6551674"/>
                  <a:pt x="5893429" y="6548170"/>
                </a:cubicBezTo>
                <a:cubicBezTo>
                  <a:pt x="5896287" y="6540205"/>
                  <a:pt x="5896604" y="6539886"/>
                  <a:pt x="5899461" y="6538612"/>
                </a:cubicBezTo>
                <a:cubicBezTo>
                  <a:pt x="5900731" y="6537974"/>
                  <a:pt x="5900731" y="6537656"/>
                  <a:pt x="5900731" y="6536381"/>
                </a:cubicBezTo>
                <a:lnTo>
                  <a:pt x="5900731" y="6534151"/>
                </a:lnTo>
                <a:cubicBezTo>
                  <a:pt x="5900731" y="6533195"/>
                  <a:pt x="5900414" y="6532558"/>
                  <a:pt x="5899144" y="6532558"/>
                </a:cubicBezTo>
                <a:cubicBezTo>
                  <a:pt x="5898827" y="6532558"/>
                  <a:pt x="5898509" y="6532558"/>
                  <a:pt x="5897874" y="6532877"/>
                </a:cubicBezTo>
                <a:cubicBezTo>
                  <a:pt x="5895651" y="6532877"/>
                  <a:pt x="5893111" y="6532877"/>
                  <a:pt x="5890254" y="6532877"/>
                </a:cubicBezTo>
                <a:cubicBezTo>
                  <a:pt x="5886761" y="6532877"/>
                  <a:pt x="5883269" y="6532877"/>
                  <a:pt x="5880729" y="6532558"/>
                </a:cubicBezTo>
                <a:cubicBezTo>
                  <a:pt x="5880729" y="6532558"/>
                  <a:pt x="5880729" y="6532558"/>
                  <a:pt x="5879459" y="6532558"/>
                </a:cubicBezTo>
                <a:cubicBezTo>
                  <a:pt x="5878506" y="6532558"/>
                  <a:pt x="5878189" y="6532877"/>
                  <a:pt x="5878189" y="6534151"/>
                </a:cubicBezTo>
                <a:cubicBezTo>
                  <a:pt x="5878189" y="6534151"/>
                  <a:pt x="5878189" y="6534151"/>
                  <a:pt x="5878189" y="6536381"/>
                </a:cubicBezTo>
                <a:cubicBezTo>
                  <a:pt x="5878189" y="6538293"/>
                  <a:pt x="5878189" y="6538293"/>
                  <a:pt x="5881364" y="6538930"/>
                </a:cubicBezTo>
                <a:cubicBezTo>
                  <a:pt x="5883904" y="6539567"/>
                  <a:pt x="5885174" y="6540842"/>
                  <a:pt x="5885174" y="6542753"/>
                </a:cubicBezTo>
                <a:cubicBezTo>
                  <a:pt x="5885174" y="6545302"/>
                  <a:pt x="5874061" y="6580985"/>
                  <a:pt x="5873109" y="6580985"/>
                </a:cubicBezTo>
                <a:cubicBezTo>
                  <a:pt x="5873109" y="6580985"/>
                  <a:pt x="5872791" y="6580348"/>
                  <a:pt x="5871840" y="6578118"/>
                </a:cubicBezTo>
                <a:cubicBezTo>
                  <a:pt x="5870886" y="6575569"/>
                  <a:pt x="5869299" y="6571427"/>
                  <a:pt x="5868346" y="6569197"/>
                </a:cubicBezTo>
                <a:cubicBezTo>
                  <a:pt x="5868346" y="6569197"/>
                  <a:pt x="5868346" y="6569197"/>
                  <a:pt x="5866441" y="6563781"/>
                </a:cubicBezTo>
                <a:cubicBezTo>
                  <a:pt x="5866441" y="6563781"/>
                  <a:pt x="5866441" y="6563781"/>
                  <a:pt x="5862313" y="6552949"/>
                </a:cubicBezTo>
                <a:cubicBezTo>
                  <a:pt x="5861678" y="6550718"/>
                  <a:pt x="5860726" y="6548488"/>
                  <a:pt x="5860091" y="6546258"/>
                </a:cubicBezTo>
                <a:cubicBezTo>
                  <a:pt x="5859456" y="6545302"/>
                  <a:pt x="5859138" y="6544028"/>
                  <a:pt x="5859138" y="6543391"/>
                </a:cubicBezTo>
                <a:cubicBezTo>
                  <a:pt x="5859138" y="6541479"/>
                  <a:pt x="5860726" y="6540205"/>
                  <a:pt x="5863266" y="6539567"/>
                </a:cubicBezTo>
                <a:cubicBezTo>
                  <a:pt x="5868028" y="6538293"/>
                  <a:pt x="5868028" y="6538293"/>
                  <a:pt x="5868028" y="6536381"/>
                </a:cubicBezTo>
                <a:cubicBezTo>
                  <a:pt x="5868028" y="6536381"/>
                  <a:pt x="5868028" y="6536381"/>
                  <a:pt x="5868028" y="6534151"/>
                </a:cubicBezTo>
                <a:cubicBezTo>
                  <a:pt x="5868028" y="6533195"/>
                  <a:pt x="5867393" y="6532558"/>
                  <a:pt x="5866441" y="6532558"/>
                </a:cubicBezTo>
                <a:cubicBezTo>
                  <a:pt x="5866441" y="6532558"/>
                  <a:pt x="5866441" y="6532558"/>
                  <a:pt x="5865171" y="6532558"/>
                </a:cubicBezTo>
                <a:cubicBezTo>
                  <a:pt x="5862948" y="6532877"/>
                  <a:pt x="5856916" y="6532877"/>
                  <a:pt x="5853423" y="6532877"/>
                </a:cubicBezTo>
                <a:cubicBezTo>
                  <a:pt x="5850883" y="6532877"/>
                  <a:pt x="5839136" y="6532877"/>
                  <a:pt x="5838184" y="6532558"/>
                </a:cubicBezTo>
                <a:cubicBezTo>
                  <a:pt x="5838184" y="6532558"/>
                  <a:pt x="5838184" y="6532558"/>
                  <a:pt x="5837231" y="6532558"/>
                </a:cubicBezTo>
                <a:close/>
                <a:moveTo>
                  <a:pt x="5758711" y="6532558"/>
                </a:moveTo>
                <a:cubicBezTo>
                  <a:pt x="5758391" y="6532558"/>
                  <a:pt x="5758072" y="6532558"/>
                  <a:pt x="5757429" y="6532877"/>
                </a:cubicBezTo>
                <a:cubicBezTo>
                  <a:pt x="5757429" y="6532877"/>
                  <a:pt x="5757429" y="6532877"/>
                  <a:pt x="5756469" y="6532877"/>
                </a:cubicBezTo>
                <a:cubicBezTo>
                  <a:pt x="5756469" y="6532877"/>
                  <a:pt x="5756469" y="6532877"/>
                  <a:pt x="5737876" y="6534791"/>
                </a:cubicBezTo>
                <a:cubicBezTo>
                  <a:pt x="5735953" y="6535110"/>
                  <a:pt x="5735632" y="6535429"/>
                  <a:pt x="5735632" y="6536705"/>
                </a:cubicBezTo>
                <a:cubicBezTo>
                  <a:pt x="5735632" y="6536705"/>
                  <a:pt x="5735632" y="6536705"/>
                  <a:pt x="5735632" y="6539258"/>
                </a:cubicBezTo>
                <a:cubicBezTo>
                  <a:pt x="5735632" y="6540534"/>
                  <a:pt x="5736274" y="6540853"/>
                  <a:pt x="5739159" y="6541172"/>
                </a:cubicBezTo>
                <a:cubicBezTo>
                  <a:pt x="5744608" y="6541810"/>
                  <a:pt x="5744929" y="6542767"/>
                  <a:pt x="5744929" y="6558399"/>
                </a:cubicBezTo>
                <a:lnTo>
                  <a:pt x="5744929" y="6569245"/>
                </a:lnTo>
                <a:cubicBezTo>
                  <a:pt x="5744929" y="6578178"/>
                  <a:pt x="5744608" y="6584239"/>
                  <a:pt x="5744608" y="6587430"/>
                </a:cubicBezTo>
                <a:cubicBezTo>
                  <a:pt x="5744286" y="6590301"/>
                  <a:pt x="5743647" y="6590939"/>
                  <a:pt x="5739478" y="6592534"/>
                </a:cubicBezTo>
                <a:cubicBezTo>
                  <a:pt x="5735632" y="6593810"/>
                  <a:pt x="5735632" y="6593810"/>
                  <a:pt x="5735632" y="6595405"/>
                </a:cubicBezTo>
                <a:cubicBezTo>
                  <a:pt x="5735632" y="6595405"/>
                  <a:pt x="5735632" y="6595405"/>
                  <a:pt x="5735632" y="6597638"/>
                </a:cubicBezTo>
                <a:cubicBezTo>
                  <a:pt x="5735632" y="6598914"/>
                  <a:pt x="5735632" y="6599233"/>
                  <a:pt x="5736913" y="6599233"/>
                </a:cubicBezTo>
                <a:cubicBezTo>
                  <a:pt x="5736913" y="6599233"/>
                  <a:pt x="5736913" y="6599233"/>
                  <a:pt x="5737876" y="6599233"/>
                </a:cubicBezTo>
                <a:cubicBezTo>
                  <a:pt x="5741081" y="6599233"/>
                  <a:pt x="5747493" y="6598914"/>
                  <a:pt x="5752302" y="6598914"/>
                </a:cubicBezTo>
                <a:cubicBezTo>
                  <a:pt x="5757429" y="6598914"/>
                  <a:pt x="5763199" y="6599233"/>
                  <a:pt x="5766726" y="6599233"/>
                </a:cubicBezTo>
                <a:cubicBezTo>
                  <a:pt x="5766726" y="6599233"/>
                  <a:pt x="5766726" y="6599233"/>
                  <a:pt x="5767687" y="6599233"/>
                </a:cubicBezTo>
                <a:cubicBezTo>
                  <a:pt x="5768649" y="6599233"/>
                  <a:pt x="5768969" y="6598914"/>
                  <a:pt x="5768969" y="6597638"/>
                </a:cubicBezTo>
                <a:cubicBezTo>
                  <a:pt x="5768969" y="6597638"/>
                  <a:pt x="5768969" y="6597638"/>
                  <a:pt x="5768969" y="6595405"/>
                </a:cubicBezTo>
                <a:cubicBezTo>
                  <a:pt x="5768969" y="6593810"/>
                  <a:pt x="5768969" y="6593491"/>
                  <a:pt x="5765124" y="6592534"/>
                </a:cubicBezTo>
                <a:cubicBezTo>
                  <a:pt x="5761276" y="6591258"/>
                  <a:pt x="5760314" y="6590301"/>
                  <a:pt x="5759994" y="6587430"/>
                </a:cubicBezTo>
                <a:cubicBezTo>
                  <a:pt x="5759994" y="6584239"/>
                  <a:pt x="5759994" y="6577221"/>
                  <a:pt x="5759994" y="6569245"/>
                </a:cubicBezTo>
                <a:cubicBezTo>
                  <a:pt x="5759994" y="6569245"/>
                  <a:pt x="5759994" y="6569245"/>
                  <a:pt x="5759994" y="6562865"/>
                </a:cubicBezTo>
                <a:cubicBezTo>
                  <a:pt x="5759994" y="6555528"/>
                  <a:pt x="5759994" y="6542448"/>
                  <a:pt x="5759994" y="6540215"/>
                </a:cubicBezTo>
                <a:cubicBezTo>
                  <a:pt x="5760314" y="6535429"/>
                  <a:pt x="5760314" y="6535429"/>
                  <a:pt x="5760314" y="6535110"/>
                </a:cubicBezTo>
                <a:cubicBezTo>
                  <a:pt x="5760314" y="6533515"/>
                  <a:pt x="5759675" y="6532558"/>
                  <a:pt x="5758711" y="6532558"/>
                </a:cubicBezTo>
                <a:close/>
                <a:moveTo>
                  <a:pt x="5705788" y="6532558"/>
                </a:moveTo>
                <a:cubicBezTo>
                  <a:pt x="5689595" y="6532558"/>
                  <a:pt x="5680070" y="6540214"/>
                  <a:pt x="5680070" y="6553292"/>
                </a:cubicBezTo>
                <a:cubicBezTo>
                  <a:pt x="5680070" y="6563181"/>
                  <a:pt x="5684197" y="6567647"/>
                  <a:pt x="5701025" y="6575621"/>
                </a:cubicBezTo>
                <a:cubicBezTo>
                  <a:pt x="5708327" y="6578811"/>
                  <a:pt x="5710233" y="6581044"/>
                  <a:pt x="5710233" y="6584872"/>
                </a:cubicBezTo>
                <a:cubicBezTo>
                  <a:pt x="5710233" y="6589976"/>
                  <a:pt x="5705470" y="6593804"/>
                  <a:pt x="5699119" y="6593804"/>
                </a:cubicBezTo>
                <a:cubicBezTo>
                  <a:pt x="5692770" y="6593804"/>
                  <a:pt x="5687055" y="6590295"/>
                  <a:pt x="5686102" y="6585829"/>
                </a:cubicBezTo>
                <a:cubicBezTo>
                  <a:pt x="5685150" y="6582320"/>
                  <a:pt x="5685150" y="6582320"/>
                  <a:pt x="5683880" y="6582320"/>
                </a:cubicBezTo>
                <a:cubicBezTo>
                  <a:pt x="5683880" y="6582320"/>
                  <a:pt x="5683880" y="6582320"/>
                  <a:pt x="5681657" y="6582320"/>
                </a:cubicBezTo>
                <a:cubicBezTo>
                  <a:pt x="5680070" y="6582320"/>
                  <a:pt x="5679434" y="6582958"/>
                  <a:pt x="5679434" y="6584553"/>
                </a:cubicBezTo>
                <a:cubicBezTo>
                  <a:pt x="5679434" y="6584553"/>
                  <a:pt x="5679434" y="6584553"/>
                  <a:pt x="5678483" y="6593485"/>
                </a:cubicBezTo>
                <a:cubicBezTo>
                  <a:pt x="5678483" y="6595717"/>
                  <a:pt x="5678800" y="6596355"/>
                  <a:pt x="5680705" y="6597312"/>
                </a:cubicBezTo>
                <a:cubicBezTo>
                  <a:pt x="5684832" y="6599545"/>
                  <a:pt x="5691500" y="6600821"/>
                  <a:pt x="5697533" y="6600821"/>
                </a:cubicBezTo>
                <a:cubicBezTo>
                  <a:pt x="5714043" y="6600821"/>
                  <a:pt x="5724521" y="6592847"/>
                  <a:pt x="5724521" y="6580725"/>
                </a:cubicBezTo>
                <a:cubicBezTo>
                  <a:pt x="5724521" y="6573388"/>
                  <a:pt x="5719757" y="6567009"/>
                  <a:pt x="5711185" y="6562862"/>
                </a:cubicBezTo>
                <a:cubicBezTo>
                  <a:pt x="5702613" y="6559034"/>
                  <a:pt x="5702613" y="6559034"/>
                  <a:pt x="5699755" y="6557439"/>
                </a:cubicBezTo>
                <a:cubicBezTo>
                  <a:pt x="5694675" y="6554249"/>
                  <a:pt x="5692770" y="6552016"/>
                  <a:pt x="5692770" y="6548508"/>
                </a:cubicBezTo>
                <a:cubicBezTo>
                  <a:pt x="5692770" y="6543085"/>
                  <a:pt x="5696897" y="6539895"/>
                  <a:pt x="5703248" y="6539895"/>
                </a:cubicBezTo>
                <a:cubicBezTo>
                  <a:pt x="5708963" y="6539895"/>
                  <a:pt x="5712773" y="6541809"/>
                  <a:pt x="5714360" y="6545318"/>
                </a:cubicBezTo>
                <a:cubicBezTo>
                  <a:pt x="5715630" y="6548827"/>
                  <a:pt x="5715630" y="6548827"/>
                  <a:pt x="5716901" y="6548827"/>
                </a:cubicBezTo>
                <a:cubicBezTo>
                  <a:pt x="5716901" y="6548827"/>
                  <a:pt x="5716901" y="6548827"/>
                  <a:pt x="5719123" y="6548827"/>
                </a:cubicBezTo>
                <a:cubicBezTo>
                  <a:pt x="5720393" y="6548827"/>
                  <a:pt x="5720710" y="6548508"/>
                  <a:pt x="5720710" y="6546275"/>
                </a:cubicBezTo>
                <a:lnTo>
                  <a:pt x="5721663" y="6538300"/>
                </a:lnTo>
                <a:cubicBezTo>
                  <a:pt x="5721663" y="6538300"/>
                  <a:pt x="5721663" y="6538300"/>
                  <a:pt x="5721663" y="6537981"/>
                </a:cubicBezTo>
                <a:cubicBezTo>
                  <a:pt x="5721663" y="6536386"/>
                  <a:pt x="5721027" y="6535748"/>
                  <a:pt x="5719123" y="6534791"/>
                </a:cubicBezTo>
                <a:cubicBezTo>
                  <a:pt x="5715947" y="6533515"/>
                  <a:pt x="5710550" y="6532558"/>
                  <a:pt x="5705788" y="6532558"/>
                </a:cubicBezTo>
                <a:close/>
                <a:moveTo>
                  <a:pt x="5638758" y="6532558"/>
                </a:moveTo>
                <a:cubicBezTo>
                  <a:pt x="5638436" y="6532558"/>
                  <a:pt x="5638114" y="6532558"/>
                  <a:pt x="5637794" y="6532877"/>
                </a:cubicBezTo>
                <a:cubicBezTo>
                  <a:pt x="5637794" y="6532877"/>
                  <a:pt x="5637794" y="6532877"/>
                  <a:pt x="5636508" y="6532877"/>
                </a:cubicBezTo>
                <a:cubicBezTo>
                  <a:pt x="5636508" y="6532877"/>
                  <a:pt x="5636508" y="6532877"/>
                  <a:pt x="5617231" y="6535748"/>
                </a:cubicBezTo>
                <a:cubicBezTo>
                  <a:pt x="5615304" y="6536067"/>
                  <a:pt x="5614983" y="6536386"/>
                  <a:pt x="5614983" y="6538301"/>
                </a:cubicBezTo>
                <a:lnTo>
                  <a:pt x="5614983" y="6540853"/>
                </a:lnTo>
                <a:cubicBezTo>
                  <a:pt x="5614983" y="6542129"/>
                  <a:pt x="5615304" y="6542448"/>
                  <a:pt x="5618196" y="6542448"/>
                </a:cubicBezTo>
                <a:cubicBezTo>
                  <a:pt x="5622371" y="6542767"/>
                  <a:pt x="5624300" y="6543724"/>
                  <a:pt x="5625585" y="6547233"/>
                </a:cubicBezTo>
                <a:cubicBezTo>
                  <a:pt x="5626870" y="6550742"/>
                  <a:pt x="5627833" y="6558399"/>
                  <a:pt x="5627833" y="6565098"/>
                </a:cubicBezTo>
                <a:cubicBezTo>
                  <a:pt x="5627833" y="6565098"/>
                  <a:pt x="5627833" y="6565098"/>
                  <a:pt x="5627833" y="6569245"/>
                </a:cubicBezTo>
                <a:cubicBezTo>
                  <a:pt x="5627833" y="6578178"/>
                  <a:pt x="5627833" y="6584239"/>
                  <a:pt x="5627512" y="6587430"/>
                </a:cubicBezTo>
                <a:cubicBezTo>
                  <a:pt x="5627191" y="6590301"/>
                  <a:pt x="5626548" y="6590939"/>
                  <a:pt x="5622693" y="6592534"/>
                </a:cubicBezTo>
                <a:cubicBezTo>
                  <a:pt x="5618516" y="6593810"/>
                  <a:pt x="5618516" y="6593810"/>
                  <a:pt x="5618516" y="6595405"/>
                </a:cubicBezTo>
                <a:cubicBezTo>
                  <a:pt x="5618516" y="6595405"/>
                  <a:pt x="5618516" y="6595405"/>
                  <a:pt x="5618516" y="6597638"/>
                </a:cubicBezTo>
                <a:cubicBezTo>
                  <a:pt x="5618516" y="6598914"/>
                  <a:pt x="5618838" y="6599233"/>
                  <a:pt x="5620123" y="6599233"/>
                </a:cubicBezTo>
                <a:cubicBezTo>
                  <a:pt x="5620123" y="6599233"/>
                  <a:pt x="5620123" y="6599233"/>
                  <a:pt x="5620765" y="6599233"/>
                </a:cubicBezTo>
                <a:cubicBezTo>
                  <a:pt x="5624300" y="6599233"/>
                  <a:pt x="5630404" y="6598914"/>
                  <a:pt x="5634581" y="6598914"/>
                </a:cubicBezTo>
                <a:cubicBezTo>
                  <a:pt x="5639721" y="6598914"/>
                  <a:pt x="5650323" y="6599233"/>
                  <a:pt x="5654178" y="6599233"/>
                </a:cubicBezTo>
                <a:cubicBezTo>
                  <a:pt x="5654178" y="6599233"/>
                  <a:pt x="5654178" y="6599233"/>
                  <a:pt x="5654821" y="6599233"/>
                </a:cubicBezTo>
                <a:cubicBezTo>
                  <a:pt x="5655785" y="6599233"/>
                  <a:pt x="5656427" y="6598595"/>
                  <a:pt x="5656427" y="6597319"/>
                </a:cubicBezTo>
                <a:cubicBezTo>
                  <a:pt x="5656427" y="6597319"/>
                  <a:pt x="5656427" y="6597319"/>
                  <a:pt x="5656427" y="6595405"/>
                </a:cubicBezTo>
                <a:cubicBezTo>
                  <a:pt x="5656427" y="6593491"/>
                  <a:pt x="5656427" y="6593491"/>
                  <a:pt x="5652251" y="6592534"/>
                </a:cubicBezTo>
                <a:cubicBezTo>
                  <a:pt x="5646468" y="6591258"/>
                  <a:pt x="5646468" y="6591258"/>
                  <a:pt x="5645504" y="6590939"/>
                </a:cubicBezTo>
                <a:cubicBezTo>
                  <a:pt x="5643576" y="6589982"/>
                  <a:pt x="5643255" y="6588706"/>
                  <a:pt x="5643255" y="6584239"/>
                </a:cubicBezTo>
                <a:cubicBezTo>
                  <a:pt x="5643255" y="6584239"/>
                  <a:pt x="5643255" y="6584239"/>
                  <a:pt x="5642934" y="6575945"/>
                </a:cubicBezTo>
                <a:cubicBezTo>
                  <a:pt x="5642934" y="6575945"/>
                  <a:pt x="5642934" y="6575945"/>
                  <a:pt x="5642934" y="6569883"/>
                </a:cubicBezTo>
                <a:cubicBezTo>
                  <a:pt x="5642934" y="6556804"/>
                  <a:pt x="5643576" y="6553933"/>
                  <a:pt x="5646468" y="6551061"/>
                </a:cubicBezTo>
                <a:cubicBezTo>
                  <a:pt x="5649038" y="6548828"/>
                  <a:pt x="5652894" y="6547233"/>
                  <a:pt x="5657712" y="6547233"/>
                </a:cubicBezTo>
                <a:cubicBezTo>
                  <a:pt x="5660604" y="6547233"/>
                  <a:pt x="5663496" y="6547552"/>
                  <a:pt x="5665102" y="6548190"/>
                </a:cubicBezTo>
                <a:cubicBezTo>
                  <a:pt x="5665744" y="6548190"/>
                  <a:pt x="5666066" y="6548509"/>
                  <a:pt x="5666387" y="6548509"/>
                </a:cubicBezTo>
                <a:cubicBezTo>
                  <a:pt x="5667352" y="6548509"/>
                  <a:pt x="5667994" y="6547552"/>
                  <a:pt x="5668315" y="6545000"/>
                </a:cubicBezTo>
                <a:cubicBezTo>
                  <a:pt x="5668315" y="6545000"/>
                  <a:pt x="5668315" y="6545000"/>
                  <a:pt x="5668636" y="6535748"/>
                </a:cubicBezTo>
                <a:cubicBezTo>
                  <a:pt x="5668636" y="6535748"/>
                  <a:pt x="5668636" y="6535748"/>
                  <a:pt x="5668636" y="6535429"/>
                </a:cubicBezTo>
                <a:cubicBezTo>
                  <a:pt x="5668958" y="6533515"/>
                  <a:pt x="5667352" y="6532558"/>
                  <a:pt x="5664138" y="6532558"/>
                </a:cubicBezTo>
                <a:cubicBezTo>
                  <a:pt x="5661567" y="6532558"/>
                  <a:pt x="5659640" y="6532877"/>
                  <a:pt x="5657712" y="6533515"/>
                </a:cubicBezTo>
                <a:cubicBezTo>
                  <a:pt x="5653858" y="6534153"/>
                  <a:pt x="5652571" y="6535110"/>
                  <a:pt x="5649038" y="6539258"/>
                </a:cubicBezTo>
                <a:cubicBezTo>
                  <a:pt x="5645825" y="6543086"/>
                  <a:pt x="5645825" y="6543086"/>
                  <a:pt x="5643898" y="6545319"/>
                </a:cubicBezTo>
                <a:cubicBezTo>
                  <a:pt x="5642934" y="6546276"/>
                  <a:pt x="5641649" y="6547233"/>
                  <a:pt x="5641327" y="6547233"/>
                </a:cubicBezTo>
                <a:cubicBezTo>
                  <a:pt x="5640364" y="6547233"/>
                  <a:pt x="5640042" y="6546276"/>
                  <a:pt x="5640042" y="6540853"/>
                </a:cubicBezTo>
                <a:cubicBezTo>
                  <a:pt x="5640042" y="6540853"/>
                  <a:pt x="5640042" y="6540853"/>
                  <a:pt x="5640364" y="6534791"/>
                </a:cubicBezTo>
                <a:cubicBezTo>
                  <a:pt x="5640364" y="6533515"/>
                  <a:pt x="5639721" y="6532558"/>
                  <a:pt x="5638758" y="6532558"/>
                </a:cubicBezTo>
                <a:close/>
                <a:moveTo>
                  <a:pt x="5580642" y="6532558"/>
                </a:moveTo>
                <a:cubicBezTo>
                  <a:pt x="5562120" y="6532558"/>
                  <a:pt x="5548308" y="6547870"/>
                  <a:pt x="5548308" y="6568604"/>
                </a:cubicBezTo>
                <a:cubicBezTo>
                  <a:pt x="5548308" y="6587743"/>
                  <a:pt x="5561180" y="6600821"/>
                  <a:pt x="5580013" y="6600821"/>
                </a:cubicBezTo>
                <a:cubicBezTo>
                  <a:pt x="5585350" y="6600821"/>
                  <a:pt x="5591315" y="6599545"/>
                  <a:pt x="5596022" y="6597631"/>
                </a:cubicBezTo>
                <a:cubicBezTo>
                  <a:pt x="5599475" y="6596355"/>
                  <a:pt x="5601047" y="6595398"/>
                  <a:pt x="5601360" y="6594761"/>
                </a:cubicBezTo>
                <a:cubicBezTo>
                  <a:pt x="5601673" y="6593804"/>
                  <a:pt x="5602929" y="6585191"/>
                  <a:pt x="5602929" y="6582958"/>
                </a:cubicBezTo>
                <a:cubicBezTo>
                  <a:pt x="5602929" y="6582320"/>
                  <a:pt x="5602302" y="6582001"/>
                  <a:pt x="5601987" y="6582001"/>
                </a:cubicBezTo>
                <a:cubicBezTo>
                  <a:pt x="5601987" y="6582001"/>
                  <a:pt x="5601673" y="6582001"/>
                  <a:pt x="5601360" y="6582320"/>
                </a:cubicBezTo>
                <a:cubicBezTo>
                  <a:pt x="5597278" y="6585829"/>
                  <a:pt x="5588174" y="6589019"/>
                  <a:pt x="5581583" y="6589019"/>
                </a:cubicBezTo>
                <a:cubicBezTo>
                  <a:pt x="5570596" y="6589019"/>
                  <a:pt x="5562748" y="6579449"/>
                  <a:pt x="5562748" y="6566690"/>
                </a:cubicBezTo>
                <a:cubicBezTo>
                  <a:pt x="5562748" y="6562224"/>
                  <a:pt x="5563062" y="6561905"/>
                  <a:pt x="5567770" y="6561905"/>
                </a:cubicBezTo>
                <a:lnTo>
                  <a:pt x="5597592" y="6561905"/>
                </a:lnTo>
                <a:cubicBezTo>
                  <a:pt x="5602616" y="6561905"/>
                  <a:pt x="5603870" y="6560629"/>
                  <a:pt x="5603870" y="6557120"/>
                </a:cubicBezTo>
                <a:cubicBezTo>
                  <a:pt x="5603870" y="6541490"/>
                  <a:pt x="5595709" y="6532558"/>
                  <a:pt x="5580642" y="6532558"/>
                </a:cubicBezTo>
                <a:close/>
                <a:moveTo>
                  <a:pt x="5480669" y="6532558"/>
                </a:moveTo>
                <a:cubicBezTo>
                  <a:pt x="5479091" y="6532558"/>
                  <a:pt x="5478458" y="6532874"/>
                  <a:pt x="5478458" y="6534138"/>
                </a:cubicBezTo>
                <a:cubicBezTo>
                  <a:pt x="5478458" y="6534138"/>
                  <a:pt x="5478458" y="6534138"/>
                  <a:pt x="5478458" y="6536666"/>
                </a:cubicBezTo>
                <a:cubicBezTo>
                  <a:pt x="5478458" y="6537614"/>
                  <a:pt x="5478775" y="6538562"/>
                  <a:pt x="5479722" y="6538878"/>
                </a:cubicBezTo>
                <a:cubicBezTo>
                  <a:pt x="5482566" y="6539826"/>
                  <a:pt x="5482882" y="6539826"/>
                  <a:pt x="5483831" y="6542038"/>
                </a:cubicBezTo>
                <a:cubicBezTo>
                  <a:pt x="5486042" y="6547410"/>
                  <a:pt x="5488570" y="6554046"/>
                  <a:pt x="5494572" y="6571110"/>
                </a:cubicBezTo>
                <a:cubicBezTo>
                  <a:pt x="5500576" y="6587541"/>
                  <a:pt x="5501839" y="6590385"/>
                  <a:pt x="5503420" y="6594809"/>
                </a:cubicBezTo>
                <a:cubicBezTo>
                  <a:pt x="5504998" y="6599233"/>
                  <a:pt x="5504998" y="6599233"/>
                  <a:pt x="5506262" y="6599233"/>
                </a:cubicBezTo>
                <a:cubicBezTo>
                  <a:pt x="5506578" y="6599233"/>
                  <a:pt x="5507211" y="6599233"/>
                  <a:pt x="5507842" y="6599233"/>
                </a:cubicBezTo>
                <a:cubicBezTo>
                  <a:pt x="5512266" y="6598285"/>
                  <a:pt x="5512582" y="6598285"/>
                  <a:pt x="5513845" y="6598285"/>
                </a:cubicBezTo>
                <a:cubicBezTo>
                  <a:pt x="5515426" y="6597969"/>
                  <a:pt x="5516057" y="6597653"/>
                  <a:pt x="5516373" y="6597021"/>
                </a:cubicBezTo>
                <a:cubicBezTo>
                  <a:pt x="5517006" y="6596073"/>
                  <a:pt x="5517006" y="6596073"/>
                  <a:pt x="5518269" y="6592913"/>
                </a:cubicBezTo>
                <a:cubicBezTo>
                  <a:pt x="5518900" y="6590385"/>
                  <a:pt x="5519849" y="6588173"/>
                  <a:pt x="5523957" y="6577746"/>
                </a:cubicBezTo>
                <a:cubicBezTo>
                  <a:pt x="5535015" y="6550570"/>
                  <a:pt x="5535015" y="6550570"/>
                  <a:pt x="5536595" y="6546778"/>
                </a:cubicBezTo>
                <a:cubicBezTo>
                  <a:pt x="5538808" y="6541090"/>
                  <a:pt x="5539438" y="6539826"/>
                  <a:pt x="5541019" y="6539194"/>
                </a:cubicBezTo>
                <a:cubicBezTo>
                  <a:pt x="5543547" y="6538562"/>
                  <a:pt x="5543547" y="6538562"/>
                  <a:pt x="5543547" y="6536666"/>
                </a:cubicBezTo>
                <a:lnTo>
                  <a:pt x="5543547" y="6534138"/>
                </a:lnTo>
                <a:cubicBezTo>
                  <a:pt x="5543547" y="6532874"/>
                  <a:pt x="5543230" y="6532558"/>
                  <a:pt x="5542282" y="6532558"/>
                </a:cubicBezTo>
                <a:cubicBezTo>
                  <a:pt x="5542282" y="6532558"/>
                  <a:pt x="5542282" y="6532558"/>
                  <a:pt x="5541019" y="6532558"/>
                </a:cubicBezTo>
                <a:cubicBezTo>
                  <a:pt x="5538174" y="6532874"/>
                  <a:pt x="5535331" y="6532874"/>
                  <a:pt x="5533119" y="6532874"/>
                </a:cubicBezTo>
                <a:cubicBezTo>
                  <a:pt x="5530277" y="6532874"/>
                  <a:pt x="5525222" y="6532874"/>
                  <a:pt x="5523640" y="6532874"/>
                </a:cubicBezTo>
                <a:cubicBezTo>
                  <a:pt x="5523010" y="6532558"/>
                  <a:pt x="5522692" y="6532558"/>
                  <a:pt x="5522060" y="6532558"/>
                </a:cubicBezTo>
                <a:cubicBezTo>
                  <a:pt x="5521113" y="6532558"/>
                  <a:pt x="5520482" y="6533190"/>
                  <a:pt x="5520482" y="6534138"/>
                </a:cubicBezTo>
                <a:cubicBezTo>
                  <a:pt x="5520482" y="6534138"/>
                  <a:pt x="5520482" y="6534138"/>
                  <a:pt x="5520482" y="6536666"/>
                </a:cubicBezTo>
                <a:cubicBezTo>
                  <a:pt x="5520482" y="6537930"/>
                  <a:pt x="5521113" y="6538246"/>
                  <a:pt x="5522692" y="6538562"/>
                </a:cubicBezTo>
                <a:cubicBezTo>
                  <a:pt x="5525852" y="6539194"/>
                  <a:pt x="5527748" y="6540774"/>
                  <a:pt x="5527748" y="6542354"/>
                </a:cubicBezTo>
                <a:cubicBezTo>
                  <a:pt x="5527748" y="6543618"/>
                  <a:pt x="5526800" y="6547410"/>
                  <a:pt x="5522692" y="6558786"/>
                </a:cubicBezTo>
                <a:cubicBezTo>
                  <a:pt x="5522692" y="6558786"/>
                  <a:pt x="5522692" y="6558786"/>
                  <a:pt x="5518900" y="6568898"/>
                </a:cubicBezTo>
                <a:cubicBezTo>
                  <a:pt x="5518269" y="6572058"/>
                  <a:pt x="5517321" y="6574270"/>
                  <a:pt x="5516690" y="6576482"/>
                </a:cubicBezTo>
                <a:cubicBezTo>
                  <a:pt x="5516690" y="6576482"/>
                  <a:pt x="5516690" y="6576482"/>
                  <a:pt x="5515426" y="6579958"/>
                </a:cubicBezTo>
                <a:cubicBezTo>
                  <a:pt x="5515426" y="6579958"/>
                  <a:pt x="5515426" y="6579958"/>
                  <a:pt x="5515109" y="6581854"/>
                </a:cubicBezTo>
                <a:cubicBezTo>
                  <a:pt x="5514793" y="6582801"/>
                  <a:pt x="5514793" y="6583433"/>
                  <a:pt x="5514478" y="6583433"/>
                </a:cubicBezTo>
                <a:cubicBezTo>
                  <a:pt x="5514162" y="6583433"/>
                  <a:pt x="5511634" y="6575218"/>
                  <a:pt x="5507526" y="6561946"/>
                </a:cubicBezTo>
                <a:cubicBezTo>
                  <a:pt x="5507526" y="6561946"/>
                  <a:pt x="5507526" y="6561946"/>
                  <a:pt x="5504367" y="6551518"/>
                </a:cubicBezTo>
                <a:cubicBezTo>
                  <a:pt x="5503735" y="6549622"/>
                  <a:pt x="5503104" y="6547726"/>
                  <a:pt x="5502471" y="6545514"/>
                </a:cubicBezTo>
                <a:cubicBezTo>
                  <a:pt x="5502156" y="6544566"/>
                  <a:pt x="5502156" y="6543618"/>
                  <a:pt x="5502156" y="6542986"/>
                </a:cubicBezTo>
                <a:cubicBezTo>
                  <a:pt x="5502156" y="6541090"/>
                  <a:pt x="5503420" y="6540142"/>
                  <a:pt x="5507211" y="6539194"/>
                </a:cubicBezTo>
                <a:cubicBezTo>
                  <a:pt x="5510686" y="6538246"/>
                  <a:pt x="5510686" y="6538246"/>
                  <a:pt x="5510686" y="6536666"/>
                </a:cubicBezTo>
                <a:cubicBezTo>
                  <a:pt x="5510686" y="6536666"/>
                  <a:pt x="5510686" y="6536666"/>
                  <a:pt x="5510686" y="6534138"/>
                </a:cubicBezTo>
                <a:cubicBezTo>
                  <a:pt x="5510686" y="6532874"/>
                  <a:pt x="5510371" y="6532558"/>
                  <a:pt x="5509106" y="6532558"/>
                </a:cubicBezTo>
                <a:cubicBezTo>
                  <a:pt x="5509106" y="6532558"/>
                  <a:pt x="5509106" y="6532558"/>
                  <a:pt x="5507526" y="6532558"/>
                </a:cubicBezTo>
                <a:cubicBezTo>
                  <a:pt x="5503735" y="6532874"/>
                  <a:pt x="5499944" y="6532874"/>
                  <a:pt x="5493624" y="6532874"/>
                </a:cubicBezTo>
                <a:cubicBezTo>
                  <a:pt x="5490781" y="6532874"/>
                  <a:pt x="5488253" y="6532874"/>
                  <a:pt x="5486989" y="6532874"/>
                </a:cubicBezTo>
                <a:cubicBezTo>
                  <a:pt x="5480986" y="6532558"/>
                  <a:pt x="5480986" y="6532558"/>
                  <a:pt x="5480669" y="6532558"/>
                </a:cubicBezTo>
                <a:close/>
                <a:moveTo>
                  <a:pt x="5463439" y="6532558"/>
                </a:moveTo>
                <a:cubicBezTo>
                  <a:pt x="5463117" y="6532558"/>
                  <a:pt x="5462797" y="6532558"/>
                  <a:pt x="5462477" y="6532877"/>
                </a:cubicBezTo>
                <a:cubicBezTo>
                  <a:pt x="5462477" y="6532877"/>
                  <a:pt x="5462477" y="6532877"/>
                  <a:pt x="5461194" y="6532877"/>
                </a:cubicBezTo>
                <a:cubicBezTo>
                  <a:pt x="5461194" y="6532877"/>
                  <a:pt x="5461194" y="6532877"/>
                  <a:pt x="5442603" y="6534791"/>
                </a:cubicBezTo>
                <a:cubicBezTo>
                  <a:pt x="5440679" y="6535110"/>
                  <a:pt x="5440359" y="6535429"/>
                  <a:pt x="5440359" y="6536705"/>
                </a:cubicBezTo>
                <a:cubicBezTo>
                  <a:pt x="5440359" y="6536705"/>
                  <a:pt x="5440359" y="6536705"/>
                  <a:pt x="5440359" y="6539258"/>
                </a:cubicBezTo>
                <a:cubicBezTo>
                  <a:pt x="5440359" y="6540534"/>
                  <a:pt x="5440999" y="6540853"/>
                  <a:pt x="5444205" y="6541172"/>
                </a:cubicBezTo>
                <a:cubicBezTo>
                  <a:pt x="5449334" y="6541810"/>
                  <a:pt x="5449654" y="6542767"/>
                  <a:pt x="5449654" y="6558399"/>
                </a:cubicBezTo>
                <a:lnTo>
                  <a:pt x="5449654" y="6569245"/>
                </a:lnTo>
                <a:cubicBezTo>
                  <a:pt x="5449654" y="6578178"/>
                  <a:pt x="5449654" y="6584239"/>
                  <a:pt x="5449334" y="6587430"/>
                </a:cubicBezTo>
                <a:cubicBezTo>
                  <a:pt x="5449334" y="6590301"/>
                  <a:pt x="5448373" y="6590939"/>
                  <a:pt x="5444526" y="6592534"/>
                </a:cubicBezTo>
                <a:cubicBezTo>
                  <a:pt x="5440359" y="6593810"/>
                  <a:pt x="5440359" y="6593810"/>
                  <a:pt x="5440359" y="6595405"/>
                </a:cubicBezTo>
                <a:cubicBezTo>
                  <a:pt x="5440359" y="6595405"/>
                  <a:pt x="5440359" y="6595405"/>
                  <a:pt x="5440359" y="6597638"/>
                </a:cubicBezTo>
                <a:cubicBezTo>
                  <a:pt x="5440359" y="6598914"/>
                  <a:pt x="5440679" y="6599233"/>
                  <a:pt x="5441961" y="6599233"/>
                </a:cubicBezTo>
                <a:cubicBezTo>
                  <a:pt x="5441961" y="6599233"/>
                  <a:pt x="5441961" y="6599233"/>
                  <a:pt x="5442923" y="6599233"/>
                </a:cubicBezTo>
                <a:cubicBezTo>
                  <a:pt x="5446128" y="6599233"/>
                  <a:pt x="5452220" y="6598914"/>
                  <a:pt x="5457348" y="6598914"/>
                </a:cubicBezTo>
                <a:cubicBezTo>
                  <a:pt x="5462157" y="6598914"/>
                  <a:pt x="5468247" y="6599233"/>
                  <a:pt x="5471452" y="6599233"/>
                </a:cubicBezTo>
                <a:cubicBezTo>
                  <a:pt x="5471452" y="6599233"/>
                  <a:pt x="5471452" y="6599233"/>
                  <a:pt x="5472414" y="6599233"/>
                </a:cubicBezTo>
                <a:cubicBezTo>
                  <a:pt x="5473376" y="6599233"/>
                  <a:pt x="5473697" y="6598914"/>
                  <a:pt x="5473697" y="6597638"/>
                </a:cubicBezTo>
                <a:cubicBezTo>
                  <a:pt x="5473697" y="6597638"/>
                  <a:pt x="5473697" y="6597638"/>
                  <a:pt x="5473697" y="6595405"/>
                </a:cubicBezTo>
                <a:cubicBezTo>
                  <a:pt x="5473697" y="6593810"/>
                  <a:pt x="5473697" y="6593491"/>
                  <a:pt x="5469850" y="6592534"/>
                </a:cubicBezTo>
                <a:cubicBezTo>
                  <a:pt x="5466002" y="6591258"/>
                  <a:pt x="5465362" y="6590301"/>
                  <a:pt x="5465042" y="6587430"/>
                </a:cubicBezTo>
                <a:cubicBezTo>
                  <a:pt x="5464721" y="6584239"/>
                  <a:pt x="5464721" y="6577221"/>
                  <a:pt x="5464721" y="6569245"/>
                </a:cubicBezTo>
                <a:cubicBezTo>
                  <a:pt x="5464721" y="6569245"/>
                  <a:pt x="5464721" y="6569245"/>
                  <a:pt x="5464721" y="6562865"/>
                </a:cubicBezTo>
                <a:cubicBezTo>
                  <a:pt x="5464721" y="6555528"/>
                  <a:pt x="5464721" y="6542448"/>
                  <a:pt x="5465042" y="6540215"/>
                </a:cubicBezTo>
                <a:cubicBezTo>
                  <a:pt x="5465042" y="6535429"/>
                  <a:pt x="5465042" y="6535429"/>
                  <a:pt x="5465042" y="6535110"/>
                </a:cubicBezTo>
                <a:cubicBezTo>
                  <a:pt x="5465042" y="6533515"/>
                  <a:pt x="5464721" y="6532558"/>
                  <a:pt x="5463439" y="6532558"/>
                </a:cubicBezTo>
                <a:close/>
                <a:moveTo>
                  <a:pt x="5375310" y="6532558"/>
                </a:moveTo>
                <a:cubicBezTo>
                  <a:pt x="5374996" y="6532558"/>
                  <a:pt x="5374056" y="6532877"/>
                  <a:pt x="5373115" y="6532877"/>
                </a:cubicBezTo>
                <a:cubicBezTo>
                  <a:pt x="5373115" y="6532877"/>
                  <a:pt x="5373115" y="6532877"/>
                  <a:pt x="5354928" y="6535110"/>
                </a:cubicBezTo>
                <a:cubicBezTo>
                  <a:pt x="5353046" y="6535429"/>
                  <a:pt x="5353046" y="6535748"/>
                  <a:pt x="5353046" y="6537663"/>
                </a:cubicBezTo>
                <a:lnTo>
                  <a:pt x="5353046" y="6540534"/>
                </a:lnTo>
                <a:cubicBezTo>
                  <a:pt x="5353046" y="6541491"/>
                  <a:pt x="5353674" y="6541810"/>
                  <a:pt x="5356496" y="6542129"/>
                </a:cubicBezTo>
                <a:cubicBezTo>
                  <a:pt x="5360573" y="6542448"/>
                  <a:pt x="5361827" y="6543086"/>
                  <a:pt x="5362453" y="6545638"/>
                </a:cubicBezTo>
                <a:cubicBezTo>
                  <a:pt x="5363394" y="6547871"/>
                  <a:pt x="5364021" y="6558080"/>
                  <a:pt x="5364021" y="6564779"/>
                </a:cubicBezTo>
                <a:cubicBezTo>
                  <a:pt x="5364021" y="6564779"/>
                  <a:pt x="5364021" y="6564779"/>
                  <a:pt x="5364021" y="6569245"/>
                </a:cubicBezTo>
                <a:cubicBezTo>
                  <a:pt x="5364021" y="6577540"/>
                  <a:pt x="5364021" y="6584877"/>
                  <a:pt x="5363707" y="6587430"/>
                </a:cubicBezTo>
                <a:cubicBezTo>
                  <a:pt x="5363707" y="6590301"/>
                  <a:pt x="5362768" y="6591258"/>
                  <a:pt x="5359004" y="6592534"/>
                </a:cubicBezTo>
                <a:cubicBezTo>
                  <a:pt x="5355241" y="6593491"/>
                  <a:pt x="5354928" y="6593810"/>
                  <a:pt x="5354928" y="6595405"/>
                </a:cubicBezTo>
                <a:cubicBezTo>
                  <a:pt x="5354928" y="6595405"/>
                  <a:pt x="5354928" y="6595405"/>
                  <a:pt x="5354928" y="6597638"/>
                </a:cubicBezTo>
                <a:cubicBezTo>
                  <a:pt x="5354928" y="6598914"/>
                  <a:pt x="5355241" y="6599233"/>
                  <a:pt x="5356496" y="6599233"/>
                </a:cubicBezTo>
                <a:cubicBezTo>
                  <a:pt x="5356496" y="6599233"/>
                  <a:pt x="5356496" y="6599233"/>
                  <a:pt x="5357436" y="6599233"/>
                </a:cubicBezTo>
                <a:cubicBezTo>
                  <a:pt x="5360258" y="6599233"/>
                  <a:pt x="5366530" y="6598914"/>
                  <a:pt x="5371547" y="6598914"/>
                </a:cubicBezTo>
                <a:cubicBezTo>
                  <a:pt x="5376251" y="6598914"/>
                  <a:pt x="5382209" y="6599233"/>
                  <a:pt x="5385344" y="6599233"/>
                </a:cubicBezTo>
                <a:cubicBezTo>
                  <a:pt x="5385344" y="6599233"/>
                  <a:pt x="5385344" y="6599233"/>
                  <a:pt x="5386286" y="6599233"/>
                </a:cubicBezTo>
                <a:cubicBezTo>
                  <a:pt x="5387227" y="6599233"/>
                  <a:pt x="5387854" y="6598914"/>
                  <a:pt x="5387854" y="6597638"/>
                </a:cubicBezTo>
                <a:cubicBezTo>
                  <a:pt x="5387854" y="6597638"/>
                  <a:pt x="5387854" y="6597638"/>
                  <a:pt x="5387854" y="6595405"/>
                </a:cubicBezTo>
                <a:cubicBezTo>
                  <a:pt x="5387854" y="6593810"/>
                  <a:pt x="5387539" y="6593810"/>
                  <a:pt x="5383777" y="6592534"/>
                </a:cubicBezTo>
                <a:cubicBezTo>
                  <a:pt x="5380014" y="6591258"/>
                  <a:pt x="5379387" y="6590301"/>
                  <a:pt x="5379073" y="6587430"/>
                </a:cubicBezTo>
                <a:cubicBezTo>
                  <a:pt x="5379073" y="6584558"/>
                  <a:pt x="5378760" y="6577540"/>
                  <a:pt x="5378760" y="6569245"/>
                </a:cubicBezTo>
                <a:cubicBezTo>
                  <a:pt x="5378760" y="6569245"/>
                  <a:pt x="5378760" y="6569245"/>
                  <a:pt x="5378760" y="6566055"/>
                </a:cubicBezTo>
                <a:cubicBezTo>
                  <a:pt x="5378760" y="6557442"/>
                  <a:pt x="5379387" y="6554571"/>
                  <a:pt x="5381582" y="6551380"/>
                </a:cubicBezTo>
                <a:cubicBezTo>
                  <a:pt x="5384404" y="6547233"/>
                  <a:pt x="5389422" y="6544681"/>
                  <a:pt x="5394439" y="6544681"/>
                </a:cubicBezTo>
                <a:cubicBezTo>
                  <a:pt x="5399143" y="6544681"/>
                  <a:pt x="5402592" y="6546595"/>
                  <a:pt x="5404159" y="6550104"/>
                </a:cubicBezTo>
                <a:cubicBezTo>
                  <a:pt x="5405100" y="6552975"/>
                  <a:pt x="5405414" y="6556485"/>
                  <a:pt x="5405414" y="6565098"/>
                </a:cubicBezTo>
                <a:cubicBezTo>
                  <a:pt x="5405414" y="6565098"/>
                  <a:pt x="5405414" y="6565098"/>
                  <a:pt x="5405414" y="6569245"/>
                </a:cubicBezTo>
                <a:cubicBezTo>
                  <a:pt x="5405414" y="6577221"/>
                  <a:pt x="5405414" y="6584558"/>
                  <a:pt x="5405100" y="6587430"/>
                </a:cubicBezTo>
                <a:cubicBezTo>
                  <a:pt x="5405100" y="6590301"/>
                  <a:pt x="5404159" y="6591258"/>
                  <a:pt x="5400397" y="6592534"/>
                </a:cubicBezTo>
                <a:cubicBezTo>
                  <a:pt x="5396634" y="6593491"/>
                  <a:pt x="5396321" y="6593810"/>
                  <a:pt x="5396321" y="6595405"/>
                </a:cubicBezTo>
                <a:cubicBezTo>
                  <a:pt x="5396321" y="6595405"/>
                  <a:pt x="5396321" y="6595405"/>
                  <a:pt x="5396321" y="6597638"/>
                </a:cubicBezTo>
                <a:cubicBezTo>
                  <a:pt x="5396321" y="6598914"/>
                  <a:pt x="5396947" y="6599233"/>
                  <a:pt x="5397888" y="6599233"/>
                </a:cubicBezTo>
                <a:cubicBezTo>
                  <a:pt x="5397888" y="6599233"/>
                  <a:pt x="5397888" y="6599233"/>
                  <a:pt x="5398829" y="6599233"/>
                </a:cubicBezTo>
                <a:cubicBezTo>
                  <a:pt x="5401964" y="6599233"/>
                  <a:pt x="5407922" y="6598914"/>
                  <a:pt x="5412940" y="6598914"/>
                </a:cubicBezTo>
                <a:cubicBezTo>
                  <a:pt x="5417644" y="6598914"/>
                  <a:pt x="5423602" y="6599233"/>
                  <a:pt x="5427050" y="6599233"/>
                </a:cubicBezTo>
                <a:cubicBezTo>
                  <a:pt x="5427050" y="6599233"/>
                  <a:pt x="5427050" y="6599233"/>
                  <a:pt x="5427991" y="6599233"/>
                </a:cubicBezTo>
                <a:cubicBezTo>
                  <a:pt x="5428932" y="6599233"/>
                  <a:pt x="5429245" y="6598914"/>
                  <a:pt x="5429245" y="6597638"/>
                </a:cubicBezTo>
                <a:cubicBezTo>
                  <a:pt x="5429245" y="6597638"/>
                  <a:pt x="5429245" y="6597638"/>
                  <a:pt x="5429245" y="6595405"/>
                </a:cubicBezTo>
                <a:cubicBezTo>
                  <a:pt x="5429245" y="6593810"/>
                  <a:pt x="5429245" y="6593491"/>
                  <a:pt x="5425169" y="6592534"/>
                </a:cubicBezTo>
                <a:cubicBezTo>
                  <a:pt x="5421407" y="6591258"/>
                  <a:pt x="5420779" y="6590301"/>
                  <a:pt x="5420466" y="6587430"/>
                </a:cubicBezTo>
                <a:cubicBezTo>
                  <a:pt x="5420466" y="6584877"/>
                  <a:pt x="5420151" y="6577221"/>
                  <a:pt x="5420151" y="6569245"/>
                </a:cubicBezTo>
                <a:cubicBezTo>
                  <a:pt x="5420151" y="6569245"/>
                  <a:pt x="5420151" y="6569245"/>
                  <a:pt x="5420151" y="6565098"/>
                </a:cubicBezTo>
                <a:cubicBezTo>
                  <a:pt x="5420151" y="6545638"/>
                  <a:pt x="5420151" y="6545638"/>
                  <a:pt x="5418897" y="6542448"/>
                </a:cubicBezTo>
                <a:cubicBezTo>
                  <a:pt x="5416390" y="6536067"/>
                  <a:pt x="5409804" y="6532558"/>
                  <a:pt x="5400397" y="6532558"/>
                </a:cubicBezTo>
                <a:cubicBezTo>
                  <a:pt x="5393184" y="6532558"/>
                  <a:pt x="5390049" y="6534153"/>
                  <a:pt x="5383777" y="6540853"/>
                </a:cubicBezTo>
                <a:cubicBezTo>
                  <a:pt x="5383777" y="6540853"/>
                  <a:pt x="5383777" y="6540853"/>
                  <a:pt x="5381268" y="6543405"/>
                </a:cubicBezTo>
                <a:cubicBezTo>
                  <a:pt x="5381268" y="6543405"/>
                  <a:pt x="5381268" y="6543405"/>
                  <a:pt x="5380014" y="6545000"/>
                </a:cubicBezTo>
                <a:cubicBezTo>
                  <a:pt x="5379701" y="6545638"/>
                  <a:pt x="5379073" y="6545957"/>
                  <a:pt x="5378760" y="6545957"/>
                </a:cubicBezTo>
                <a:cubicBezTo>
                  <a:pt x="5378132" y="6545957"/>
                  <a:pt x="5377506" y="6544681"/>
                  <a:pt x="5377506" y="6543086"/>
                </a:cubicBezTo>
                <a:cubicBezTo>
                  <a:pt x="5377506" y="6542448"/>
                  <a:pt x="5377192" y="6536067"/>
                  <a:pt x="5376878" y="6535110"/>
                </a:cubicBezTo>
                <a:cubicBezTo>
                  <a:pt x="5376878" y="6533515"/>
                  <a:pt x="5376251" y="6532558"/>
                  <a:pt x="5375310" y="6532558"/>
                </a:cubicBezTo>
                <a:close/>
                <a:moveTo>
                  <a:pt x="5981693" y="6519858"/>
                </a:moveTo>
                <a:lnTo>
                  <a:pt x="5980106" y="6526208"/>
                </a:lnTo>
                <a:lnTo>
                  <a:pt x="5981693" y="6527796"/>
                </a:lnTo>
                <a:lnTo>
                  <a:pt x="5983280" y="6526208"/>
                </a:lnTo>
                <a:lnTo>
                  <a:pt x="5995980" y="6530971"/>
                </a:lnTo>
                <a:lnTo>
                  <a:pt x="5975343" y="6540496"/>
                </a:lnTo>
                <a:lnTo>
                  <a:pt x="5973755" y="6543671"/>
                </a:lnTo>
                <a:lnTo>
                  <a:pt x="5995980" y="6548434"/>
                </a:lnTo>
                <a:lnTo>
                  <a:pt x="5997568" y="6550021"/>
                </a:lnTo>
                <a:lnTo>
                  <a:pt x="5999156" y="6550021"/>
                </a:lnTo>
                <a:lnTo>
                  <a:pt x="5999156" y="6545259"/>
                </a:lnTo>
                <a:lnTo>
                  <a:pt x="5999156" y="6543671"/>
                </a:lnTo>
                <a:lnTo>
                  <a:pt x="5997568" y="6545259"/>
                </a:lnTo>
                <a:lnTo>
                  <a:pt x="5983280" y="6542084"/>
                </a:lnTo>
                <a:lnTo>
                  <a:pt x="6003918" y="6534146"/>
                </a:lnTo>
                <a:lnTo>
                  <a:pt x="6005506" y="6529383"/>
                </a:lnTo>
                <a:lnTo>
                  <a:pt x="6003918" y="6529383"/>
                </a:lnTo>
                <a:lnTo>
                  <a:pt x="6002330" y="6529383"/>
                </a:lnTo>
                <a:lnTo>
                  <a:pt x="5983280" y="6521446"/>
                </a:lnTo>
                <a:lnTo>
                  <a:pt x="5983280" y="6519858"/>
                </a:lnTo>
                <a:close/>
                <a:moveTo>
                  <a:pt x="6113455" y="6516683"/>
                </a:moveTo>
                <a:lnTo>
                  <a:pt x="6121393" y="6527796"/>
                </a:lnTo>
                <a:lnTo>
                  <a:pt x="6113455" y="6527796"/>
                </a:lnTo>
                <a:close/>
                <a:moveTo>
                  <a:pt x="6103930" y="6516683"/>
                </a:moveTo>
                <a:lnTo>
                  <a:pt x="6103930" y="6527796"/>
                </a:lnTo>
                <a:lnTo>
                  <a:pt x="6095992" y="6527796"/>
                </a:lnTo>
                <a:close/>
                <a:moveTo>
                  <a:pt x="4716822" y="6515097"/>
                </a:moveTo>
                <a:cubicBezTo>
                  <a:pt x="4721967" y="6515097"/>
                  <a:pt x="4725503" y="6515412"/>
                  <a:pt x="4728076" y="6516040"/>
                </a:cubicBezTo>
                <a:cubicBezTo>
                  <a:pt x="4734507" y="6517612"/>
                  <a:pt x="4738685" y="6523271"/>
                  <a:pt x="4738685" y="6530501"/>
                </a:cubicBezTo>
                <a:cubicBezTo>
                  <a:pt x="4738685" y="6535530"/>
                  <a:pt x="4736437" y="6540560"/>
                  <a:pt x="4732898" y="6543389"/>
                </a:cubicBezTo>
                <a:cubicBezTo>
                  <a:pt x="4729683" y="6545904"/>
                  <a:pt x="4724858" y="6546847"/>
                  <a:pt x="4716180" y="6546847"/>
                </a:cubicBezTo>
                <a:cubicBezTo>
                  <a:pt x="4713927" y="6546847"/>
                  <a:pt x="4713285" y="6546533"/>
                  <a:pt x="4713607" y="6543704"/>
                </a:cubicBezTo>
                <a:cubicBezTo>
                  <a:pt x="4713607" y="6543704"/>
                  <a:pt x="4713607" y="6543704"/>
                  <a:pt x="4713285" y="6540246"/>
                </a:cubicBezTo>
                <a:cubicBezTo>
                  <a:pt x="4713285" y="6540246"/>
                  <a:pt x="4713285" y="6540246"/>
                  <a:pt x="4713285" y="6535530"/>
                </a:cubicBezTo>
                <a:cubicBezTo>
                  <a:pt x="4713285" y="6535530"/>
                  <a:pt x="4713285" y="6535530"/>
                  <a:pt x="4713607" y="6519813"/>
                </a:cubicBezTo>
                <a:lnTo>
                  <a:pt x="4713607" y="6517298"/>
                </a:lnTo>
                <a:cubicBezTo>
                  <a:pt x="4713607" y="6515412"/>
                  <a:pt x="4713927" y="6515097"/>
                  <a:pt x="4716822" y="6515097"/>
                </a:cubicBezTo>
                <a:close/>
                <a:moveTo>
                  <a:pt x="6214308" y="6515096"/>
                </a:moveTo>
                <a:cubicBezTo>
                  <a:pt x="6220129" y="6513508"/>
                  <a:pt x="6223895" y="6518906"/>
                  <a:pt x="6224580" y="6523033"/>
                </a:cubicBezTo>
                <a:lnTo>
                  <a:pt x="6211226" y="6529383"/>
                </a:lnTo>
                <a:cubicBezTo>
                  <a:pt x="6208829" y="6524303"/>
                  <a:pt x="6207117" y="6516683"/>
                  <a:pt x="6214308" y="6515096"/>
                </a:cubicBezTo>
                <a:close/>
                <a:moveTo>
                  <a:pt x="6121392" y="6513508"/>
                </a:moveTo>
                <a:lnTo>
                  <a:pt x="6153142" y="6527796"/>
                </a:lnTo>
                <a:lnTo>
                  <a:pt x="6132505" y="6527796"/>
                </a:lnTo>
                <a:close/>
                <a:moveTo>
                  <a:pt x="6094405" y="6513508"/>
                </a:moveTo>
                <a:lnTo>
                  <a:pt x="6084881" y="6527796"/>
                </a:lnTo>
                <a:lnTo>
                  <a:pt x="6062656" y="6527796"/>
                </a:lnTo>
                <a:close/>
                <a:moveTo>
                  <a:pt x="5802498" y="6508746"/>
                </a:moveTo>
                <a:cubicBezTo>
                  <a:pt x="5802174" y="6508746"/>
                  <a:pt x="5802174" y="6508746"/>
                  <a:pt x="5799587" y="6509699"/>
                </a:cubicBezTo>
                <a:cubicBezTo>
                  <a:pt x="5799587" y="6509699"/>
                  <a:pt x="5799587" y="6509699"/>
                  <a:pt x="5791174" y="6512874"/>
                </a:cubicBezTo>
                <a:cubicBezTo>
                  <a:pt x="5788262" y="6513826"/>
                  <a:pt x="5787614" y="6514779"/>
                  <a:pt x="5787614" y="6517636"/>
                </a:cubicBezTo>
                <a:cubicBezTo>
                  <a:pt x="5787614" y="6519224"/>
                  <a:pt x="5787614" y="6521129"/>
                  <a:pt x="5787614" y="6523351"/>
                </a:cubicBezTo>
                <a:cubicBezTo>
                  <a:pt x="5787938" y="6527161"/>
                  <a:pt x="5788262" y="6531289"/>
                  <a:pt x="5788262" y="6531924"/>
                </a:cubicBezTo>
                <a:cubicBezTo>
                  <a:pt x="5788262" y="6533829"/>
                  <a:pt x="5787290" y="6534781"/>
                  <a:pt x="5784703" y="6534781"/>
                </a:cubicBezTo>
                <a:cubicBezTo>
                  <a:pt x="5784379" y="6534781"/>
                  <a:pt x="5783731" y="6534781"/>
                  <a:pt x="5783085" y="6534464"/>
                </a:cubicBezTo>
                <a:cubicBezTo>
                  <a:pt x="5781790" y="6534464"/>
                  <a:pt x="5780495" y="6534464"/>
                  <a:pt x="5780172" y="6534464"/>
                </a:cubicBezTo>
                <a:cubicBezTo>
                  <a:pt x="5778877" y="6534464"/>
                  <a:pt x="5778554" y="6534464"/>
                  <a:pt x="5777584" y="6537639"/>
                </a:cubicBezTo>
                <a:cubicBezTo>
                  <a:pt x="5777584" y="6537639"/>
                  <a:pt x="5777584" y="6537639"/>
                  <a:pt x="5775966" y="6541766"/>
                </a:cubicBezTo>
                <a:cubicBezTo>
                  <a:pt x="5775318" y="6542719"/>
                  <a:pt x="5775318" y="6543354"/>
                  <a:pt x="5775318" y="6543671"/>
                </a:cubicBezTo>
                <a:cubicBezTo>
                  <a:pt x="5775318" y="6543989"/>
                  <a:pt x="5775966" y="6544306"/>
                  <a:pt x="5776613" y="6544306"/>
                </a:cubicBezTo>
                <a:cubicBezTo>
                  <a:pt x="5776936" y="6544306"/>
                  <a:pt x="5777584" y="6544306"/>
                  <a:pt x="5778554" y="6544306"/>
                </a:cubicBezTo>
                <a:cubicBezTo>
                  <a:pt x="5778554" y="6544306"/>
                  <a:pt x="5778554" y="6544306"/>
                  <a:pt x="5782113" y="6544306"/>
                </a:cubicBezTo>
                <a:cubicBezTo>
                  <a:pt x="5784055" y="6543989"/>
                  <a:pt x="5784055" y="6543989"/>
                  <a:pt x="5784379" y="6543989"/>
                </a:cubicBezTo>
                <a:cubicBezTo>
                  <a:pt x="5787614" y="6543989"/>
                  <a:pt x="5787614" y="6544306"/>
                  <a:pt x="5787614" y="6551926"/>
                </a:cubicBezTo>
                <a:lnTo>
                  <a:pt x="5787614" y="6569706"/>
                </a:lnTo>
                <a:cubicBezTo>
                  <a:pt x="5787614" y="6571611"/>
                  <a:pt x="5787614" y="6574151"/>
                  <a:pt x="5787614" y="6577326"/>
                </a:cubicBezTo>
                <a:cubicBezTo>
                  <a:pt x="5787614" y="6577326"/>
                  <a:pt x="5787614" y="6577326"/>
                  <a:pt x="5787290" y="6584946"/>
                </a:cubicBezTo>
                <a:cubicBezTo>
                  <a:pt x="5787290" y="6596376"/>
                  <a:pt x="5793116" y="6600821"/>
                  <a:pt x="5808000" y="6600821"/>
                </a:cubicBezTo>
                <a:cubicBezTo>
                  <a:pt x="5814146" y="6600821"/>
                  <a:pt x="5823208" y="6599234"/>
                  <a:pt x="5824500" y="6597646"/>
                </a:cubicBezTo>
                <a:cubicBezTo>
                  <a:pt x="5824825" y="6597329"/>
                  <a:pt x="5825795" y="6590979"/>
                  <a:pt x="5825795" y="6589074"/>
                </a:cubicBezTo>
                <a:cubicBezTo>
                  <a:pt x="5825795" y="6588439"/>
                  <a:pt x="5825795" y="6588121"/>
                  <a:pt x="5825148" y="6588121"/>
                </a:cubicBezTo>
                <a:cubicBezTo>
                  <a:pt x="5824825" y="6588121"/>
                  <a:pt x="5824177" y="6588121"/>
                  <a:pt x="5823208" y="6588439"/>
                </a:cubicBezTo>
                <a:cubicBezTo>
                  <a:pt x="5818354" y="6589709"/>
                  <a:pt x="5815117" y="6590026"/>
                  <a:pt x="5812205" y="6590026"/>
                </a:cubicBezTo>
                <a:cubicBezTo>
                  <a:pt x="5808324" y="6590026"/>
                  <a:pt x="5805734" y="6588756"/>
                  <a:pt x="5804439" y="6586216"/>
                </a:cubicBezTo>
                <a:cubicBezTo>
                  <a:pt x="5803147" y="6583676"/>
                  <a:pt x="5802821" y="6580501"/>
                  <a:pt x="5802821" y="6569706"/>
                </a:cubicBezTo>
                <a:cubicBezTo>
                  <a:pt x="5802821" y="6569706"/>
                  <a:pt x="5802821" y="6569706"/>
                  <a:pt x="5802821" y="6549386"/>
                </a:cubicBezTo>
                <a:cubicBezTo>
                  <a:pt x="5802821" y="6543671"/>
                  <a:pt x="5802821" y="6543671"/>
                  <a:pt x="5807028" y="6543671"/>
                </a:cubicBezTo>
                <a:cubicBezTo>
                  <a:pt x="5808324" y="6543671"/>
                  <a:pt x="5809293" y="6543671"/>
                  <a:pt x="5812205" y="6543989"/>
                </a:cubicBezTo>
                <a:cubicBezTo>
                  <a:pt x="5814470" y="6543989"/>
                  <a:pt x="5816088" y="6543989"/>
                  <a:pt x="5817058" y="6543989"/>
                </a:cubicBezTo>
                <a:cubicBezTo>
                  <a:pt x="5820618" y="6544306"/>
                  <a:pt x="5820618" y="6544306"/>
                  <a:pt x="5820941" y="6544306"/>
                </a:cubicBezTo>
                <a:cubicBezTo>
                  <a:pt x="5823208" y="6544306"/>
                  <a:pt x="5823853" y="6543989"/>
                  <a:pt x="5824500" y="6541131"/>
                </a:cubicBezTo>
                <a:cubicBezTo>
                  <a:pt x="5825795" y="6537004"/>
                  <a:pt x="5826118" y="6535734"/>
                  <a:pt x="5826118" y="6535099"/>
                </a:cubicBezTo>
                <a:cubicBezTo>
                  <a:pt x="5826118" y="6534464"/>
                  <a:pt x="5825795" y="6533829"/>
                  <a:pt x="5825148" y="6533829"/>
                </a:cubicBezTo>
                <a:cubicBezTo>
                  <a:pt x="5825148" y="6533829"/>
                  <a:pt x="5825148" y="6533829"/>
                  <a:pt x="5824500" y="6533829"/>
                </a:cubicBezTo>
                <a:cubicBezTo>
                  <a:pt x="5822235" y="6534146"/>
                  <a:pt x="5820618" y="6534464"/>
                  <a:pt x="5817382" y="6534464"/>
                </a:cubicBezTo>
                <a:cubicBezTo>
                  <a:pt x="5817382" y="6534464"/>
                  <a:pt x="5817382" y="6534464"/>
                  <a:pt x="5806706" y="6534464"/>
                </a:cubicBezTo>
                <a:cubicBezTo>
                  <a:pt x="5802821" y="6534464"/>
                  <a:pt x="5802174" y="6533829"/>
                  <a:pt x="5802174" y="6531606"/>
                </a:cubicBezTo>
                <a:cubicBezTo>
                  <a:pt x="5802174" y="6529066"/>
                  <a:pt x="5803147" y="6517954"/>
                  <a:pt x="5803469" y="6514779"/>
                </a:cubicBezTo>
                <a:cubicBezTo>
                  <a:pt x="5803792" y="6513191"/>
                  <a:pt x="5803792" y="6511604"/>
                  <a:pt x="5803792" y="6510969"/>
                </a:cubicBezTo>
                <a:cubicBezTo>
                  <a:pt x="5803792" y="6509699"/>
                  <a:pt x="5803469" y="6508746"/>
                  <a:pt x="5802498" y="6508746"/>
                </a:cubicBezTo>
                <a:close/>
                <a:moveTo>
                  <a:pt x="5988043" y="6507158"/>
                </a:moveTo>
                <a:lnTo>
                  <a:pt x="5983280" y="6516683"/>
                </a:lnTo>
                <a:lnTo>
                  <a:pt x="5984868" y="6516683"/>
                </a:lnTo>
                <a:lnTo>
                  <a:pt x="5986456" y="6515096"/>
                </a:lnTo>
                <a:lnTo>
                  <a:pt x="6005506" y="6524621"/>
                </a:lnTo>
                <a:lnTo>
                  <a:pt x="6005506" y="6526209"/>
                </a:lnTo>
                <a:lnTo>
                  <a:pt x="6007094" y="6527796"/>
                </a:lnTo>
                <a:lnTo>
                  <a:pt x="6010268" y="6519859"/>
                </a:lnTo>
                <a:lnTo>
                  <a:pt x="6008681" y="6518271"/>
                </a:lnTo>
                <a:lnTo>
                  <a:pt x="6007094" y="6519859"/>
                </a:lnTo>
                <a:lnTo>
                  <a:pt x="5989630" y="6510333"/>
                </a:lnTo>
                <a:lnTo>
                  <a:pt x="5989630" y="6508746"/>
                </a:lnTo>
                <a:close/>
                <a:moveTo>
                  <a:pt x="4689454" y="6505572"/>
                </a:moveTo>
                <a:cubicBezTo>
                  <a:pt x="4688199" y="6505572"/>
                  <a:pt x="4687884" y="6506209"/>
                  <a:pt x="4687884" y="6507802"/>
                </a:cubicBezTo>
                <a:cubicBezTo>
                  <a:pt x="4687884" y="6507802"/>
                  <a:pt x="4687884" y="6507802"/>
                  <a:pt x="4687884" y="6510351"/>
                </a:cubicBezTo>
                <a:cubicBezTo>
                  <a:pt x="4687884" y="6512262"/>
                  <a:pt x="4688513" y="6512581"/>
                  <a:pt x="4691335" y="6513218"/>
                </a:cubicBezTo>
                <a:cubicBezTo>
                  <a:pt x="4695415" y="6514493"/>
                  <a:pt x="4696355" y="6515448"/>
                  <a:pt x="4696669" y="6518634"/>
                </a:cubicBezTo>
                <a:cubicBezTo>
                  <a:pt x="4696669" y="6524050"/>
                  <a:pt x="4696984" y="6533607"/>
                  <a:pt x="4696984" y="6541572"/>
                </a:cubicBezTo>
                <a:cubicBezTo>
                  <a:pt x="4696984" y="6541572"/>
                  <a:pt x="4696984" y="6541572"/>
                  <a:pt x="4696984" y="6563236"/>
                </a:cubicBezTo>
                <a:cubicBezTo>
                  <a:pt x="4696984" y="6571519"/>
                  <a:pt x="4696669" y="6581076"/>
                  <a:pt x="4696669" y="6586173"/>
                </a:cubicBezTo>
                <a:cubicBezTo>
                  <a:pt x="4696355" y="6589359"/>
                  <a:pt x="4695415" y="6590634"/>
                  <a:pt x="4691335" y="6591589"/>
                </a:cubicBezTo>
                <a:cubicBezTo>
                  <a:pt x="4688513" y="6592226"/>
                  <a:pt x="4687884" y="6592545"/>
                  <a:pt x="4687884" y="6594775"/>
                </a:cubicBezTo>
                <a:cubicBezTo>
                  <a:pt x="4687884" y="6594775"/>
                  <a:pt x="4687884" y="6594775"/>
                  <a:pt x="4687884" y="6597324"/>
                </a:cubicBezTo>
                <a:cubicBezTo>
                  <a:pt x="4687884" y="6598917"/>
                  <a:pt x="4688199" y="6599235"/>
                  <a:pt x="4689768" y="6599235"/>
                </a:cubicBezTo>
                <a:cubicBezTo>
                  <a:pt x="4690395" y="6599235"/>
                  <a:pt x="4692590" y="6599235"/>
                  <a:pt x="4694788" y="6599235"/>
                </a:cubicBezTo>
                <a:cubicBezTo>
                  <a:pt x="4697295" y="6598917"/>
                  <a:pt x="4700433" y="6598917"/>
                  <a:pt x="4705139" y="6598917"/>
                </a:cubicBezTo>
                <a:cubicBezTo>
                  <a:pt x="4709218" y="6598917"/>
                  <a:pt x="4712670" y="6598917"/>
                  <a:pt x="4715179" y="6599235"/>
                </a:cubicBezTo>
                <a:cubicBezTo>
                  <a:pt x="4717374" y="6599235"/>
                  <a:pt x="4719572" y="6599235"/>
                  <a:pt x="4720199" y="6599235"/>
                </a:cubicBezTo>
                <a:cubicBezTo>
                  <a:pt x="4721455" y="6599235"/>
                  <a:pt x="4722082" y="6598917"/>
                  <a:pt x="4722082" y="6597324"/>
                </a:cubicBezTo>
                <a:cubicBezTo>
                  <a:pt x="4722082" y="6597324"/>
                  <a:pt x="4722082" y="6597324"/>
                  <a:pt x="4722082" y="6594775"/>
                </a:cubicBezTo>
                <a:cubicBezTo>
                  <a:pt x="4722082" y="6592545"/>
                  <a:pt x="4721455" y="6592226"/>
                  <a:pt x="4718630" y="6591589"/>
                </a:cubicBezTo>
                <a:cubicBezTo>
                  <a:pt x="4714552" y="6590634"/>
                  <a:pt x="4713299" y="6589359"/>
                  <a:pt x="4713299" y="6586173"/>
                </a:cubicBezTo>
                <a:cubicBezTo>
                  <a:pt x="4713299" y="6582032"/>
                  <a:pt x="4712983" y="6570244"/>
                  <a:pt x="4712983" y="6563236"/>
                </a:cubicBezTo>
                <a:lnTo>
                  <a:pt x="4712983" y="6556864"/>
                </a:lnTo>
                <a:cubicBezTo>
                  <a:pt x="4712983" y="6555271"/>
                  <a:pt x="4713612" y="6554315"/>
                  <a:pt x="4714552" y="6554315"/>
                </a:cubicBezTo>
                <a:cubicBezTo>
                  <a:pt x="4714552" y="6554315"/>
                  <a:pt x="4714552" y="6554315"/>
                  <a:pt x="4716434" y="6554634"/>
                </a:cubicBezTo>
                <a:cubicBezTo>
                  <a:pt x="4716434" y="6554634"/>
                  <a:pt x="4716750" y="6554634"/>
                  <a:pt x="4717374" y="6554315"/>
                </a:cubicBezTo>
                <a:cubicBezTo>
                  <a:pt x="4717374" y="6554315"/>
                  <a:pt x="4717374" y="6554315"/>
                  <a:pt x="4718317" y="6554315"/>
                </a:cubicBezTo>
                <a:cubicBezTo>
                  <a:pt x="4721455" y="6554315"/>
                  <a:pt x="4721770" y="6554952"/>
                  <a:pt x="4723964" y="6559731"/>
                </a:cubicBezTo>
                <a:cubicBezTo>
                  <a:pt x="4728671" y="6569289"/>
                  <a:pt x="4737456" y="6588403"/>
                  <a:pt x="4738398" y="6591271"/>
                </a:cubicBezTo>
                <a:cubicBezTo>
                  <a:pt x="4741536" y="6599235"/>
                  <a:pt x="4741536" y="6599235"/>
                  <a:pt x="4744045" y="6599235"/>
                </a:cubicBezTo>
                <a:cubicBezTo>
                  <a:pt x="4744045" y="6599235"/>
                  <a:pt x="4744045" y="6599235"/>
                  <a:pt x="4746241" y="6599235"/>
                </a:cubicBezTo>
                <a:cubicBezTo>
                  <a:pt x="4749062" y="6599235"/>
                  <a:pt x="4751886" y="6599235"/>
                  <a:pt x="4753771" y="6599235"/>
                </a:cubicBezTo>
                <a:cubicBezTo>
                  <a:pt x="4756906" y="6599235"/>
                  <a:pt x="4761299" y="6599235"/>
                  <a:pt x="4764125" y="6599235"/>
                </a:cubicBezTo>
                <a:cubicBezTo>
                  <a:pt x="4764125" y="6599235"/>
                  <a:pt x="4764125" y="6599235"/>
                  <a:pt x="4765065" y="6599235"/>
                </a:cubicBezTo>
                <a:cubicBezTo>
                  <a:pt x="4766633" y="6599235"/>
                  <a:pt x="4767260" y="6598598"/>
                  <a:pt x="4767260" y="6597642"/>
                </a:cubicBezTo>
                <a:cubicBezTo>
                  <a:pt x="4767260" y="6597642"/>
                  <a:pt x="4767260" y="6597642"/>
                  <a:pt x="4767260" y="6595094"/>
                </a:cubicBezTo>
                <a:cubicBezTo>
                  <a:pt x="4767260" y="6593182"/>
                  <a:pt x="4767260" y="6592864"/>
                  <a:pt x="4764748" y="6592226"/>
                </a:cubicBezTo>
                <a:cubicBezTo>
                  <a:pt x="4760986" y="6591271"/>
                  <a:pt x="4759101" y="6589996"/>
                  <a:pt x="4755652" y="6584899"/>
                </a:cubicBezTo>
                <a:cubicBezTo>
                  <a:pt x="4751259" y="6578527"/>
                  <a:pt x="4742476" y="6562917"/>
                  <a:pt x="4739653" y="6556864"/>
                </a:cubicBezTo>
                <a:cubicBezTo>
                  <a:pt x="4739338" y="6555590"/>
                  <a:pt x="4738711" y="6554315"/>
                  <a:pt x="4737769" y="6552722"/>
                </a:cubicBezTo>
                <a:cubicBezTo>
                  <a:pt x="4737456" y="6552404"/>
                  <a:pt x="4737144" y="6552085"/>
                  <a:pt x="4737144" y="6551767"/>
                </a:cubicBezTo>
                <a:cubicBezTo>
                  <a:pt x="4737144" y="6551129"/>
                  <a:pt x="4737456" y="6551129"/>
                  <a:pt x="4740280" y="6550174"/>
                </a:cubicBezTo>
                <a:cubicBezTo>
                  <a:pt x="4748749" y="6547944"/>
                  <a:pt x="4755026" y="6538386"/>
                  <a:pt x="4755026" y="6528510"/>
                </a:cubicBezTo>
                <a:cubicBezTo>
                  <a:pt x="4755026" y="6522457"/>
                  <a:pt x="4752514" y="6516404"/>
                  <a:pt x="4748749" y="6512262"/>
                </a:cubicBezTo>
                <a:cubicBezTo>
                  <a:pt x="4744357" y="6507484"/>
                  <a:pt x="4738398" y="6505572"/>
                  <a:pt x="4729300" y="6505572"/>
                </a:cubicBezTo>
                <a:cubicBezTo>
                  <a:pt x="4727102" y="6505572"/>
                  <a:pt x="4724908" y="6505572"/>
                  <a:pt x="4722397" y="6505572"/>
                </a:cubicBezTo>
                <a:cubicBezTo>
                  <a:pt x="4710472" y="6506209"/>
                  <a:pt x="4710472" y="6506209"/>
                  <a:pt x="4704198" y="6506209"/>
                </a:cubicBezTo>
                <a:cubicBezTo>
                  <a:pt x="4700122" y="6506209"/>
                  <a:pt x="4696984" y="6505891"/>
                  <a:pt x="4694788" y="6505891"/>
                </a:cubicBezTo>
                <a:cubicBezTo>
                  <a:pt x="4692590" y="6505572"/>
                  <a:pt x="4690708" y="6505572"/>
                  <a:pt x="4689454" y="6505572"/>
                </a:cubicBezTo>
                <a:close/>
                <a:moveTo>
                  <a:pt x="6126155" y="6505571"/>
                </a:moveTo>
                <a:cubicBezTo>
                  <a:pt x="6143721" y="6508311"/>
                  <a:pt x="6169591" y="6512269"/>
                  <a:pt x="6180130" y="6513791"/>
                </a:cubicBezTo>
                <a:cubicBezTo>
                  <a:pt x="6179172" y="6518358"/>
                  <a:pt x="6177895" y="6522925"/>
                  <a:pt x="6176617" y="6527796"/>
                </a:cubicBezTo>
                <a:cubicBezTo>
                  <a:pt x="6126155" y="6505571"/>
                  <a:pt x="6126155" y="6505571"/>
                  <a:pt x="6126155" y="6505571"/>
                </a:cubicBezTo>
                <a:close/>
                <a:moveTo>
                  <a:pt x="6089642" y="6505571"/>
                </a:moveTo>
                <a:cubicBezTo>
                  <a:pt x="6039201" y="6527796"/>
                  <a:pt x="6039201" y="6527796"/>
                  <a:pt x="6039201" y="6527796"/>
                </a:cubicBezTo>
                <a:cubicBezTo>
                  <a:pt x="6037916" y="6522925"/>
                  <a:pt x="6036631" y="6518358"/>
                  <a:pt x="6035667" y="6513791"/>
                </a:cubicBezTo>
                <a:cubicBezTo>
                  <a:pt x="6046269" y="6512269"/>
                  <a:pt x="6071973" y="6508311"/>
                  <a:pt x="6089642" y="6505571"/>
                </a:cubicBezTo>
                <a:close/>
                <a:moveTo>
                  <a:pt x="5258126" y="6505571"/>
                </a:moveTo>
                <a:cubicBezTo>
                  <a:pt x="5256850" y="6505571"/>
                  <a:pt x="5256209" y="6506208"/>
                  <a:pt x="5256209" y="6507801"/>
                </a:cubicBezTo>
                <a:cubicBezTo>
                  <a:pt x="5256209" y="6507801"/>
                  <a:pt x="5256209" y="6507801"/>
                  <a:pt x="5256209" y="6510350"/>
                </a:cubicBezTo>
                <a:cubicBezTo>
                  <a:pt x="5256209" y="6512261"/>
                  <a:pt x="5256850" y="6512580"/>
                  <a:pt x="5259726" y="6513217"/>
                </a:cubicBezTo>
                <a:cubicBezTo>
                  <a:pt x="5264202" y="6514491"/>
                  <a:pt x="5265161" y="6515447"/>
                  <a:pt x="5265481" y="6518632"/>
                </a:cubicBezTo>
                <a:cubicBezTo>
                  <a:pt x="5265481" y="6524048"/>
                  <a:pt x="5265481" y="6533605"/>
                  <a:pt x="5265481" y="6541569"/>
                </a:cubicBezTo>
                <a:lnTo>
                  <a:pt x="5265481" y="6554948"/>
                </a:lnTo>
                <a:cubicBezTo>
                  <a:pt x="5265481" y="6574381"/>
                  <a:pt x="5266439" y="6580433"/>
                  <a:pt x="5268996" y="6586167"/>
                </a:cubicBezTo>
                <a:cubicBezTo>
                  <a:pt x="5273792" y="6595724"/>
                  <a:pt x="5285301" y="6600821"/>
                  <a:pt x="5301288" y="6600821"/>
                </a:cubicBezTo>
                <a:cubicBezTo>
                  <a:pt x="5322069" y="6600821"/>
                  <a:pt x="5334538" y="6593176"/>
                  <a:pt x="5337734" y="6578840"/>
                </a:cubicBezTo>
                <a:cubicBezTo>
                  <a:pt x="5339012" y="6574062"/>
                  <a:pt x="5339012" y="6570239"/>
                  <a:pt x="5339012" y="6554630"/>
                </a:cubicBezTo>
                <a:cubicBezTo>
                  <a:pt x="5339012" y="6554630"/>
                  <a:pt x="5339012" y="6554630"/>
                  <a:pt x="5339012" y="6541569"/>
                </a:cubicBezTo>
                <a:cubicBezTo>
                  <a:pt x="5339012" y="6534242"/>
                  <a:pt x="5339333" y="6523092"/>
                  <a:pt x="5339333" y="6518632"/>
                </a:cubicBezTo>
                <a:cubicBezTo>
                  <a:pt x="5339652" y="6515447"/>
                  <a:pt x="5340291" y="6514491"/>
                  <a:pt x="5344768" y="6513217"/>
                </a:cubicBezTo>
                <a:cubicBezTo>
                  <a:pt x="5347645" y="6512580"/>
                  <a:pt x="5348284" y="6512261"/>
                  <a:pt x="5348284" y="6510350"/>
                </a:cubicBezTo>
                <a:cubicBezTo>
                  <a:pt x="5348284" y="6510350"/>
                  <a:pt x="5348284" y="6510350"/>
                  <a:pt x="5348284" y="6507801"/>
                </a:cubicBezTo>
                <a:cubicBezTo>
                  <a:pt x="5348284" y="6506208"/>
                  <a:pt x="5347965" y="6505571"/>
                  <a:pt x="5346686" y="6505571"/>
                </a:cubicBezTo>
                <a:cubicBezTo>
                  <a:pt x="5345727" y="6505571"/>
                  <a:pt x="5343489" y="6505571"/>
                  <a:pt x="5341251" y="6505890"/>
                </a:cubicBezTo>
                <a:cubicBezTo>
                  <a:pt x="5338694" y="6505890"/>
                  <a:pt x="5336456" y="6506208"/>
                  <a:pt x="5333578" y="6506208"/>
                </a:cubicBezTo>
                <a:cubicBezTo>
                  <a:pt x="5331021" y="6506208"/>
                  <a:pt x="5328463" y="6505890"/>
                  <a:pt x="5326225" y="6505890"/>
                </a:cubicBezTo>
                <a:cubicBezTo>
                  <a:pt x="5323987" y="6505571"/>
                  <a:pt x="5321749" y="6505571"/>
                  <a:pt x="5320789" y="6505571"/>
                </a:cubicBezTo>
                <a:cubicBezTo>
                  <a:pt x="5319511" y="6505571"/>
                  <a:pt x="5319193" y="6506208"/>
                  <a:pt x="5319193" y="6507801"/>
                </a:cubicBezTo>
                <a:cubicBezTo>
                  <a:pt x="5319193" y="6507801"/>
                  <a:pt x="5319193" y="6507801"/>
                  <a:pt x="5319193" y="6510350"/>
                </a:cubicBezTo>
                <a:cubicBezTo>
                  <a:pt x="5319193" y="6512261"/>
                  <a:pt x="5319511" y="6512580"/>
                  <a:pt x="5322708" y="6513217"/>
                </a:cubicBezTo>
                <a:cubicBezTo>
                  <a:pt x="5326864" y="6514491"/>
                  <a:pt x="5327824" y="6515447"/>
                  <a:pt x="5328143" y="6518632"/>
                </a:cubicBezTo>
                <a:cubicBezTo>
                  <a:pt x="5328143" y="6523729"/>
                  <a:pt x="5328143" y="6533923"/>
                  <a:pt x="5328143" y="6541569"/>
                </a:cubicBezTo>
                <a:cubicBezTo>
                  <a:pt x="5328143" y="6541569"/>
                  <a:pt x="5328143" y="6541569"/>
                  <a:pt x="5328143" y="6554948"/>
                </a:cubicBezTo>
                <a:cubicBezTo>
                  <a:pt x="5328143" y="6571832"/>
                  <a:pt x="5328143" y="6573743"/>
                  <a:pt x="5326545" y="6578840"/>
                </a:cubicBezTo>
                <a:cubicBezTo>
                  <a:pt x="5323667" y="6586805"/>
                  <a:pt x="5315993" y="6591264"/>
                  <a:pt x="5304804" y="6591264"/>
                </a:cubicBezTo>
                <a:cubicBezTo>
                  <a:pt x="5295852" y="6591264"/>
                  <a:pt x="5288500" y="6587442"/>
                  <a:pt x="5284983" y="6581070"/>
                </a:cubicBezTo>
                <a:cubicBezTo>
                  <a:pt x="5282745" y="6576929"/>
                  <a:pt x="5282105" y="6570876"/>
                  <a:pt x="5282105" y="6555585"/>
                </a:cubicBezTo>
                <a:cubicBezTo>
                  <a:pt x="5282105" y="6555585"/>
                  <a:pt x="5282105" y="6555585"/>
                  <a:pt x="5282105" y="6541569"/>
                </a:cubicBezTo>
                <a:cubicBezTo>
                  <a:pt x="5282105" y="6534879"/>
                  <a:pt x="5282105" y="6523092"/>
                  <a:pt x="5282105" y="6518632"/>
                </a:cubicBezTo>
                <a:cubicBezTo>
                  <a:pt x="5282426" y="6515447"/>
                  <a:pt x="5283384" y="6514491"/>
                  <a:pt x="5287862" y="6513217"/>
                </a:cubicBezTo>
                <a:cubicBezTo>
                  <a:pt x="5290417" y="6512580"/>
                  <a:pt x="5291057" y="6512261"/>
                  <a:pt x="5291057" y="6510350"/>
                </a:cubicBezTo>
                <a:cubicBezTo>
                  <a:pt x="5291057" y="6510350"/>
                  <a:pt x="5291057" y="6510350"/>
                  <a:pt x="5291057" y="6507801"/>
                </a:cubicBezTo>
                <a:cubicBezTo>
                  <a:pt x="5291057" y="6506208"/>
                  <a:pt x="5290739" y="6505571"/>
                  <a:pt x="5289458" y="6505571"/>
                </a:cubicBezTo>
                <a:cubicBezTo>
                  <a:pt x="5288500" y="6505571"/>
                  <a:pt x="5286261" y="6505571"/>
                  <a:pt x="5284344" y="6505890"/>
                </a:cubicBezTo>
                <a:cubicBezTo>
                  <a:pt x="5281466" y="6505890"/>
                  <a:pt x="5278270" y="6506208"/>
                  <a:pt x="5273472" y="6506208"/>
                </a:cubicBezTo>
                <a:cubicBezTo>
                  <a:pt x="5269638" y="6506208"/>
                  <a:pt x="5265801" y="6505890"/>
                  <a:pt x="5263242" y="6505890"/>
                </a:cubicBezTo>
                <a:cubicBezTo>
                  <a:pt x="5261005" y="6505571"/>
                  <a:pt x="5258767" y="6505571"/>
                  <a:pt x="5258126" y="6505571"/>
                </a:cubicBezTo>
                <a:close/>
                <a:moveTo>
                  <a:pt x="5751804" y="6503983"/>
                </a:moveTo>
                <a:cubicBezTo>
                  <a:pt x="5745852" y="6503983"/>
                  <a:pt x="5741981" y="6507793"/>
                  <a:pt x="5741981" y="6513508"/>
                </a:cubicBezTo>
                <a:cubicBezTo>
                  <a:pt x="5741981" y="6518906"/>
                  <a:pt x="5746148" y="6523033"/>
                  <a:pt x="5751209" y="6523033"/>
                </a:cubicBezTo>
                <a:cubicBezTo>
                  <a:pt x="5756568" y="6523033"/>
                  <a:pt x="5761031" y="6518906"/>
                  <a:pt x="5761031" y="6513191"/>
                </a:cubicBezTo>
                <a:cubicBezTo>
                  <a:pt x="5761031" y="6507793"/>
                  <a:pt x="5757163" y="6503983"/>
                  <a:pt x="5751804" y="6503983"/>
                </a:cubicBezTo>
                <a:close/>
                <a:moveTo>
                  <a:pt x="5456085" y="6503983"/>
                </a:moveTo>
                <a:cubicBezTo>
                  <a:pt x="5449634" y="6503983"/>
                  <a:pt x="5445121" y="6507793"/>
                  <a:pt x="5445121" y="6513508"/>
                </a:cubicBezTo>
                <a:cubicBezTo>
                  <a:pt x="5445121" y="6518906"/>
                  <a:pt x="5449634" y="6523033"/>
                  <a:pt x="5455439" y="6523033"/>
                </a:cubicBezTo>
                <a:cubicBezTo>
                  <a:pt x="5461244" y="6523033"/>
                  <a:pt x="5465759" y="6518906"/>
                  <a:pt x="5465759" y="6513191"/>
                </a:cubicBezTo>
                <a:cubicBezTo>
                  <a:pt x="5465759" y="6507793"/>
                  <a:pt x="5461889" y="6503983"/>
                  <a:pt x="5456085" y="6503983"/>
                </a:cubicBezTo>
                <a:close/>
                <a:moveTo>
                  <a:pt x="6221722" y="6500808"/>
                </a:moveTo>
                <a:cubicBezTo>
                  <a:pt x="6221087" y="6501761"/>
                  <a:pt x="6221087" y="6501761"/>
                  <a:pt x="6221087" y="6501761"/>
                </a:cubicBezTo>
                <a:cubicBezTo>
                  <a:pt x="6221722" y="6503348"/>
                  <a:pt x="6222357" y="6503348"/>
                  <a:pt x="6222992" y="6505571"/>
                </a:cubicBezTo>
                <a:cubicBezTo>
                  <a:pt x="6223627" y="6509063"/>
                  <a:pt x="6223627" y="6511286"/>
                  <a:pt x="6222675" y="6514778"/>
                </a:cubicBezTo>
                <a:cubicBezTo>
                  <a:pt x="6221087" y="6511286"/>
                  <a:pt x="6216960" y="6509698"/>
                  <a:pt x="6212515" y="6510968"/>
                </a:cubicBezTo>
                <a:cubicBezTo>
                  <a:pt x="6207117" y="6512556"/>
                  <a:pt x="6203942" y="6518271"/>
                  <a:pt x="6206482" y="6523351"/>
                </a:cubicBezTo>
                <a:cubicBezTo>
                  <a:pt x="6211880" y="6535733"/>
                  <a:pt x="6211880" y="6535733"/>
                  <a:pt x="6211880" y="6535733"/>
                </a:cubicBezTo>
                <a:cubicBezTo>
                  <a:pt x="6213467" y="6534781"/>
                  <a:pt x="6213467" y="6534781"/>
                  <a:pt x="6213467" y="6534781"/>
                </a:cubicBezTo>
                <a:cubicBezTo>
                  <a:pt x="6214102" y="6533511"/>
                  <a:pt x="6214102" y="6533511"/>
                  <a:pt x="6214102" y="6533511"/>
                </a:cubicBezTo>
                <a:cubicBezTo>
                  <a:pt x="6233152" y="6523668"/>
                  <a:pt x="6233152" y="6523668"/>
                  <a:pt x="6233152" y="6523668"/>
                </a:cubicBezTo>
                <a:cubicBezTo>
                  <a:pt x="6234740" y="6524621"/>
                  <a:pt x="6234740" y="6524621"/>
                  <a:pt x="6234740" y="6524621"/>
                </a:cubicBezTo>
                <a:cubicBezTo>
                  <a:pt x="6235692" y="6524303"/>
                  <a:pt x="6235692" y="6524303"/>
                  <a:pt x="6235692" y="6524303"/>
                </a:cubicBezTo>
                <a:lnTo>
                  <a:pt x="6232835" y="6518588"/>
                </a:lnTo>
                <a:cubicBezTo>
                  <a:pt x="6226485" y="6521763"/>
                  <a:pt x="6226485" y="6521763"/>
                  <a:pt x="6226485" y="6521763"/>
                </a:cubicBezTo>
                <a:cubicBezTo>
                  <a:pt x="6226485" y="6517001"/>
                  <a:pt x="6227755" y="6511603"/>
                  <a:pt x="6227120" y="6508746"/>
                </a:cubicBezTo>
                <a:cubicBezTo>
                  <a:pt x="6226167" y="6504618"/>
                  <a:pt x="6225215" y="6503666"/>
                  <a:pt x="6221722" y="6500808"/>
                </a:cubicBezTo>
                <a:close/>
                <a:moveTo>
                  <a:pt x="5203940" y="6499222"/>
                </a:moveTo>
                <a:lnTo>
                  <a:pt x="5185064" y="6501778"/>
                </a:lnTo>
                <a:cubicBezTo>
                  <a:pt x="5183179" y="6502097"/>
                  <a:pt x="5182549" y="6502417"/>
                  <a:pt x="5182549" y="6503695"/>
                </a:cubicBezTo>
                <a:cubicBezTo>
                  <a:pt x="5182549" y="6503695"/>
                  <a:pt x="5182549" y="6503695"/>
                  <a:pt x="5182549" y="6506251"/>
                </a:cubicBezTo>
                <a:cubicBezTo>
                  <a:pt x="5182549" y="6508167"/>
                  <a:pt x="5183179" y="6508487"/>
                  <a:pt x="5185379" y="6508806"/>
                </a:cubicBezTo>
                <a:cubicBezTo>
                  <a:pt x="5191041" y="6509765"/>
                  <a:pt x="5191357" y="6510084"/>
                  <a:pt x="5191357" y="6517112"/>
                </a:cubicBezTo>
                <a:cubicBezTo>
                  <a:pt x="5191357" y="6517112"/>
                  <a:pt x="5191357" y="6517112"/>
                  <a:pt x="5191671" y="6531488"/>
                </a:cubicBezTo>
                <a:cubicBezTo>
                  <a:pt x="5191671" y="6533725"/>
                  <a:pt x="5191671" y="6533725"/>
                  <a:pt x="5191671" y="6533725"/>
                </a:cubicBezTo>
                <a:cubicBezTo>
                  <a:pt x="5191671" y="6534683"/>
                  <a:pt x="5191357" y="6535961"/>
                  <a:pt x="5190728" y="6535961"/>
                </a:cubicBezTo>
                <a:cubicBezTo>
                  <a:pt x="5190728" y="6535961"/>
                  <a:pt x="5190099" y="6535642"/>
                  <a:pt x="5189785" y="6535322"/>
                </a:cubicBezTo>
                <a:cubicBezTo>
                  <a:pt x="5188209" y="6534364"/>
                  <a:pt x="5181291" y="6532766"/>
                  <a:pt x="5177830" y="6532766"/>
                </a:cubicBezTo>
                <a:cubicBezTo>
                  <a:pt x="5160529" y="6532766"/>
                  <a:pt x="5148260" y="6547462"/>
                  <a:pt x="5148260" y="6569186"/>
                </a:cubicBezTo>
                <a:cubicBezTo>
                  <a:pt x="5148260" y="6587715"/>
                  <a:pt x="5158640" y="6601132"/>
                  <a:pt x="5172483" y="6601132"/>
                </a:cubicBezTo>
                <a:cubicBezTo>
                  <a:pt x="5176885" y="6601132"/>
                  <a:pt x="5180345" y="6600174"/>
                  <a:pt x="5184122" y="6597299"/>
                </a:cubicBezTo>
                <a:cubicBezTo>
                  <a:pt x="5186322" y="6595701"/>
                  <a:pt x="5189785" y="6592826"/>
                  <a:pt x="5190728" y="6591868"/>
                </a:cubicBezTo>
                <a:cubicBezTo>
                  <a:pt x="5191357" y="6591229"/>
                  <a:pt x="5191988" y="6591229"/>
                  <a:pt x="5191988" y="6591229"/>
                </a:cubicBezTo>
                <a:cubicBezTo>
                  <a:pt x="5192930" y="6591229"/>
                  <a:pt x="5192930" y="6591229"/>
                  <a:pt x="5193245" y="6594424"/>
                </a:cubicBezTo>
                <a:cubicBezTo>
                  <a:pt x="5193245" y="6594424"/>
                  <a:pt x="5193245" y="6594424"/>
                  <a:pt x="5193560" y="6600174"/>
                </a:cubicBezTo>
                <a:cubicBezTo>
                  <a:pt x="5193560" y="6601771"/>
                  <a:pt x="5194187" y="6602410"/>
                  <a:pt x="5195133" y="6602410"/>
                </a:cubicBezTo>
                <a:cubicBezTo>
                  <a:pt x="5195446" y="6602410"/>
                  <a:pt x="5196390" y="6602410"/>
                  <a:pt x="5197333" y="6602091"/>
                </a:cubicBezTo>
                <a:cubicBezTo>
                  <a:pt x="5197333" y="6602091"/>
                  <a:pt x="5197333" y="6602091"/>
                  <a:pt x="5214008" y="6598896"/>
                </a:cubicBezTo>
                <a:cubicBezTo>
                  <a:pt x="5216208" y="6598577"/>
                  <a:pt x="5216522" y="6597938"/>
                  <a:pt x="5216522" y="6596660"/>
                </a:cubicBezTo>
                <a:cubicBezTo>
                  <a:pt x="5216522" y="6596660"/>
                  <a:pt x="5216522" y="6596660"/>
                  <a:pt x="5216522" y="6594424"/>
                </a:cubicBezTo>
                <a:cubicBezTo>
                  <a:pt x="5216522" y="6593465"/>
                  <a:pt x="5215895" y="6592826"/>
                  <a:pt x="5214636" y="6592826"/>
                </a:cubicBezTo>
                <a:cubicBezTo>
                  <a:pt x="5209287" y="6592187"/>
                  <a:pt x="5208346" y="6591868"/>
                  <a:pt x="5207399" y="6589312"/>
                </a:cubicBezTo>
                <a:cubicBezTo>
                  <a:pt x="5206459" y="6587395"/>
                  <a:pt x="5206141" y="6583242"/>
                  <a:pt x="5206141" y="6565671"/>
                </a:cubicBezTo>
                <a:cubicBezTo>
                  <a:pt x="5206141" y="6565671"/>
                  <a:pt x="5206141" y="6565671"/>
                  <a:pt x="5206141" y="6542031"/>
                </a:cubicBezTo>
                <a:cubicBezTo>
                  <a:pt x="5206141" y="6542031"/>
                  <a:pt x="5206141" y="6542031"/>
                  <a:pt x="5207085" y="6501459"/>
                </a:cubicBezTo>
                <a:cubicBezTo>
                  <a:pt x="5207085" y="6499861"/>
                  <a:pt x="5206459" y="6499222"/>
                  <a:pt x="5205512" y="6499222"/>
                </a:cubicBezTo>
                <a:cubicBezTo>
                  <a:pt x="5205201" y="6499222"/>
                  <a:pt x="5204568" y="6499222"/>
                  <a:pt x="5203940" y="6499222"/>
                </a:cubicBezTo>
                <a:close/>
                <a:moveTo>
                  <a:pt x="4939540" y="6499222"/>
                </a:moveTo>
                <a:cubicBezTo>
                  <a:pt x="4939540" y="6499222"/>
                  <a:pt x="4939540" y="6499222"/>
                  <a:pt x="4937048" y="6499540"/>
                </a:cubicBezTo>
                <a:cubicBezTo>
                  <a:pt x="4937048" y="6499540"/>
                  <a:pt x="4937048" y="6499540"/>
                  <a:pt x="4918664" y="6502397"/>
                </a:cubicBezTo>
                <a:cubicBezTo>
                  <a:pt x="4916795" y="6502715"/>
                  <a:pt x="4916484" y="6503032"/>
                  <a:pt x="4916484" y="6504302"/>
                </a:cubicBezTo>
                <a:cubicBezTo>
                  <a:pt x="4916484" y="6504302"/>
                  <a:pt x="4916484" y="6504302"/>
                  <a:pt x="4916484" y="6506525"/>
                </a:cubicBezTo>
                <a:cubicBezTo>
                  <a:pt x="4916484" y="6508112"/>
                  <a:pt x="4917107" y="6508747"/>
                  <a:pt x="4920222" y="6508747"/>
                </a:cubicBezTo>
                <a:cubicBezTo>
                  <a:pt x="4923960" y="6509382"/>
                  <a:pt x="4925208" y="6510335"/>
                  <a:pt x="4925520" y="6513510"/>
                </a:cubicBezTo>
                <a:cubicBezTo>
                  <a:pt x="4925831" y="6516050"/>
                  <a:pt x="4925831" y="6529067"/>
                  <a:pt x="4925831" y="6540497"/>
                </a:cubicBezTo>
                <a:lnTo>
                  <a:pt x="4925831" y="6547800"/>
                </a:lnTo>
                <a:cubicBezTo>
                  <a:pt x="4925831" y="6563992"/>
                  <a:pt x="4925520" y="6577962"/>
                  <a:pt x="4925520" y="6589392"/>
                </a:cubicBezTo>
                <a:cubicBezTo>
                  <a:pt x="4925520" y="6589392"/>
                  <a:pt x="4925520" y="6589392"/>
                  <a:pt x="4925520" y="6590980"/>
                </a:cubicBezTo>
                <a:cubicBezTo>
                  <a:pt x="4925520" y="6593202"/>
                  <a:pt x="4926143" y="6594155"/>
                  <a:pt x="4927700" y="6595107"/>
                </a:cubicBezTo>
                <a:cubicBezTo>
                  <a:pt x="4932996" y="6598282"/>
                  <a:pt x="4942344" y="6600822"/>
                  <a:pt x="4949199" y="6600822"/>
                </a:cubicBezTo>
                <a:cubicBezTo>
                  <a:pt x="4969452" y="6600822"/>
                  <a:pt x="4983161" y="6585900"/>
                  <a:pt x="4983161" y="6563675"/>
                </a:cubicBezTo>
                <a:cubicBezTo>
                  <a:pt x="4983161" y="6544625"/>
                  <a:pt x="4973811" y="6532877"/>
                  <a:pt x="4959168" y="6532877"/>
                </a:cubicBezTo>
                <a:cubicBezTo>
                  <a:pt x="4952937" y="6532877"/>
                  <a:pt x="4949822" y="6534147"/>
                  <a:pt x="4945770" y="6538592"/>
                </a:cubicBezTo>
                <a:cubicBezTo>
                  <a:pt x="4942967" y="6541767"/>
                  <a:pt x="4941409" y="6543355"/>
                  <a:pt x="4940786" y="6543355"/>
                </a:cubicBezTo>
                <a:cubicBezTo>
                  <a:pt x="4940475" y="6543355"/>
                  <a:pt x="4940163" y="6543037"/>
                  <a:pt x="4940163" y="6542402"/>
                </a:cubicBezTo>
                <a:cubicBezTo>
                  <a:pt x="4940163" y="6542402"/>
                  <a:pt x="4940163" y="6542402"/>
                  <a:pt x="4940163" y="6541767"/>
                </a:cubicBezTo>
                <a:cubicBezTo>
                  <a:pt x="4940163" y="6541767"/>
                  <a:pt x="4940163" y="6541767"/>
                  <a:pt x="4940163" y="6539227"/>
                </a:cubicBezTo>
                <a:cubicBezTo>
                  <a:pt x="4940475" y="6535417"/>
                  <a:pt x="4940475" y="6529385"/>
                  <a:pt x="4940475" y="6521130"/>
                </a:cubicBezTo>
                <a:cubicBezTo>
                  <a:pt x="4940475" y="6510335"/>
                  <a:pt x="4940786" y="6506525"/>
                  <a:pt x="4940786" y="6503350"/>
                </a:cubicBezTo>
                <a:cubicBezTo>
                  <a:pt x="4941098" y="6502397"/>
                  <a:pt x="4941098" y="6501762"/>
                  <a:pt x="4941098" y="6501445"/>
                </a:cubicBezTo>
                <a:cubicBezTo>
                  <a:pt x="4941098" y="6500175"/>
                  <a:pt x="4940475" y="6499222"/>
                  <a:pt x="4939540" y="6499222"/>
                </a:cubicBezTo>
                <a:close/>
                <a:moveTo>
                  <a:pt x="4898522" y="6499222"/>
                </a:moveTo>
                <a:lnTo>
                  <a:pt x="4879530" y="6501778"/>
                </a:lnTo>
                <a:cubicBezTo>
                  <a:pt x="4877603" y="6502097"/>
                  <a:pt x="4876959" y="6502417"/>
                  <a:pt x="4876959" y="6503695"/>
                </a:cubicBezTo>
                <a:cubicBezTo>
                  <a:pt x="4876959" y="6503695"/>
                  <a:pt x="4876959" y="6503695"/>
                  <a:pt x="4876959" y="6506251"/>
                </a:cubicBezTo>
                <a:cubicBezTo>
                  <a:pt x="4876959" y="6508167"/>
                  <a:pt x="4877603" y="6508487"/>
                  <a:pt x="4879852" y="6508806"/>
                </a:cubicBezTo>
                <a:cubicBezTo>
                  <a:pt x="4885650" y="6509765"/>
                  <a:pt x="4885972" y="6510084"/>
                  <a:pt x="4885972" y="6517112"/>
                </a:cubicBezTo>
                <a:cubicBezTo>
                  <a:pt x="4885972" y="6517112"/>
                  <a:pt x="4885972" y="6517112"/>
                  <a:pt x="4886292" y="6531488"/>
                </a:cubicBezTo>
                <a:cubicBezTo>
                  <a:pt x="4886292" y="6533725"/>
                  <a:pt x="4886292" y="6533725"/>
                  <a:pt x="4886292" y="6533725"/>
                </a:cubicBezTo>
                <a:cubicBezTo>
                  <a:pt x="4886292" y="6534683"/>
                  <a:pt x="4885972" y="6535961"/>
                  <a:pt x="4885328" y="6535961"/>
                </a:cubicBezTo>
                <a:cubicBezTo>
                  <a:pt x="4885328" y="6535961"/>
                  <a:pt x="4884684" y="6535642"/>
                  <a:pt x="4884360" y="6535322"/>
                </a:cubicBezTo>
                <a:cubicBezTo>
                  <a:pt x="4882750" y="6534364"/>
                  <a:pt x="4875669" y="6532766"/>
                  <a:pt x="4872127" y="6532766"/>
                </a:cubicBezTo>
                <a:cubicBezTo>
                  <a:pt x="4854423" y="6532766"/>
                  <a:pt x="4841871" y="6547462"/>
                  <a:pt x="4841871" y="6569186"/>
                </a:cubicBezTo>
                <a:cubicBezTo>
                  <a:pt x="4841871" y="6587715"/>
                  <a:pt x="4852493" y="6601132"/>
                  <a:pt x="4866980" y="6601132"/>
                </a:cubicBezTo>
                <a:cubicBezTo>
                  <a:pt x="4871161" y="6601132"/>
                  <a:pt x="4874703" y="6600174"/>
                  <a:pt x="4878566" y="6597299"/>
                </a:cubicBezTo>
                <a:cubicBezTo>
                  <a:pt x="4880818" y="6595701"/>
                  <a:pt x="4884360" y="6592826"/>
                  <a:pt x="4885328" y="6591868"/>
                </a:cubicBezTo>
                <a:cubicBezTo>
                  <a:pt x="4885972" y="6591229"/>
                  <a:pt x="4886614" y="6591229"/>
                  <a:pt x="4886614" y="6591229"/>
                </a:cubicBezTo>
                <a:cubicBezTo>
                  <a:pt x="4887580" y="6591229"/>
                  <a:pt x="4887580" y="6591229"/>
                  <a:pt x="4887899" y="6594424"/>
                </a:cubicBezTo>
                <a:cubicBezTo>
                  <a:pt x="4887899" y="6594424"/>
                  <a:pt x="4887899" y="6594424"/>
                  <a:pt x="4888221" y="6600174"/>
                </a:cubicBezTo>
                <a:cubicBezTo>
                  <a:pt x="4888221" y="6601771"/>
                  <a:pt x="4888865" y="6602410"/>
                  <a:pt x="4889831" y="6602410"/>
                </a:cubicBezTo>
                <a:cubicBezTo>
                  <a:pt x="4890153" y="6602410"/>
                  <a:pt x="4891119" y="6602410"/>
                  <a:pt x="4892085" y="6602091"/>
                </a:cubicBezTo>
                <a:cubicBezTo>
                  <a:pt x="4892085" y="6602091"/>
                  <a:pt x="4892085" y="6602091"/>
                  <a:pt x="4909145" y="6598896"/>
                </a:cubicBezTo>
                <a:cubicBezTo>
                  <a:pt x="4911399" y="6598577"/>
                  <a:pt x="4911721" y="6597938"/>
                  <a:pt x="4911721" y="6596660"/>
                </a:cubicBezTo>
                <a:cubicBezTo>
                  <a:pt x="4911721" y="6596660"/>
                  <a:pt x="4911721" y="6596660"/>
                  <a:pt x="4911721" y="6594424"/>
                </a:cubicBezTo>
                <a:cubicBezTo>
                  <a:pt x="4911721" y="6593465"/>
                  <a:pt x="4911077" y="6592826"/>
                  <a:pt x="4910113" y="6592826"/>
                </a:cubicBezTo>
                <a:cubicBezTo>
                  <a:pt x="4904318" y="6592187"/>
                  <a:pt x="4903352" y="6591868"/>
                  <a:pt x="4902066" y="6589312"/>
                </a:cubicBezTo>
                <a:cubicBezTo>
                  <a:pt x="4901420" y="6587395"/>
                  <a:pt x="4901098" y="6583242"/>
                  <a:pt x="4901098" y="6565671"/>
                </a:cubicBezTo>
                <a:cubicBezTo>
                  <a:pt x="4901098" y="6565671"/>
                  <a:pt x="4901098" y="6565671"/>
                  <a:pt x="4901098" y="6542031"/>
                </a:cubicBezTo>
                <a:cubicBezTo>
                  <a:pt x="4901098" y="6542031"/>
                  <a:pt x="4901098" y="6542031"/>
                  <a:pt x="4902066" y="6501459"/>
                </a:cubicBezTo>
                <a:cubicBezTo>
                  <a:pt x="4902066" y="6499861"/>
                  <a:pt x="4901420" y="6499222"/>
                  <a:pt x="4900132" y="6499222"/>
                </a:cubicBezTo>
                <a:cubicBezTo>
                  <a:pt x="4900132" y="6499222"/>
                  <a:pt x="4899166" y="6499222"/>
                  <a:pt x="4898522" y="6499222"/>
                </a:cubicBezTo>
                <a:close/>
                <a:moveTo>
                  <a:pt x="6032809" y="6467471"/>
                </a:moveTo>
                <a:cubicBezTo>
                  <a:pt x="6068221" y="6467471"/>
                  <a:pt x="6068221" y="6467471"/>
                  <a:pt x="6068221" y="6467471"/>
                </a:cubicBezTo>
                <a:cubicBezTo>
                  <a:pt x="6077706" y="6467471"/>
                  <a:pt x="6078655" y="6468758"/>
                  <a:pt x="6078971" y="6469080"/>
                </a:cubicBezTo>
                <a:cubicBezTo>
                  <a:pt x="6079920" y="6469723"/>
                  <a:pt x="6079920" y="6471331"/>
                  <a:pt x="6078971" y="6471974"/>
                </a:cubicBezTo>
                <a:cubicBezTo>
                  <a:pt x="6077074" y="6473261"/>
                  <a:pt x="6073597" y="6474869"/>
                  <a:pt x="6073597" y="6479694"/>
                </a:cubicBezTo>
                <a:cubicBezTo>
                  <a:pt x="6073597" y="6479694"/>
                  <a:pt x="6073597" y="6480016"/>
                  <a:pt x="6073597" y="6480016"/>
                </a:cubicBezTo>
                <a:cubicBezTo>
                  <a:pt x="6073597" y="6483876"/>
                  <a:pt x="6077074" y="6485162"/>
                  <a:pt x="6084979" y="6488700"/>
                </a:cubicBezTo>
                <a:cubicBezTo>
                  <a:pt x="6087508" y="6489344"/>
                  <a:pt x="6095413" y="6492560"/>
                  <a:pt x="6095413" y="6492560"/>
                </a:cubicBezTo>
                <a:cubicBezTo>
                  <a:pt x="6097310" y="6491595"/>
                  <a:pt x="6097310" y="6491595"/>
                  <a:pt x="6097310" y="6491595"/>
                </a:cubicBezTo>
                <a:cubicBezTo>
                  <a:pt x="6099839" y="6490309"/>
                  <a:pt x="6106163" y="6486127"/>
                  <a:pt x="6106163" y="6479051"/>
                </a:cubicBezTo>
                <a:cubicBezTo>
                  <a:pt x="6106163" y="6478086"/>
                  <a:pt x="6105847" y="6477443"/>
                  <a:pt x="6105847" y="6476799"/>
                </a:cubicBezTo>
                <a:cubicBezTo>
                  <a:pt x="6105530" y="6475834"/>
                  <a:pt x="6105214" y="6475191"/>
                  <a:pt x="6104898" y="6474548"/>
                </a:cubicBezTo>
                <a:cubicBezTo>
                  <a:pt x="6104898" y="6474226"/>
                  <a:pt x="6104898" y="6474226"/>
                  <a:pt x="6104898" y="6474226"/>
                </a:cubicBezTo>
                <a:cubicBezTo>
                  <a:pt x="6103633" y="6471974"/>
                  <a:pt x="6102052" y="6471331"/>
                  <a:pt x="6102052" y="6471331"/>
                </a:cubicBezTo>
                <a:cubicBezTo>
                  <a:pt x="6102052" y="6471331"/>
                  <a:pt x="6102685" y="6467793"/>
                  <a:pt x="6107428" y="6467471"/>
                </a:cubicBezTo>
                <a:cubicBezTo>
                  <a:pt x="6107744" y="6467471"/>
                  <a:pt x="6107744" y="6467471"/>
                  <a:pt x="6108060" y="6467471"/>
                </a:cubicBezTo>
                <a:cubicBezTo>
                  <a:pt x="6108060" y="6467471"/>
                  <a:pt x="6108376" y="6467471"/>
                  <a:pt x="6108376" y="6467471"/>
                </a:cubicBezTo>
                <a:cubicBezTo>
                  <a:pt x="6110906" y="6467471"/>
                  <a:pt x="6112486" y="6469401"/>
                  <a:pt x="6112486" y="6471653"/>
                </a:cubicBezTo>
                <a:cubicBezTo>
                  <a:pt x="6112486" y="6474548"/>
                  <a:pt x="6110589" y="6475191"/>
                  <a:pt x="6110589" y="6479051"/>
                </a:cubicBezTo>
                <a:cubicBezTo>
                  <a:pt x="6110589" y="6486127"/>
                  <a:pt x="6116597" y="6490309"/>
                  <a:pt x="6119126" y="6491595"/>
                </a:cubicBezTo>
                <a:cubicBezTo>
                  <a:pt x="6121023" y="6492560"/>
                  <a:pt x="6121023" y="6492560"/>
                  <a:pt x="6121023" y="6492560"/>
                </a:cubicBezTo>
                <a:cubicBezTo>
                  <a:pt x="6121023" y="6492560"/>
                  <a:pt x="6129244" y="6489344"/>
                  <a:pt x="6131774" y="6488700"/>
                </a:cubicBezTo>
                <a:cubicBezTo>
                  <a:pt x="6139678" y="6485162"/>
                  <a:pt x="6143156" y="6483876"/>
                  <a:pt x="6143156" y="6480016"/>
                </a:cubicBezTo>
                <a:cubicBezTo>
                  <a:pt x="6143156" y="6480016"/>
                  <a:pt x="6143156" y="6479694"/>
                  <a:pt x="6143156" y="6479694"/>
                </a:cubicBezTo>
                <a:cubicBezTo>
                  <a:pt x="6143156" y="6474869"/>
                  <a:pt x="6139994" y="6473261"/>
                  <a:pt x="6137781" y="6471974"/>
                </a:cubicBezTo>
                <a:cubicBezTo>
                  <a:pt x="6136832" y="6471331"/>
                  <a:pt x="6136832" y="6469723"/>
                  <a:pt x="6137781" y="6469080"/>
                </a:cubicBezTo>
                <a:cubicBezTo>
                  <a:pt x="6138097" y="6468758"/>
                  <a:pt x="6139046" y="6467471"/>
                  <a:pt x="6148531" y="6467471"/>
                </a:cubicBezTo>
                <a:cubicBezTo>
                  <a:pt x="6184576" y="6467471"/>
                  <a:pt x="6184576" y="6467471"/>
                  <a:pt x="6184576" y="6467471"/>
                </a:cubicBezTo>
                <a:cubicBezTo>
                  <a:pt x="6184892" y="6470366"/>
                  <a:pt x="6184892" y="6473261"/>
                  <a:pt x="6184892" y="6476478"/>
                </a:cubicBezTo>
                <a:cubicBezTo>
                  <a:pt x="6184892" y="6484841"/>
                  <a:pt x="6183944" y="6494168"/>
                  <a:pt x="6182363" y="6504461"/>
                </a:cubicBezTo>
                <a:cubicBezTo>
                  <a:pt x="6122920" y="6495133"/>
                  <a:pt x="6122920" y="6495133"/>
                  <a:pt x="6122920" y="6495133"/>
                </a:cubicBezTo>
                <a:cubicBezTo>
                  <a:pt x="6123869" y="6496742"/>
                  <a:pt x="6124185" y="6498993"/>
                  <a:pt x="6124185" y="6500923"/>
                </a:cubicBezTo>
                <a:cubicBezTo>
                  <a:pt x="6124185" y="6509608"/>
                  <a:pt x="6117545" y="6516684"/>
                  <a:pt x="6109008" y="6516684"/>
                </a:cubicBezTo>
                <a:cubicBezTo>
                  <a:pt x="6108692" y="6516684"/>
                  <a:pt x="6108692" y="6516684"/>
                  <a:pt x="6108376" y="6516684"/>
                </a:cubicBezTo>
                <a:cubicBezTo>
                  <a:pt x="6108060" y="6516684"/>
                  <a:pt x="6108060" y="6516684"/>
                  <a:pt x="6107744" y="6516684"/>
                </a:cubicBezTo>
                <a:cubicBezTo>
                  <a:pt x="6099523" y="6516684"/>
                  <a:pt x="6092883" y="6509608"/>
                  <a:pt x="6092883" y="6500923"/>
                </a:cubicBezTo>
                <a:cubicBezTo>
                  <a:pt x="6092883" y="6498993"/>
                  <a:pt x="6093515" y="6496742"/>
                  <a:pt x="6094148" y="6495133"/>
                </a:cubicBezTo>
                <a:cubicBezTo>
                  <a:pt x="6035022" y="6504461"/>
                  <a:pt x="6035022" y="6504461"/>
                  <a:pt x="6035022" y="6504461"/>
                </a:cubicBezTo>
                <a:cubicBezTo>
                  <a:pt x="6033441" y="6494168"/>
                  <a:pt x="6032492" y="6484841"/>
                  <a:pt x="6032492" y="6476478"/>
                </a:cubicBezTo>
                <a:cubicBezTo>
                  <a:pt x="6032492" y="6473261"/>
                  <a:pt x="6032809" y="6470366"/>
                  <a:pt x="6032809" y="6467471"/>
                </a:cubicBezTo>
                <a:close/>
                <a:moveTo>
                  <a:pt x="6035029" y="6454771"/>
                </a:moveTo>
                <a:cubicBezTo>
                  <a:pt x="6038506" y="6454771"/>
                  <a:pt x="6073283" y="6454771"/>
                  <a:pt x="6108377" y="6454771"/>
                </a:cubicBezTo>
                <a:cubicBezTo>
                  <a:pt x="6143786" y="6454771"/>
                  <a:pt x="6179195" y="6454771"/>
                  <a:pt x="6182357" y="6454771"/>
                </a:cubicBezTo>
                <a:cubicBezTo>
                  <a:pt x="6182673" y="6456070"/>
                  <a:pt x="6182989" y="6457694"/>
                  <a:pt x="6183305" y="6459317"/>
                </a:cubicBezTo>
                <a:cubicBezTo>
                  <a:pt x="6148528" y="6459317"/>
                  <a:pt x="6148528" y="6459317"/>
                  <a:pt x="6148528" y="6459317"/>
                </a:cubicBezTo>
                <a:cubicBezTo>
                  <a:pt x="6133669" y="6459317"/>
                  <a:pt x="6127346" y="6462889"/>
                  <a:pt x="6127346" y="6471656"/>
                </a:cubicBezTo>
                <a:cubicBezTo>
                  <a:pt x="6127346" y="6474579"/>
                  <a:pt x="6128927" y="6477501"/>
                  <a:pt x="6131456" y="6479450"/>
                </a:cubicBezTo>
                <a:cubicBezTo>
                  <a:pt x="6129559" y="6480099"/>
                  <a:pt x="6122604" y="6482697"/>
                  <a:pt x="6121655" y="6483346"/>
                </a:cubicBezTo>
                <a:cubicBezTo>
                  <a:pt x="6120707" y="6482372"/>
                  <a:pt x="6119126" y="6480749"/>
                  <a:pt x="6118810" y="6478476"/>
                </a:cubicBezTo>
                <a:cubicBezTo>
                  <a:pt x="6119442" y="6477177"/>
                  <a:pt x="6121023" y="6474904"/>
                  <a:pt x="6121023" y="6471332"/>
                </a:cubicBezTo>
                <a:cubicBezTo>
                  <a:pt x="6121023" y="6465812"/>
                  <a:pt x="6117545" y="6460291"/>
                  <a:pt x="6108060" y="6459967"/>
                </a:cubicBezTo>
                <a:cubicBezTo>
                  <a:pt x="6103950" y="6460291"/>
                  <a:pt x="6101105" y="6461590"/>
                  <a:pt x="6098892" y="6463214"/>
                </a:cubicBezTo>
                <a:cubicBezTo>
                  <a:pt x="6098892" y="6463539"/>
                  <a:pt x="6098892" y="6463539"/>
                  <a:pt x="6098576" y="6463863"/>
                </a:cubicBezTo>
                <a:cubicBezTo>
                  <a:pt x="6094782" y="6464837"/>
                  <a:pt x="6092253" y="6467435"/>
                  <a:pt x="6092253" y="6471007"/>
                </a:cubicBezTo>
                <a:cubicBezTo>
                  <a:pt x="6092253" y="6474904"/>
                  <a:pt x="6092253" y="6474904"/>
                  <a:pt x="6092253" y="6474904"/>
                </a:cubicBezTo>
                <a:cubicBezTo>
                  <a:pt x="6092253" y="6474904"/>
                  <a:pt x="6094150" y="6474904"/>
                  <a:pt x="6095098" y="6475553"/>
                </a:cubicBezTo>
                <a:cubicBezTo>
                  <a:pt x="6096363" y="6475878"/>
                  <a:pt x="6096679" y="6476527"/>
                  <a:pt x="6096995" y="6477177"/>
                </a:cubicBezTo>
                <a:cubicBezTo>
                  <a:pt x="6098260" y="6478800"/>
                  <a:pt x="6097311" y="6482047"/>
                  <a:pt x="6095098" y="6483346"/>
                </a:cubicBezTo>
                <a:cubicBezTo>
                  <a:pt x="6094150" y="6482697"/>
                  <a:pt x="6087195" y="6480099"/>
                  <a:pt x="6085297" y="6479450"/>
                </a:cubicBezTo>
                <a:cubicBezTo>
                  <a:pt x="6087827" y="6477501"/>
                  <a:pt x="6089407" y="6474579"/>
                  <a:pt x="6089407" y="6471656"/>
                </a:cubicBezTo>
                <a:cubicBezTo>
                  <a:pt x="6089407" y="6462889"/>
                  <a:pt x="6083084" y="6459317"/>
                  <a:pt x="6068225" y="6459317"/>
                </a:cubicBezTo>
                <a:cubicBezTo>
                  <a:pt x="6034080" y="6459317"/>
                  <a:pt x="6034080" y="6459317"/>
                  <a:pt x="6034080" y="6459317"/>
                </a:cubicBezTo>
                <a:cubicBezTo>
                  <a:pt x="6034396" y="6457694"/>
                  <a:pt x="6034713" y="6456070"/>
                  <a:pt x="6035029" y="6454771"/>
                </a:cubicBezTo>
                <a:close/>
                <a:moveTo>
                  <a:pt x="6146512" y="6416671"/>
                </a:moveTo>
                <a:cubicBezTo>
                  <a:pt x="6155010" y="6416671"/>
                  <a:pt x="6156317" y="6420524"/>
                  <a:pt x="6156317" y="6423414"/>
                </a:cubicBezTo>
                <a:cubicBezTo>
                  <a:pt x="6156317" y="6423414"/>
                  <a:pt x="6156317" y="6437541"/>
                  <a:pt x="6156317" y="6445246"/>
                </a:cubicBezTo>
                <a:cubicBezTo>
                  <a:pt x="6134092" y="6445246"/>
                  <a:pt x="6134092" y="6445246"/>
                  <a:pt x="6134092" y="6445246"/>
                </a:cubicBezTo>
                <a:cubicBezTo>
                  <a:pt x="6134092" y="6437541"/>
                  <a:pt x="6134092" y="6422450"/>
                  <a:pt x="6134092" y="6422450"/>
                </a:cubicBezTo>
                <a:cubicBezTo>
                  <a:pt x="6134092" y="6419561"/>
                  <a:pt x="6135073" y="6418919"/>
                  <a:pt x="6135400" y="6418598"/>
                </a:cubicBezTo>
                <a:cubicBezTo>
                  <a:pt x="6136707" y="6417634"/>
                  <a:pt x="6139648" y="6416671"/>
                  <a:pt x="6146512" y="6416671"/>
                </a:cubicBezTo>
                <a:close/>
                <a:moveTo>
                  <a:pt x="6070000" y="6416671"/>
                </a:moveTo>
                <a:cubicBezTo>
                  <a:pt x="6076470" y="6416671"/>
                  <a:pt x="6079242" y="6417634"/>
                  <a:pt x="6080473" y="6418598"/>
                </a:cubicBezTo>
                <a:cubicBezTo>
                  <a:pt x="6080781" y="6418919"/>
                  <a:pt x="6081705" y="6419561"/>
                  <a:pt x="6081705" y="6422450"/>
                </a:cubicBezTo>
                <a:cubicBezTo>
                  <a:pt x="6081705" y="6422450"/>
                  <a:pt x="6081705" y="6437541"/>
                  <a:pt x="6081705" y="6445246"/>
                </a:cubicBezTo>
                <a:cubicBezTo>
                  <a:pt x="6061067" y="6445246"/>
                  <a:pt x="6061067" y="6445246"/>
                  <a:pt x="6061067" y="6445246"/>
                </a:cubicBezTo>
                <a:cubicBezTo>
                  <a:pt x="6061067" y="6437541"/>
                  <a:pt x="6061067" y="6423414"/>
                  <a:pt x="6061067" y="6423414"/>
                </a:cubicBezTo>
                <a:cubicBezTo>
                  <a:pt x="6061067" y="6420524"/>
                  <a:pt x="6061991" y="6416671"/>
                  <a:pt x="6070000" y="6416671"/>
                </a:cubicBezTo>
                <a:close/>
                <a:moveTo>
                  <a:pt x="6108533" y="6408733"/>
                </a:moveTo>
                <a:cubicBezTo>
                  <a:pt x="6121669" y="6408733"/>
                  <a:pt x="6126155" y="6416036"/>
                  <a:pt x="6126155" y="6422703"/>
                </a:cubicBezTo>
                <a:cubicBezTo>
                  <a:pt x="6126155" y="6445246"/>
                  <a:pt x="6126155" y="6445246"/>
                  <a:pt x="6126155" y="6445246"/>
                </a:cubicBezTo>
                <a:cubicBezTo>
                  <a:pt x="6108533" y="6445246"/>
                  <a:pt x="6108533" y="6445246"/>
                  <a:pt x="6108533" y="6445246"/>
                </a:cubicBezTo>
                <a:cubicBezTo>
                  <a:pt x="6091230" y="6445246"/>
                  <a:pt x="6091230" y="6445246"/>
                  <a:pt x="6091230" y="6445246"/>
                </a:cubicBezTo>
                <a:cubicBezTo>
                  <a:pt x="6091230" y="6422703"/>
                  <a:pt x="6091230" y="6422703"/>
                  <a:pt x="6091230" y="6422703"/>
                </a:cubicBezTo>
                <a:cubicBezTo>
                  <a:pt x="6091230" y="6416036"/>
                  <a:pt x="6095717" y="6408733"/>
                  <a:pt x="6108533" y="6408733"/>
                </a:cubicBezTo>
                <a:close/>
                <a:moveTo>
                  <a:pt x="6118217" y="6397621"/>
                </a:moveTo>
                <a:cubicBezTo>
                  <a:pt x="6126356" y="6399209"/>
                  <a:pt x="6134182" y="6402701"/>
                  <a:pt x="6140442" y="6407781"/>
                </a:cubicBezTo>
                <a:cubicBezTo>
                  <a:pt x="6137312" y="6408099"/>
                  <a:pt x="6134182" y="6408734"/>
                  <a:pt x="6131364" y="6410321"/>
                </a:cubicBezTo>
                <a:cubicBezTo>
                  <a:pt x="6128547" y="6405559"/>
                  <a:pt x="6123852" y="6402384"/>
                  <a:pt x="6118217" y="6400479"/>
                </a:cubicBezTo>
                <a:cubicBezTo>
                  <a:pt x="6118217" y="6399526"/>
                  <a:pt x="6118217" y="6398574"/>
                  <a:pt x="6118217" y="6397621"/>
                </a:cubicBezTo>
                <a:close/>
                <a:moveTo>
                  <a:pt x="6097580" y="6397621"/>
                </a:moveTo>
                <a:cubicBezTo>
                  <a:pt x="6097580" y="6398574"/>
                  <a:pt x="6097580" y="6399526"/>
                  <a:pt x="6097580" y="6400479"/>
                </a:cubicBezTo>
                <a:cubicBezTo>
                  <a:pt x="6092183" y="6402384"/>
                  <a:pt x="6087738" y="6405559"/>
                  <a:pt x="6084563" y="6410321"/>
                </a:cubicBezTo>
                <a:cubicBezTo>
                  <a:pt x="6082023" y="6408734"/>
                  <a:pt x="6078848" y="6408099"/>
                  <a:pt x="6075355" y="6407781"/>
                </a:cubicBezTo>
                <a:cubicBezTo>
                  <a:pt x="6081705" y="6402701"/>
                  <a:pt x="6089643" y="6399209"/>
                  <a:pt x="6097580" y="6397621"/>
                </a:cubicBezTo>
                <a:close/>
                <a:moveTo>
                  <a:pt x="6104824" y="6365871"/>
                </a:moveTo>
                <a:cubicBezTo>
                  <a:pt x="6106119" y="6365871"/>
                  <a:pt x="6107090" y="6365871"/>
                  <a:pt x="6107737" y="6365871"/>
                </a:cubicBezTo>
                <a:cubicBezTo>
                  <a:pt x="6108708" y="6365871"/>
                  <a:pt x="6109679" y="6365871"/>
                  <a:pt x="6110650" y="6365871"/>
                </a:cubicBezTo>
                <a:cubicBezTo>
                  <a:pt x="6110650" y="6369718"/>
                  <a:pt x="6110650" y="6379335"/>
                  <a:pt x="6110650" y="6379335"/>
                </a:cubicBezTo>
                <a:cubicBezTo>
                  <a:pt x="6110650" y="6379335"/>
                  <a:pt x="6120361" y="6379335"/>
                  <a:pt x="6124568" y="6379335"/>
                </a:cubicBezTo>
                <a:cubicBezTo>
                  <a:pt x="6124568" y="6381899"/>
                  <a:pt x="6124568" y="6382861"/>
                  <a:pt x="6124568" y="6385425"/>
                </a:cubicBezTo>
                <a:cubicBezTo>
                  <a:pt x="6120361" y="6385425"/>
                  <a:pt x="6110650" y="6385425"/>
                  <a:pt x="6110650" y="6385425"/>
                </a:cubicBezTo>
                <a:cubicBezTo>
                  <a:pt x="6110650" y="6385425"/>
                  <a:pt x="6110650" y="6395042"/>
                  <a:pt x="6110650" y="6399209"/>
                </a:cubicBezTo>
                <a:cubicBezTo>
                  <a:pt x="6109679" y="6399209"/>
                  <a:pt x="6108708" y="6399209"/>
                  <a:pt x="6107737" y="6399209"/>
                </a:cubicBezTo>
                <a:cubicBezTo>
                  <a:pt x="6107090" y="6399209"/>
                  <a:pt x="6106119" y="6399209"/>
                  <a:pt x="6104824" y="6399209"/>
                </a:cubicBezTo>
                <a:cubicBezTo>
                  <a:pt x="6104824" y="6395042"/>
                  <a:pt x="6104824" y="6385425"/>
                  <a:pt x="6104824" y="6385425"/>
                </a:cubicBezTo>
                <a:cubicBezTo>
                  <a:pt x="6104824" y="6385425"/>
                  <a:pt x="6095114" y="6385425"/>
                  <a:pt x="6091230" y="6385425"/>
                </a:cubicBezTo>
                <a:cubicBezTo>
                  <a:pt x="6091230" y="6382861"/>
                  <a:pt x="6091230" y="6381899"/>
                  <a:pt x="6091230" y="6379335"/>
                </a:cubicBezTo>
                <a:cubicBezTo>
                  <a:pt x="6095114" y="6379335"/>
                  <a:pt x="6104824" y="6379335"/>
                  <a:pt x="6104824" y="6379335"/>
                </a:cubicBezTo>
                <a:cubicBezTo>
                  <a:pt x="6104824" y="6379335"/>
                  <a:pt x="6104824" y="6369718"/>
                  <a:pt x="6104824" y="6365871"/>
                </a:cubicBezTo>
                <a:close/>
                <a:moveTo>
                  <a:pt x="6098253" y="6359521"/>
                </a:moveTo>
                <a:cubicBezTo>
                  <a:pt x="6098253" y="6359521"/>
                  <a:pt x="6098253" y="6369027"/>
                  <a:pt x="6098253" y="6372830"/>
                </a:cubicBezTo>
                <a:cubicBezTo>
                  <a:pt x="6094774" y="6372830"/>
                  <a:pt x="6085284" y="6372830"/>
                  <a:pt x="6085284" y="6372830"/>
                </a:cubicBezTo>
                <a:cubicBezTo>
                  <a:pt x="6085284" y="6392793"/>
                  <a:pt x="6085284" y="6392793"/>
                  <a:pt x="6085284" y="6392793"/>
                </a:cubicBezTo>
                <a:cubicBezTo>
                  <a:pt x="6076110" y="6396595"/>
                  <a:pt x="6068202" y="6402299"/>
                  <a:pt x="6062508" y="6409270"/>
                </a:cubicBezTo>
                <a:cubicBezTo>
                  <a:pt x="6054600" y="6411805"/>
                  <a:pt x="6051753" y="6418142"/>
                  <a:pt x="6051753" y="6424163"/>
                </a:cubicBezTo>
                <a:cubicBezTo>
                  <a:pt x="6051753" y="6445710"/>
                  <a:pt x="6051753" y="6445710"/>
                  <a:pt x="6051753" y="6445710"/>
                </a:cubicBezTo>
                <a:cubicBezTo>
                  <a:pt x="6028345" y="6445710"/>
                  <a:pt x="6028345" y="6445710"/>
                  <a:pt x="6028345" y="6445710"/>
                </a:cubicBezTo>
                <a:cubicBezTo>
                  <a:pt x="6027080" y="6449195"/>
                  <a:pt x="6027080" y="6449195"/>
                  <a:pt x="6027080" y="6449195"/>
                </a:cubicBezTo>
                <a:cubicBezTo>
                  <a:pt x="6024233" y="6457751"/>
                  <a:pt x="6022967" y="6467257"/>
                  <a:pt x="6022967" y="6477397"/>
                </a:cubicBezTo>
                <a:cubicBezTo>
                  <a:pt x="6022967" y="6509401"/>
                  <a:pt x="6034988" y="6546791"/>
                  <a:pt x="6046376" y="6575943"/>
                </a:cubicBezTo>
                <a:cubicBezTo>
                  <a:pt x="6064090" y="6619988"/>
                  <a:pt x="6087183" y="6659914"/>
                  <a:pt x="6099202" y="6673222"/>
                </a:cubicBezTo>
                <a:cubicBezTo>
                  <a:pt x="6102049" y="6676074"/>
                  <a:pt x="6104264" y="6678609"/>
                  <a:pt x="6108060" y="6678609"/>
                </a:cubicBezTo>
                <a:cubicBezTo>
                  <a:pt x="6108060" y="6678609"/>
                  <a:pt x="6108376" y="6678609"/>
                  <a:pt x="6108376" y="6678609"/>
                </a:cubicBezTo>
                <a:cubicBezTo>
                  <a:pt x="6108376" y="6678609"/>
                  <a:pt x="6108692" y="6678609"/>
                  <a:pt x="6108692" y="6678609"/>
                </a:cubicBezTo>
                <a:cubicBezTo>
                  <a:pt x="6112488" y="6678609"/>
                  <a:pt x="6115019" y="6676074"/>
                  <a:pt x="6117866" y="6673222"/>
                </a:cubicBezTo>
                <a:cubicBezTo>
                  <a:pt x="6130203" y="6659914"/>
                  <a:pt x="6153295" y="6619988"/>
                  <a:pt x="6171009" y="6575943"/>
                </a:cubicBezTo>
                <a:cubicBezTo>
                  <a:pt x="6182713" y="6546791"/>
                  <a:pt x="6194417" y="6509401"/>
                  <a:pt x="6194417" y="6477397"/>
                </a:cubicBezTo>
                <a:cubicBezTo>
                  <a:pt x="6194417" y="6467257"/>
                  <a:pt x="6193152" y="6457751"/>
                  <a:pt x="6190305" y="6449195"/>
                </a:cubicBezTo>
                <a:cubicBezTo>
                  <a:pt x="6189040" y="6445710"/>
                  <a:pt x="6189040" y="6445710"/>
                  <a:pt x="6189040" y="6445710"/>
                </a:cubicBezTo>
                <a:cubicBezTo>
                  <a:pt x="6165631" y="6445710"/>
                  <a:pt x="6165631" y="6445710"/>
                  <a:pt x="6165631" y="6445710"/>
                </a:cubicBezTo>
                <a:cubicBezTo>
                  <a:pt x="6165631" y="6424163"/>
                  <a:pt x="6165631" y="6424163"/>
                  <a:pt x="6165631" y="6424163"/>
                </a:cubicBezTo>
                <a:cubicBezTo>
                  <a:pt x="6165631" y="6418142"/>
                  <a:pt x="6162784" y="6411805"/>
                  <a:pt x="6154560" y="6409270"/>
                </a:cubicBezTo>
                <a:cubicBezTo>
                  <a:pt x="6148866" y="6402299"/>
                  <a:pt x="6140958" y="6396595"/>
                  <a:pt x="6132101" y="6392793"/>
                </a:cubicBezTo>
                <a:cubicBezTo>
                  <a:pt x="6132101" y="6372830"/>
                  <a:pt x="6132101" y="6372830"/>
                  <a:pt x="6132101" y="6372830"/>
                </a:cubicBezTo>
                <a:cubicBezTo>
                  <a:pt x="6132101" y="6372830"/>
                  <a:pt x="6122294" y="6372830"/>
                  <a:pt x="6118498" y="6372830"/>
                </a:cubicBezTo>
                <a:cubicBezTo>
                  <a:pt x="6118498" y="6369027"/>
                  <a:pt x="6118498" y="6359521"/>
                  <a:pt x="6118498" y="6359521"/>
                </a:cubicBezTo>
                <a:cubicBezTo>
                  <a:pt x="6108376" y="6359521"/>
                  <a:pt x="6108376" y="6359521"/>
                  <a:pt x="6108376" y="6359521"/>
                </a:cubicBezTo>
                <a:cubicBezTo>
                  <a:pt x="6098253" y="6359521"/>
                  <a:pt x="6098253" y="6359521"/>
                  <a:pt x="6098253" y="6359521"/>
                </a:cubicBezTo>
                <a:close/>
                <a:moveTo>
                  <a:pt x="0" y="0"/>
                </a:moveTo>
                <a:lnTo>
                  <a:pt x="12191993" y="0"/>
                </a:lnTo>
                <a:lnTo>
                  <a:pt x="12191993" y="6857996"/>
                </a:lnTo>
                <a:lnTo>
                  <a:pt x="0" y="6857996"/>
                </a:lnTo>
                <a:close/>
              </a:path>
            </a:pathLst>
          </a:custGeom>
        </p:spPr>
        <p:txBody>
          <a:bodyPr wrap="square">
            <a:noAutofit/>
          </a:bodyPr>
          <a:lstStyle>
            <a:lvl1pPr marL="324000" indent="-324000" algn="l" defTabSz="1088610" rtl="0" eaLnBrk="1" latinLnBrk="0" hangingPunct="1">
              <a:spcBef>
                <a:spcPts val="900"/>
              </a:spcBef>
              <a:buFont typeface="Arial" pitchFamily="34" charset="0"/>
              <a:buNone/>
              <a:defRPr/>
            </a:lvl1pPr>
          </a:lstStyle>
          <a:p>
            <a:r>
              <a:rPr lang="en-GB"/>
              <a:t>[Picture]</a:t>
            </a:r>
          </a:p>
        </p:txBody>
      </p:sp>
    </p:spTree>
    <p:extLst>
      <p:ext uri="{BB962C8B-B14F-4D97-AF65-F5344CB8AC3E}">
        <p14:creationId xmlns:p14="http://schemas.microsoft.com/office/powerpoint/2010/main" val="1761144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text and image (R)">
    <p:bg>
      <p:bgPr>
        <a:solidFill>
          <a:srgbClr val="F2F2F2"/>
        </a:solidFill>
        <a:effectLst/>
      </p:bgPr>
    </p:bg>
    <p:spTree>
      <p:nvGrpSpPr>
        <p:cNvPr id="1" name=""/>
        <p:cNvGrpSpPr/>
        <p:nvPr/>
      </p:nvGrpSpPr>
      <p:grpSpPr>
        <a:xfrm>
          <a:off x="0" y="0"/>
          <a:ext cx="0" cy="0"/>
          <a:chOff x="0" y="0"/>
          <a:chExt cx="0" cy="0"/>
        </a:xfrm>
      </p:grpSpPr>
      <p:sp>
        <p:nvSpPr>
          <p:cNvPr id="14" name="Picture Placeholder 1"/>
          <p:cNvSpPr>
            <a:spLocks noGrp="1" noSelect="1"/>
          </p:cNvSpPr>
          <p:nvPr>
            <p:ph type="pic" sz="quarter" idx="14" hasCustomPrompt="1"/>
          </p:nvPr>
        </p:nvSpPr>
        <p:spPr>
          <a:xfrm>
            <a:off x="6094800" y="0"/>
            <a:ext cx="6094800" cy="6208481"/>
          </a:xfrm>
          <a:noFill/>
        </p:spPr>
        <p:txBody>
          <a:bodyPr/>
          <a:lstStyle>
            <a:lvl1pPr marL="0" indent="0">
              <a:buNone/>
              <a:defRPr/>
            </a:lvl1pPr>
          </a:lstStyle>
          <a:p>
            <a:r>
              <a:rPr lang="en-GB"/>
              <a:t>[Afbeelding]</a:t>
            </a:r>
          </a:p>
        </p:txBody>
      </p:sp>
      <p:sp>
        <p:nvSpPr>
          <p:cNvPr id="17" name="Achtergrondvlak 2"/>
          <p:cNvSpPr>
            <a:spLocks noSelect="1"/>
          </p:cNvSpPr>
          <p:nvPr userDrawn="1"/>
        </p:nvSpPr>
        <p:spPr>
          <a:xfrm>
            <a:off x="0" y="6210000"/>
            <a:ext cx="12196800" cy="684000"/>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ate Placeholder 3"/>
          <p:cNvSpPr>
            <a:spLocks noGrp="1" noSelect="1"/>
          </p:cNvSpPr>
          <p:nvPr>
            <p:ph type="dt" sz="half" idx="10"/>
          </p:nvPr>
        </p:nvSpPr>
        <p:spPr/>
        <p:txBody>
          <a:bodyPr/>
          <a:lstStyle/>
          <a:p>
            <a:fld id="{3173DE11-90EF-4400-A6F5-8A2DCCBD9698}" type="datetime4">
              <a:rPr lang="en-GB" noProof="1" smtClean="0"/>
              <a:t>09 October 2024</a:t>
            </a:fld>
            <a:endParaRPr lang="en-GB" noProof="1"/>
          </a:p>
        </p:txBody>
      </p:sp>
      <p:sp>
        <p:nvSpPr>
          <p:cNvPr id="8" name="Footer Placeholder 4"/>
          <p:cNvSpPr>
            <a:spLocks noGrp="1" noSelect="1"/>
          </p:cNvSpPr>
          <p:nvPr>
            <p:ph type="ftr" sz="quarter" idx="11"/>
          </p:nvPr>
        </p:nvSpPr>
        <p:spPr/>
        <p:txBody>
          <a:bodyPr/>
          <a:lstStyle/>
          <a:p>
            <a:r>
              <a:rPr lang="en-GB" noProof="1"/>
              <a:t>[Voettekst]</a:t>
            </a:r>
          </a:p>
        </p:txBody>
      </p:sp>
      <p:sp>
        <p:nvSpPr>
          <p:cNvPr id="9" name="Slide Number Placeholder 5"/>
          <p:cNvSpPr>
            <a:spLocks noGrp="1" noSelect="1"/>
          </p:cNvSpPr>
          <p:nvPr>
            <p:ph type="sldNum" sz="quarter" idx="12"/>
          </p:nvPr>
        </p:nvSpPr>
        <p:spPr/>
        <p:txBody>
          <a:bodyPr/>
          <a:lstStyle/>
          <a:p>
            <a:r>
              <a:rPr lang="en-GB" noProof="1"/>
              <a:t>| </a:t>
            </a:r>
            <a:fld id="{1336C48C-F87C-4E4B-81EF-5027B17D1F61}" type="slidenum">
              <a:rPr lang="en-GB" noProof="1" smtClean="0"/>
              <a:pPr/>
              <a:t>‹nr.›</a:t>
            </a:fld>
            <a:endParaRPr lang="en-GB" noProof="1"/>
          </a:p>
        </p:txBody>
      </p:sp>
      <p:sp>
        <p:nvSpPr>
          <p:cNvPr id="12" name="Placeholder 6"/>
          <p:cNvSpPr>
            <a:spLocks noGrp="1" noSelect="1"/>
          </p:cNvSpPr>
          <p:nvPr>
            <p:ph type="body" sz="quarter" idx="13" hasCustomPrompt="1"/>
          </p:nvPr>
        </p:nvSpPr>
        <p:spPr>
          <a:xfrm>
            <a:off x="1065600" y="1683998"/>
            <a:ext cx="4526344" cy="4321175"/>
          </a:xfrm>
        </p:spPr>
        <p:txBody>
          <a:bodyPr/>
          <a:lstStyle>
            <a:lvl1pPr>
              <a:defRPr/>
            </a:lvl1pPr>
            <a:lvl4pPr>
              <a:defRPr>
                <a:latin typeface="Open Sans SemiBold" panose="020B0706030804020204" pitchFamily="34" charset="0"/>
                <a:ea typeface="Open Sans SemiBold" panose="020B0706030804020204" pitchFamily="34" charset="0"/>
                <a:cs typeface="Open Sans SemiBold" panose="020B0706030804020204" pitchFamily="34" charset="0"/>
              </a:defRPr>
            </a:lvl4pPr>
          </a:lstStyle>
          <a:p>
            <a:pPr lvl="0"/>
            <a:r>
              <a:rPr lang="en-GB"/>
              <a:t>[Tekst]</a:t>
            </a:r>
          </a:p>
        </p:txBody>
      </p:sp>
      <p:sp>
        <p:nvSpPr>
          <p:cNvPr id="5" name="***Titel 7"/>
          <p:cNvSpPr>
            <a:spLocks noGrp="1" noSelect="1"/>
          </p:cNvSpPr>
          <p:nvPr>
            <p:ph type="title" hasCustomPrompt="1"/>
          </p:nvPr>
        </p:nvSpPr>
        <p:spPr>
          <a:xfrm>
            <a:off x="864817" y="469373"/>
            <a:ext cx="4727127" cy="720000"/>
          </a:xfrm>
        </p:spPr>
        <p:txBody>
          <a:bodyPr/>
          <a:lstStyle>
            <a:lvl1pPr>
              <a:defRPr/>
            </a:lvl1pPr>
          </a:lstStyle>
          <a:p>
            <a:r>
              <a:rPr lang="en-GB"/>
              <a:t>[title]</a:t>
            </a:r>
          </a:p>
        </p:txBody>
      </p:sp>
      <p:sp>
        <p:nvSpPr>
          <p:cNvPr id="11" name="Frame 8"/>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BE3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ame 9"/>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174235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text and image (L)">
    <p:bg>
      <p:bgPr>
        <a:solidFill>
          <a:srgbClr val="F2F2F2"/>
        </a:solidFill>
        <a:effectLst/>
      </p:bgPr>
    </p:bg>
    <p:spTree>
      <p:nvGrpSpPr>
        <p:cNvPr id="1" name=""/>
        <p:cNvGrpSpPr/>
        <p:nvPr/>
      </p:nvGrpSpPr>
      <p:grpSpPr>
        <a:xfrm>
          <a:off x="0" y="0"/>
          <a:ext cx="0" cy="0"/>
          <a:chOff x="0" y="0"/>
          <a:chExt cx="0" cy="0"/>
        </a:xfrm>
      </p:grpSpPr>
      <p:sp>
        <p:nvSpPr>
          <p:cNvPr id="14" name="Picture Placeholder 1"/>
          <p:cNvSpPr>
            <a:spLocks noGrp="1" noSelect="1"/>
          </p:cNvSpPr>
          <p:nvPr>
            <p:ph type="pic" sz="quarter" idx="14" hasCustomPrompt="1"/>
          </p:nvPr>
        </p:nvSpPr>
        <p:spPr>
          <a:xfrm>
            <a:off x="0" y="0"/>
            <a:ext cx="6094800" cy="6208560"/>
          </a:xfrm>
        </p:spPr>
        <p:txBody>
          <a:bodyPr/>
          <a:lstStyle>
            <a:lvl1pPr marL="0" indent="0">
              <a:buNone/>
              <a:defRPr/>
            </a:lvl1pPr>
          </a:lstStyle>
          <a:p>
            <a:r>
              <a:rPr lang="en-GB"/>
              <a:t>[Afbeelding]</a:t>
            </a:r>
          </a:p>
        </p:txBody>
      </p:sp>
      <p:sp>
        <p:nvSpPr>
          <p:cNvPr id="17" name="Achtergrondvlak 2"/>
          <p:cNvSpPr>
            <a:spLocks noSelect="1"/>
          </p:cNvSpPr>
          <p:nvPr userDrawn="1"/>
        </p:nvSpPr>
        <p:spPr>
          <a:xfrm>
            <a:off x="0" y="6210000"/>
            <a:ext cx="12196800" cy="792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ate Placeholder 3"/>
          <p:cNvSpPr>
            <a:spLocks noGrp="1" noSelect="1"/>
          </p:cNvSpPr>
          <p:nvPr>
            <p:ph type="dt" sz="half" idx="10"/>
          </p:nvPr>
        </p:nvSpPr>
        <p:spPr/>
        <p:txBody>
          <a:bodyPr/>
          <a:lstStyle/>
          <a:p>
            <a:fld id="{3173DE11-90EF-4400-A6F5-8A2DCCBD9698}" type="datetime4">
              <a:rPr lang="en-GB" noProof="1" smtClean="0"/>
              <a:t>09 October 2024</a:t>
            </a:fld>
            <a:endParaRPr lang="en-GB" noProof="1"/>
          </a:p>
        </p:txBody>
      </p:sp>
      <p:sp>
        <p:nvSpPr>
          <p:cNvPr id="8" name="Footer Placeholder 4"/>
          <p:cNvSpPr>
            <a:spLocks noGrp="1" noSelect="1"/>
          </p:cNvSpPr>
          <p:nvPr>
            <p:ph type="ftr" sz="quarter" idx="11"/>
          </p:nvPr>
        </p:nvSpPr>
        <p:spPr/>
        <p:txBody>
          <a:bodyPr/>
          <a:lstStyle/>
          <a:p>
            <a:r>
              <a:rPr lang="en-GB" noProof="1"/>
              <a:t>[Voettekst]</a:t>
            </a:r>
          </a:p>
        </p:txBody>
      </p:sp>
      <p:sp>
        <p:nvSpPr>
          <p:cNvPr id="9" name="Slide Number Placeholder 5"/>
          <p:cNvSpPr>
            <a:spLocks noGrp="1" noSelect="1"/>
          </p:cNvSpPr>
          <p:nvPr>
            <p:ph type="sldNum" sz="quarter" idx="12"/>
          </p:nvPr>
        </p:nvSpPr>
        <p:spPr/>
        <p:txBody>
          <a:bodyPr/>
          <a:lstStyle/>
          <a:p>
            <a:r>
              <a:rPr lang="en-GB" noProof="1"/>
              <a:t>| </a:t>
            </a:r>
            <a:fld id="{1336C48C-F87C-4E4B-81EF-5027B17D1F61}" type="slidenum">
              <a:rPr lang="en-GB" noProof="1" smtClean="0"/>
              <a:pPr/>
              <a:t>‹nr.›</a:t>
            </a:fld>
            <a:endParaRPr lang="en-GB" noProof="1"/>
          </a:p>
        </p:txBody>
      </p:sp>
      <p:sp>
        <p:nvSpPr>
          <p:cNvPr id="12" name="Placeholder 6"/>
          <p:cNvSpPr>
            <a:spLocks noGrp="1" noSelect="1"/>
          </p:cNvSpPr>
          <p:nvPr>
            <p:ph type="body" sz="quarter" idx="13" hasCustomPrompt="1"/>
          </p:nvPr>
        </p:nvSpPr>
        <p:spPr>
          <a:xfrm>
            <a:off x="6624000" y="1683998"/>
            <a:ext cx="4526344" cy="4321175"/>
          </a:xfrm>
        </p:spPr>
        <p:txBody>
          <a:bodyPr/>
          <a:lstStyle>
            <a:lvl1pPr>
              <a:defRPr/>
            </a:lvl1pPr>
            <a:lvl4pPr>
              <a:defRPr>
                <a:latin typeface="Open Sans SemiBold" panose="020B0706030804020204" pitchFamily="34" charset="0"/>
                <a:ea typeface="Open Sans SemiBold" panose="020B0706030804020204" pitchFamily="34" charset="0"/>
                <a:cs typeface="Open Sans SemiBold" panose="020B0706030804020204" pitchFamily="34" charset="0"/>
              </a:defRPr>
            </a:lvl4pPr>
          </a:lstStyle>
          <a:p>
            <a:pPr lvl="0"/>
            <a:r>
              <a:rPr lang="en-GB"/>
              <a:t>[</a:t>
            </a:r>
            <a:r>
              <a:rPr lang="en-GB" err="1"/>
              <a:t>Tekst</a:t>
            </a:r>
            <a:r>
              <a:rPr lang="en-GB"/>
              <a:t>]</a:t>
            </a:r>
          </a:p>
        </p:txBody>
      </p:sp>
      <p:sp>
        <p:nvSpPr>
          <p:cNvPr id="5" name="***Titel 7"/>
          <p:cNvSpPr>
            <a:spLocks noGrp="1" noSelect="1"/>
          </p:cNvSpPr>
          <p:nvPr>
            <p:ph type="title" hasCustomPrompt="1"/>
          </p:nvPr>
        </p:nvSpPr>
        <p:spPr>
          <a:xfrm>
            <a:off x="6400425" y="469373"/>
            <a:ext cx="4727127" cy="720000"/>
          </a:xfrm>
        </p:spPr>
        <p:txBody>
          <a:bodyPr/>
          <a:lstStyle>
            <a:lvl1pPr>
              <a:defRPr/>
            </a:lvl1pPr>
          </a:lstStyle>
          <a:p>
            <a:r>
              <a:rPr lang="en-GB"/>
              <a:t>[titel]</a:t>
            </a:r>
          </a:p>
        </p:txBody>
      </p:sp>
      <p:sp>
        <p:nvSpPr>
          <p:cNvPr id="11" name="Frame 8"/>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BE3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ame 9"/>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152770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white), image and white logo">
    <p:spTree>
      <p:nvGrpSpPr>
        <p:cNvPr id="1" name=""/>
        <p:cNvGrpSpPr/>
        <p:nvPr/>
      </p:nvGrpSpPr>
      <p:grpSpPr>
        <a:xfrm>
          <a:off x="0" y="0"/>
          <a:ext cx="0" cy="0"/>
          <a:chOff x="0" y="0"/>
          <a:chExt cx="0" cy="0"/>
        </a:xfrm>
      </p:grpSpPr>
      <p:sp>
        <p:nvSpPr>
          <p:cNvPr id="10" name="Vrije vorm 1"/>
          <p:cNvSpPr>
            <a:spLocks noGrp="1" noSelect="1"/>
          </p:cNvSpPr>
          <p:nvPr>
            <p:ph type="pic" sz="quarter" idx="1001" hasCustomPrompt="1"/>
          </p:nvPr>
        </p:nvSpPr>
        <p:spPr>
          <a:xfrm>
            <a:off x="8" y="5"/>
            <a:ext cx="12191993" cy="6857996"/>
          </a:xfrm>
          <a:custGeom>
            <a:avLst/>
            <a:gdLst>
              <a:gd name="connsiteX0" fmla="*/ 6150497 w 12191993"/>
              <a:gd name="connsiteY0" fmla="*/ 6688738 h 6857996"/>
              <a:gd name="connsiteX1" fmla="*/ 6148985 w 12191993"/>
              <a:gd name="connsiteY1" fmla="*/ 6692367 h 6857996"/>
              <a:gd name="connsiteX2" fmla="*/ 6152916 w 12191993"/>
              <a:gd name="connsiteY2" fmla="*/ 6693878 h 6857996"/>
              <a:gd name="connsiteX3" fmla="*/ 6154125 w 12191993"/>
              <a:gd name="connsiteY3" fmla="*/ 6690250 h 6857996"/>
              <a:gd name="connsiteX4" fmla="*/ 6150497 w 12191993"/>
              <a:gd name="connsiteY4" fmla="*/ 6688738 h 6857996"/>
              <a:gd name="connsiteX5" fmla="*/ 6092818 w 12191993"/>
              <a:gd name="connsiteY5" fmla="*/ 6684958 h 6857996"/>
              <a:gd name="connsiteX6" fmla="*/ 6092818 w 12191993"/>
              <a:gd name="connsiteY6" fmla="*/ 6686546 h 6857996"/>
              <a:gd name="connsiteX7" fmla="*/ 6094405 w 12191993"/>
              <a:gd name="connsiteY7" fmla="*/ 6688133 h 6857996"/>
              <a:gd name="connsiteX8" fmla="*/ 6092818 w 12191993"/>
              <a:gd name="connsiteY8" fmla="*/ 6708771 h 6857996"/>
              <a:gd name="connsiteX9" fmla="*/ 6091231 w 12191993"/>
              <a:gd name="connsiteY9" fmla="*/ 6710359 h 6857996"/>
              <a:gd name="connsiteX10" fmla="*/ 6097580 w 12191993"/>
              <a:gd name="connsiteY10" fmla="*/ 6711946 h 6857996"/>
              <a:gd name="connsiteX11" fmla="*/ 6097580 w 12191993"/>
              <a:gd name="connsiteY11" fmla="*/ 6708771 h 6857996"/>
              <a:gd name="connsiteX12" fmla="*/ 6095993 w 12191993"/>
              <a:gd name="connsiteY12" fmla="*/ 6708771 h 6857996"/>
              <a:gd name="connsiteX13" fmla="*/ 6097580 w 12191993"/>
              <a:gd name="connsiteY13" fmla="*/ 6692896 h 6857996"/>
              <a:gd name="connsiteX14" fmla="*/ 6111868 w 12191993"/>
              <a:gd name="connsiteY14" fmla="*/ 6711946 h 6857996"/>
              <a:gd name="connsiteX15" fmla="*/ 6115043 w 12191993"/>
              <a:gd name="connsiteY15" fmla="*/ 6711946 h 6857996"/>
              <a:gd name="connsiteX16" fmla="*/ 6113456 w 12191993"/>
              <a:gd name="connsiteY16" fmla="*/ 6688133 h 6857996"/>
              <a:gd name="connsiteX17" fmla="*/ 6113456 w 12191993"/>
              <a:gd name="connsiteY17" fmla="*/ 6686546 h 6857996"/>
              <a:gd name="connsiteX18" fmla="*/ 6108693 w 12191993"/>
              <a:gd name="connsiteY18" fmla="*/ 6686546 h 6857996"/>
              <a:gd name="connsiteX19" fmla="*/ 6108693 w 12191993"/>
              <a:gd name="connsiteY19" fmla="*/ 6688133 h 6857996"/>
              <a:gd name="connsiteX20" fmla="*/ 6110281 w 12191993"/>
              <a:gd name="connsiteY20" fmla="*/ 6688133 h 6857996"/>
              <a:gd name="connsiteX21" fmla="*/ 6111868 w 12191993"/>
              <a:gd name="connsiteY21" fmla="*/ 6704009 h 6857996"/>
              <a:gd name="connsiteX22" fmla="*/ 6097580 w 12191993"/>
              <a:gd name="connsiteY22" fmla="*/ 6686546 h 6857996"/>
              <a:gd name="connsiteX23" fmla="*/ 6080118 w 12191993"/>
              <a:gd name="connsiteY23" fmla="*/ 6683371 h 6857996"/>
              <a:gd name="connsiteX24" fmla="*/ 6080118 w 12191993"/>
              <a:gd name="connsiteY24" fmla="*/ 6684959 h 6857996"/>
              <a:gd name="connsiteX25" fmla="*/ 6081705 w 12191993"/>
              <a:gd name="connsiteY25" fmla="*/ 6686546 h 6857996"/>
              <a:gd name="connsiteX26" fmla="*/ 6076943 w 12191993"/>
              <a:gd name="connsiteY26" fmla="*/ 6705597 h 6857996"/>
              <a:gd name="connsiteX27" fmla="*/ 6075355 w 12191993"/>
              <a:gd name="connsiteY27" fmla="*/ 6707184 h 6857996"/>
              <a:gd name="connsiteX28" fmla="*/ 6083293 w 12191993"/>
              <a:gd name="connsiteY28" fmla="*/ 6710359 h 6857996"/>
              <a:gd name="connsiteX29" fmla="*/ 6083293 w 12191993"/>
              <a:gd name="connsiteY29" fmla="*/ 6708772 h 6857996"/>
              <a:gd name="connsiteX30" fmla="*/ 6081705 w 12191993"/>
              <a:gd name="connsiteY30" fmla="*/ 6707184 h 6857996"/>
              <a:gd name="connsiteX31" fmla="*/ 6086468 w 12191993"/>
              <a:gd name="connsiteY31" fmla="*/ 6686546 h 6857996"/>
              <a:gd name="connsiteX32" fmla="*/ 6088055 w 12191993"/>
              <a:gd name="connsiteY32" fmla="*/ 6686546 h 6857996"/>
              <a:gd name="connsiteX33" fmla="*/ 6088055 w 12191993"/>
              <a:gd name="connsiteY33" fmla="*/ 6684959 h 6857996"/>
              <a:gd name="connsiteX34" fmla="*/ 6137500 w 12191993"/>
              <a:gd name="connsiteY34" fmla="*/ 6681783 h 6857996"/>
              <a:gd name="connsiteX35" fmla="*/ 6131078 w 12191993"/>
              <a:gd name="connsiteY35" fmla="*/ 6682736 h 6857996"/>
              <a:gd name="connsiteX36" fmla="*/ 6120162 w 12191993"/>
              <a:gd name="connsiteY36" fmla="*/ 6699246 h 6857996"/>
              <a:gd name="connsiteX37" fmla="*/ 6136536 w 12191993"/>
              <a:gd name="connsiteY37" fmla="*/ 6708771 h 6857996"/>
              <a:gd name="connsiteX38" fmla="*/ 6145205 w 12191993"/>
              <a:gd name="connsiteY38" fmla="*/ 6703373 h 6857996"/>
              <a:gd name="connsiteX39" fmla="*/ 6143279 w 12191993"/>
              <a:gd name="connsiteY39" fmla="*/ 6697658 h 6857996"/>
              <a:gd name="connsiteX40" fmla="*/ 6142316 w 12191993"/>
              <a:gd name="connsiteY40" fmla="*/ 6697658 h 6857996"/>
              <a:gd name="connsiteX41" fmla="*/ 6136215 w 12191993"/>
              <a:gd name="connsiteY41" fmla="*/ 6705596 h 6857996"/>
              <a:gd name="connsiteX42" fmla="*/ 6126262 w 12191993"/>
              <a:gd name="connsiteY42" fmla="*/ 6698293 h 6857996"/>
              <a:gd name="connsiteX43" fmla="*/ 6138784 w 12191993"/>
              <a:gd name="connsiteY43" fmla="*/ 6695436 h 6857996"/>
              <a:gd name="connsiteX44" fmla="*/ 6139747 w 12191993"/>
              <a:gd name="connsiteY44" fmla="*/ 6696388 h 6857996"/>
              <a:gd name="connsiteX45" fmla="*/ 6141031 w 12191993"/>
              <a:gd name="connsiteY45" fmla="*/ 6696071 h 6857996"/>
              <a:gd name="connsiteX46" fmla="*/ 6139747 w 12191993"/>
              <a:gd name="connsiteY46" fmla="*/ 6690356 h 6857996"/>
              <a:gd name="connsiteX47" fmla="*/ 6138463 w 12191993"/>
              <a:gd name="connsiteY47" fmla="*/ 6690673 h 6857996"/>
              <a:gd name="connsiteX48" fmla="*/ 6137500 w 12191993"/>
              <a:gd name="connsiteY48" fmla="*/ 6692896 h 6857996"/>
              <a:gd name="connsiteX49" fmla="*/ 6124978 w 12191993"/>
              <a:gd name="connsiteY49" fmla="*/ 6695436 h 6857996"/>
              <a:gd name="connsiteX50" fmla="*/ 6130436 w 12191993"/>
              <a:gd name="connsiteY50" fmla="*/ 6685593 h 6857996"/>
              <a:gd name="connsiteX51" fmla="*/ 6137821 w 12191993"/>
              <a:gd name="connsiteY51" fmla="*/ 6687816 h 6857996"/>
              <a:gd name="connsiteX52" fmla="*/ 6139105 w 12191993"/>
              <a:gd name="connsiteY52" fmla="*/ 6687181 h 6857996"/>
              <a:gd name="connsiteX53" fmla="*/ 6137500 w 12191993"/>
              <a:gd name="connsiteY53" fmla="*/ 6681783 h 6857996"/>
              <a:gd name="connsiteX54" fmla="*/ 6053130 w 12191993"/>
              <a:gd name="connsiteY54" fmla="*/ 6672258 h 6857996"/>
              <a:gd name="connsiteX55" fmla="*/ 6051542 w 12191993"/>
              <a:gd name="connsiteY55" fmla="*/ 6673846 h 6857996"/>
              <a:gd name="connsiteX56" fmla="*/ 6053130 w 12191993"/>
              <a:gd name="connsiteY56" fmla="*/ 6675433 h 6857996"/>
              <a:gd name="connsiteX57" fmla="*/ 6038842 w 12191993"/>
              <a:gd name="connsiteY57" fmla="*/ 6691308 h 6857996"/>
              <a:gd name="connsiteX58" fmla="*/ 6037255 w 12191993"/>
              <a:gd name="connsiteY58" fmla="*/ 6689721 h 6857996"/>
              <a:gd name="connsiteX59" fmla="*/ 6035668 w 12191993"/>
              <a:gd name="connsiteY59" fmla="*/ 6691308 h 6857996"/>
              <a:gd name="connsiteX60" fmla="*/ 6042018 w 12191993"/>
              <a:gd name="connsiteY60" fmla="*/ 6694483 h 6857996"/>
              <a:gd name="connsiteX61" fmla="*/ 6042018 w 12191993"/>
              <a:gd name="connsiteY61" fmla="*/ 6692896 h 6857996"/>
              <a:gd name="connsiteX62" fmla="*/ 6051542 w 12191993"/>
              <a:gd name="connsiteY62" fmla="*/ 6680196 h 6857996"/>
              <a:gd name="connsiteX63" fmla="*/ 6049955 w 12191993"/>
              <a:gd name="connsiteY63" fmla="*/ 6699246 h 6857996"/>
              <a:gd name="connsiteX64" fmla="*/ 6053130 w 12191993"/>
              <a:gd name="connsiteY64" fmla="*/ 6700833 h 6857996"/>
              <a:gd name="connsiteX65" fmla="*/ 6065830 w 12191993"/>
              <a:gd name="connsiteY65" fmla="*/ 6684958 h 6857996"/>
              <a:gd name="connsiteX66" fmla="*/ 6064243 w 12191993"/>
              <a:gd name="connsiteY66" fmla="*/ 6700833 h 6857996"/>
              <a:gd name="connsiteX67" fmla="*/ 6062656 w 12191993"/>
              <a:gd name="connsiteY67" fmla="*/ 6702421 h 6857996"/>
              <a:gd name="connsiteX68" fmla="*/ 6061068 w 12191993"/>
              <a:gd name="connsiteY68" fmla="*/ 6704008 h 6857996"/>
              <a:gd name="connsiteX69" fmla="*/ 6069005 w 12191993"/>
              <a:gd name="connsiteY69" fmla="*/ 6707183 h 6857996"/>
              <a:gd name="connsiteX70" fmla="*/ 6069005 w 12191993"/>
              <a:gd name="connsiteY70" fmla="*/ 6705596 h 6857996"/>
              <a:gd name="connsiteX71" fmla="*/ 6067418 w 12191993"/>
              <a:gd name="connsiteY71" fmla="*/ 6704008 h 6857996"/>
              <a:gd name="connsiteX72" fmla="*/ 6070593 w 12191993"/>
              <a:gd name="connsiteY72" fmla="*/ 6681783 h 6857996"/>
              <a:gd name="connsiteX73" fmla="*/ 6072180 w 12191993"/>
              <a:gd name="connsiteY73" fmla="*/ 6681783 h 6857996"/>
              <a:gd name="connsiteX74" fmla="*/ 6072180 w 12191993"/>
              <a:gd name="connsiteY74" fmla="*/ 6680196 h 6857996"/>
              <a:gd name="connsiteX75" fmla="*/ 6065830 w 12191993"/>
              <a:gd name="connsiteY75" fmla="*/ 6677021 h 6857996"/>
              <a:gd name="connsiteX76" fmla="*/ 6064243 w 12191993"/>
              <a:gd name="connsiteY76" fmla="*/ 6678608 h 6857996"/>
              <a:gd name="connsiteX77" fmla="*/ 6065830 w 12191993"/>
              <a:gd name="connsiteY77" fmla="*/ 6678608 h 6857996"/>
              <a:gd name="connsiteX78" fmla="*/ 6056306 w 12191993"/>
              <a:gd name="connsiteY78" fmla="*/ 6689721 h 6857996"/>
              <a:gd name="connsiteX79" fmla="*/ 6057893 w 12191993"/>
              <a:gd name="connsiteY79" fmla="*/ 6673846 h 6857996"/>
              <a:gd name="connsiteX80" fmla="*/ 6175023 w 12191993"/>
              <a:gd name="connsiteY80" fmla="*/ 6664321 h 6857996"/>
              <a:gd name="connsiteX81" fmla="*/ 6154730 w 12191993"/>
              <a:gd name="connsiteY81" fmla="*/ 6675963 h 6857996"/>
              <a:gd name="connsiteX82" fmla="*/ 6155052 w 12191993"/>
              <a:gd name="connsiteY82" fmla="*/ 6677221 h 6857996"/>
              <a:gd name="connsiteX83" fmla="*/ 6156985 w 12191993"/>
              <a:gd name="connsiteY83" fmla="*/ 6677221 h 6857996"/>
              <a:gd name="connsiteX84" fmla="*/ 6166970 w 12191993"/>
              <a:gd name="connsiteY84" fmla="*/ 6696414 h 6857996"/>
              <a:gd name="connsiteX85" fmla="*/ 6166326 w 12191993"/>
              <a:gd name="connsiteY85" fmla="*/ 6697988 h 6857996"/>
              <a:gd name="connsiteX86" fmla="*/ 6167292 w 12191993"/>
              <a:gd name="connsiteY86" fmla="*/ 6699246 h 6857996"/>
              <a:gd name="connsiteX87" fmla="*/ 6174378 w 12191993"/>
              <a:gd name="connsiteY87" fmla="*/ 6695471 h 6857996"/>
              <a:gd name="connsiteX88" fmla="*/ 6173734 w 12191993"/>
              <a:gd name="connsiteY88" fmla="*/ 6694841 h 6857996"/>
              <a:gd name="connsiteX89" fmla="*/ 6171802 w 12191993"/>
              <a:gd name="connsiteY89" fmla="*/ 6694527 h 6857996"/>
              <a:gd name="connsiteX90" fmla="*/ 6166970 w 12191993"/>
              <a:gd name="connsiteY90" fmla="*/ 6684458 h 6857996"/>
              <a:gd name="connsiteX91" fmla="*/ 6173734 w 12191993"/>
              <a:gd name="connsiteY91" fmla="*/ 6680997 h 6857996"/>
              <a:gd name="connsiteX92" fmla="*/ 6176955 w 12191993"/>
              <a:gd name="connsiteY92" fmla="*/ 6680997 h 6857996"/>
              <a:gd name="connsiteX93" fmla="*/ 6174378 w 12191993"/>
              <a:gd name="connsiteY93" fmla="*/ 6675963 h 6857996"/>
              <a:gd name="connsiteX94" fmla="*/ 6172446 w 12191993"/>
              <a:gd name="connsiteY94" fmla="*/ 6678165 h 6857996"/>
              <a:gd name="connsiteX95" fmla="*/ 6165360 w 12191993"/>
              <a:gd name="connsiteY95" fmla="*/ 6681626 h 6857996"/>
              <a:gd name="connsiteX96" fmla="*/ 6161816 w 12191993"/>
              <a:gd name="connsiteY96" fmla="*/ 6674704 h 6857996"/>
              <a:gd name="connsiteX97" fmla="*/ 6169869 w 12191993"/>
              <a:gd name="connsiteY97" fmla="*/ 6670299 h 6857996"/>
              <a:gd name="connsiteX98" fmla="*/ 6173090 w 12191993"/>
              <a:gd name="connsiteY98" fmla="*/ 6669670 h 6857996"/>
              <a:gd name="connsiteX99" fmla="*/ 6173412 w 12191993"/>
              <a:gd name="connsiteY99" fmla="*/ 6667468 h 6857996"/>
              <a:gd name="connsiteX100" fmla="*/ 6175023 w 12191993"/>
              <a:gd name="connsiteY100" fmla="*/ 6664321 h 6857996"/>
              <a:gd name="connsiteX101" fmla="*/ 6030390 w 12191993"/>
              <a:gd name="connsiteY101" fmla="*/ 6663090 h 6857996"/>
              <a:gd name="connsiteX102" fmla="*/ 6037104 w 12191993"/>
              <a:gd name="connsiteY102" fmla="*/ 6663368 h 6857996"/>
              <a:gd name="connsiteX103" fmla="*/ 6037761 w 12191993"/>
              <a:gd name="connsiteY103" fmla="*/ 6664003 h 6857996"/>
              <a:gd name="connsiteX104" fmla="*/ 6035139 w 12191993"/>
              <a:gd name="connsiteY104" fmla="*/ 6676386 h 6857996"/>
              <a:gd name="connsiteX105" fmla="*/ 6027605 w 12191993"/>
              <a:gd name="connsiteY105" fmla="*/ 6680196 h 6857996"/>
              <a:gd name="connsiteX106" fmla="*/ 6023674 w 12191993"/>
              <a:gd name="connsiteY106" fmla="*/ 6678609 h 6857996"/>
              <a:gd name="connsiteX107" fmla="*/ 6023347 w 12191993"/>
              <a:gd name="connsiteY107" fmla="*/ 6678291 h 6857996"/>
              <a:gd name="connsiteX108" fmla="*/ 6021381 w 12191993"/>
              <a:gd name="connsiteY108" fmla="*/ 6675116 h 6857996"/>
              <a:gd name="connsiteX109" fmla="*/ 6025640 w 12191993"/>
              <a:gd name="connsiteY109" fmla="*/ 6666861 h 6857996"/>
              <a:gd name="connsiteX110" fmla="*/ 6030390 w 12191993"/>
              <a:gd name="connsiteY110" fmla="*/ 6663090 h 6857996"/>
              <a:gd name="connsiteX111" fmla="*/ 6030111 w 12191993"/>
              <a:gd name="connsiteY111" fmla="*/ 6659872 h 6857996"/>
              <a:gd name="connsiteX112" fmla="*/ 6020698 w 12191993"/>
              <a:gd name="connsiteY112" fmla="*/ 6665835 h 6857996"/>
              <a:gd name="connsiteX113" fmla="*/ 6021324 w 12191993"/>
              <a:gd name="connsiteY113" fmla="*/ 6682153 h 6857996"/>
              <a:gd name="connsiteX114" fmla="*/ 6021324 w 12191993"/>
              <a:gd name="connsiteY114" fmla="*/ 6682467 h 6857996"/>
              <a:gd name="connsiteX115" fmla="*/ 6021639 w 12191993"/>
              <a:gd name="connsiteY115" fmla="*/ 6682467 h 6857996"/>
              <a:gd name="connsiteX116" fmla="*/ 6038270 w 12191993"/>
              <a:gd name="connsiteY116" fmla="*/ 6682153 h 6857996"/>
              <a:gd name="connsiteX117" fmla="*/ 6043292 w 12191993"/>
              <a:gd name="connsiteY117" fmla="*/ 6672425 h 6857996"/>
              <a:gd name="connsiteX118" fmla="*/ 6040467 w 12191993"/>
              <a:gd name="connsiteY118" fmla="*/ 6663638 h 6857996"/>
              <a:gd name="connsiteX119" fmla="*/ 6040154 w 12191993"/>
              <a:gd name="connsiteY119" fmla="*/ 6663010 h 6857996"/>
              <a:gd name="connsiteX120" fmla="*/ 6039840 w 12191993"/>
              <a:gd name="connsiteY120" fmla="*/ 6662696 h 6857996"/>
              <a:gd name="connsiteX121" fmla="*/ 6039526 w 12191993"/>
              <a:gd name="connsiteY121" fmla="*/ 6662383 h 6857996"/>
              <a:gd name="connsiteX122" fmla="*/ 6030111 w 12191993"/>
              <a:gd name="connsiteY122" fmla="*/ 6659872 h 6857996"/>
              <a:gd name="connsiteX123" fmla="*/ 6187938 w 12191993"/>
              <a:gd name="connsiteY123" fmla="*/ 6653208 h 6857996"/>
              <a:gd name="connsiteX124" fmla="*/ 6183014 w 12191993"/>
              <a:gd name="connsiteY124" fmla="*/ 6657377 h 6857996"/>
              <a:gd name="connsiteX125" fmla="*/ 6180859 w 12191993"/>
              <a:gd name="connsiteY125" fmla="*/ 6677582 h 6857996"/>
              <a:gd name="connsiteX126" fmla="*/ 6199634 w 12191993"/>
              <a:gd name="connsiteY126" fmla="*/ 6677582 h 6857996"/>
              <a:gd name="connsiteX127" fmla="*/ 6203943 w 12191993"/>
              <a:gd name="connsiteY127" fmla="*/ 6668602 h 6857996"/>
              <a:gd name="connsiteX128" fmla="*/ 6200558 w 12191993"/>
              <a:gd name="connsiteY128" fmla="*/ 6664112 h 6857996"/>
              <a:gd name="connsiteX129" fmla="*/ 6199634 w 12191993"/>
              <a:gd name="connsiteY129" fmla="*/ 6664754 h 6857996"/>
              <a:gd name="connsiteX130" fmla="*/ 6197480 w 12191993"/>
              <a:gd name="connsiteY130" fmla="*/ 6675337 h 6857996"/>
              <a:gd name="connsiteX131" fmla="*/ 6186092 w 12191993"/>
              <a:gd name="connsiteY131" fmla="*/ 6673734 h 6857996"/>
              <a:gd name="connsiteX132" fmla="*/ 6195325 w 12191993"/>
              <a:gd name="connsiteY132" fmla="*/ 6664433 h 6857996"/>
              <a:gd name="connsiteX133" fmla="*/ 6196864 w 12191993"/>
              <a:gd name="connsiteY133" fmla="*/ 6664754 h 6857996"/>
              <a:gd name="connsiteX134" fmla="*/ 6197788 w 12191993"/>
              <a:gd name="connsiteY134" fmla="*/ 6663792 h 6857996"/>
              <a:gd name="connsiteX135" fmla="*/ 6193786 w 12191993"/>
              <a:gd name="connsiteY135" fmla="*/ 6659622 h 6857996"/>
              <a:gd name="connsiteX136" fmla="*/ 6193171 w 12191993"/>
              <a:gd name="connsiteY136" fmla="*/ 6660585 h 6857996"/>
              <a:gd name="connsiteX137" fmla="*/ 6193171 w 12191993"/>
              <a:gd name="connsiteY137" fmla="*/ 6663150 h 6857996"/>
              <a:gd name="connsiteX138" fmla="*/ 6183937 w 12191993"/>
              <a:gd name="connsiteY138" fmla="*/ 6671489 h 6857996"/>
              <a:gd name="connsiteX139" fmla="*/ 6183937 w 12191993"/>
              <a:gd name="connsiteY139" fmla="*/ 6660264 h 6857996"/>
              <a:gd name="connsiteX140" fmla="*/ 6191324 w 12191993"/>
              <a:gd name="connsiteY140" fmla="*/ 6658660 h 6857996"/>
              <a:gd name="connsiteX141" fmla="*/ 6191940 w 12191993"/>
              <a:gd name="connsiteY141" fmla="*/ 6657377 h 6857996"/>
              <a:gd name="connsiteX142" fmla="*/ 6187938 w 12191993"/>
              <a:gd name="connsiteY142" fmla="*/ 6653208 h 6857996"/>
              <a:gd name="connsiteX143" fmla="*/ 6196845 w 12191993"/>
              <a:gd name="connsiteY143" fmla="*/ 6642096 h 6857996"/>
              <a:gd name="connsiteX144" fmla="*/ 6191242 w 12191993"/>
              <a:gd name="connsiteY144" fmla="*/ 6649399 h 6857996"/>
              <a:gd name="connsiteX145" fmla="*/ 6192799 w 12191993"/>
              <a:gd name="connsiteY145" fmla="*/ 6650351 h 6857996"/>
              <a:gd name="connsiteX146" fmla="*/ 6194355 w 12191993"/>
              <a:gd name="connsiteY146" fmla="*/ 6649399 h 6857996"/>
              <a:gd name="connsiteX147" fmla="*/ 6210230 w 12191993"/>
              <a:gd name="connsiteY147" fmla="*/ 6662734 h 6857996"/>
              <a:gd name="connsiteX148" fmla="*/ 6209919 w 12191993"/>
              <a:gd name="connsiteY148" fmla="*/ 6664639 h 6857996"/>
              <a:gd name="connsiteX149" fmla="*/ 6210541 w 12191993"/>
              <a:gd name="connsiteY149" fmla="*/ 6665909 h 6857996"/>
              <a:gd name="connsiteX150" fmla="*/ 6222992 w 12191993"/>
              <a:gd name="connsiteY150" fmla="*/ 6651304 h 6857996"/>
              <a:gd name="connsiteX151" fmla="*/ 6220191 w 12191993"/>
              <a:gd name="connsiteY151" fmla="*/ 6644319 h 6857996"/>
              <a:gd name="connsiteX152" fmla="*/ 6218323 w 12191993"/>
              <a:gd name="connsiteY152" fmla="*/ 6646224 h 6857996"/>
              <a:gd name="connsiteX153" fmla="*/ 6218946 w 12191993"/>
              <a:gd name="connsiteY153" fmla="*/ 6650669 h 6857996"/>
              <a:gd name="connsiteX154" fmla="*/ 6213654 w 12191993"/>
              <a:gd name="connsiteY154" fmla="*/ 6658607 h 6857996"/>
              <a:gd name="connsiteX155" fmla="*/ 6197468 w 12191993"/>
              <a:gd name="connsiteY155" fmla="*/ 6644954 h 6857996"/>
              <a:gd name="connsiteX156" fmla="*/ 6198090 w 12191993"/>
              <a:gd name="connsiteY156" fmla="*/ 6643049 h 6857996"/>
              <a:gd name="connsiteX157" fmla="*/ 6196845 w 12191993"/>
              <a:gd name="connsiteY157" fmla="*/ 6642096 h 6857996"/>
              <a:gd name="connsiteX158" fmla="*/ 6013443 w 12191993"/>
              <a:gd name="connsiteY158" fmla="*/ 6635746 h 6857996"/>
              <a:gd name="connsiteX159" fmla="*/ 6013443 w 12191993"/>
              <a:gd name="connsiteY159" fmla="*/ 6637334 h 6857996"/>
              <a:gd name="connsiteX160" fmla="*/ 5995980 w 12191993"/>
              <a:gd name="connsiteY160" fmla="*/ 6650034 h 6857996"/>
              <a:gd name="connsiteX161" fmla="*/ 5994393 w 12191993"/>
              <a:gd name="connsiteY161" fmla="*/ 6648446 h 6857996"/>
              <a:gd name="connsiteX162" fmla="*/ 5992806 w 12191993"/>
              <a:gd name="connsiteY162" fmla="*/ 6650034 h 6857996"/>
              <a:gd name="connsiteX163" fmla="*/ 5997568 w 12191993"/>
              <a:gd name="connsiteY163" fmla="*/ 6654797 h 6857996"/>
              <a:gd name="connsiteX164" fmla="*/ 5999156 w 12191993"/>
              <a:gd name="connsiteY164" fmla="*/ 6654797 h 6857996"/>
              <a:gd name="connsiteX165" fmla="*/ 5999156 w 12191993"/>
              <a:gd name="connsiteY165" fmla="*/ 6651621 h 6857996"/>
              <a:gd name="connsiteX166" fmla="*/ 6011855 w 12191993"/>
              <a:gd name="connsiteY166" fmla="*/ 6643684 h 6857996"/>
              <a:gd name="connsiteX167" fmla="*/ 6005506 w 12191993"/>
              <a:gd name="connsiteY167" fmla="*/ 6665909 h 6857996"/>
              <a:gd name="connsiteX168" fmla="*/ 6008680 w 12191993"/>
              <a:gd name="connsiteY168" fmla="*/ 6669084 h 6857996"/>
              <a:gd name="connsiteX169" fmla="*/ 6024555 w 12191993"/>
              <a:gd name="connsiteY169" fmla="*/ 6653209 h 6857996"/>
              <a:gd name="connsiteX170" fmla="*/ 6026143 w 12191993"/>
              <a:gd name="connsiteY170" fmla="*/ 6651621 h 6857996"/>
              <a:gd name="connsiteX171" fmla="*/ 6027731 w 12191993"/>
              <a:gd name="connsiteY171" fmla="*/ 6651621 h 6857996"/>
              <a:gd name="connsiteX172" fmla="*/ 6024555 w 12191993"/>
              <a:gd name="connsiteY172" fmla="*/ 6646859 h 6857996"/>
              <a:gd name="connsiteX173" fmla="*/ 6022968 w 12191993"/>
              <a:gd name="connsiteY173" fmla="*/ 6648446 h 6857996"/>
              <a:gd name="connsiteX174" fmla="*/ 6022968 w 12191993"/>
              <a:gd name="connsiteY174" fmla="*/ 6650034 h 6857996"/>
              <a:gd name="connsiteX175" fmla="*/ 6011855 w 12191993"/>
              <a:gd name="connsiteY175" fmla="*/ 6661147 h 6857996"/>
              <a:gd name="connsiteX176" fmla="*/ 6016618 w 12191993"/>
              <a:gd name="connsiteY176" fmla="*/ 6638921 h 6857996"/>
              <a:gd name="connsiteX177" fmla="*/ 6015031 w 12191993"/>
              <a:gd name="connsiteY177" fmla="*/ 6635746 h 6857996"/>
              <a:gd name="connsiteX178" fmla="*/ 5999458 w 12191993"/>
              <a:gd name="connsiteY178" fmla="*/ 6630479 h 6857996"/>
              <a:gd name="connsiteX179" fmla="*/ 5998324 w 12191993"/>
              <a:gd name="connsiteY179" fmla="*/ 6634809 h 6857996"/>
              <a:gd name="connsiteX180" fmla="*/ 6003237 w 12191993"/>
              <a:gd name="connsiteY180" fmla="*/ 6636613 h 6857996"/>
              <a:gd name="connsiteX181" fmla="*/ 6004749 w 12191993"/>
              <a:gd name="connsiteY181" fmla="*/ 6632283 h 6857996"/>
              <a:gd name="connsiteX182" fmla="*/ 5999458 w 12191993"/>
              <a:gd name="connsiteY182" fmla="*/ 6630479 h 6857996"/>
              <a:gd name="connsiteX183" fmla="*/ 6207117 w 12191993"/>
              <a:gd name="connsiteY183" fmla="*/ 6626221 h 6857996"/>
              <a:gd name="connsiteX184" fmla="*/ 6203942 w 12191993"/>
              <a:gd name="connsiteY184" fmla="*/ 6632571 h 6857996"/>
              <a:gd name="connsiteX185" fmla="*/ 6203942 w 12191993"/>
              <a:gd name="connsiteY185" fmla="*/ 6634159 h 6857996"/>
              <a:gd name="connsiteX186" fmla="*/ 6207117 w 12191993"/>
              <a:gd name="connsiteY186" fmla="*/ 6632571 h 6857996"/>
              <a:gd name="connsiteX187" fmla="*/ 6224580 w 12191993"/>
              <a:gd name="connsiteY187" fmla="*/ 6643684 h 6857996"/>
              <a:gd name="connsiteX188" fmla="*/ 6224580 w 12191993"/>
              <a:gd name="connsiteY188" fmla="*/ 6645271 h 6857996"/>
              <a:gd name="connsiteX189" fmla="*/ 6226168 w 12191993"/>
              <a:gd name="connsiteY189" fmla="*/ 6645271 h 6857996"/>
              <a:gd name="connsiteX190" fmla="*/ 6230930 w 12191993"/>
              <a:gd name="connsiteY190" fmla="*/ 6637334 h 6857996"/>
              <a:gd name="connsiteX191" fmla="*/ 6229343 w 12191993"/>
              <a:gd name="connsiteY191" fmla="*/ 6637334 h 6857996"/>
              <a:gd name="connsiteX192" fmla="*/ 6227755 w 12191993"/>
              <a:gd name="connsiteY192" fmla="*/ 6638921 h 6857996"/>
              <a:gd name="connsiteX193" fmla="*/ 6207117 w 12191993"/>
              <a:gd name="connsiteY193" fmla="*/ 6627809 h 6857996"/>
              <a:gd name="connsiteX194" fmla="*/ 6208705 w 12191993"/>
              <a:gd name="connsiteY194" fmla="*/ 6626221 h 6857996"/>
              <a:gd name="connsiteX195" fmla="*/ 6002331 w 12191993"/>
              <a:gd name="connsiteY195" fmla="*/ 6615108 h 6857996"/>
              <a:gd name="connsiteX196" fmla="*/ 6002331 w 12191993"/>
              <a:gd name="connsiteY196" fmla="*/ 6616696 h 6857996"/>
              <a:gd name="connsiteX197" fmla="*/ 5983280 w 12191993"/>
              <a:gd name="connsiteY197" fmla="*/ 6626221 h 6857996"/>
              <a:gd name="connsiteX198" fmla="*/ 5981693 w 12191993"/>
              <a:gd name="connsiteY198" fmla="*/ 6624634 h 6857996"/>
              <a:gd name="connsiteX199" fmla="*/ 5980106 w 12191993"/>
              <a:gd name="connsiteY199" fmla="*/ 6624634 h 6857996"/>
              <a:gd name="connsiteX200" fmla="*/ 5983280 w 12191993"/>
              <a:gd name="connsiteY200" fmla="*/ 6632571 h 6857996"/>
              <a:gd name="connsiteX201" fmla="*/ 5984868 w 12191993"/>
              <a:gd name="connsiteY201" fmla="*/ 6632571 h 6857996"/>
              <a:gd name="connsiteX202" fmla="*/ 5984868 w 12191993"/>
              <a:gd name="connsiteY202" fmla="*/ 6630984 h 6857996"/>
              <a:gd name="connsiteX203" fmla="*/ 6003918 w 12191993"/>
              <a:gd name="connsiteY203" fmla="*/ 6621458 h 6857996"/>
              <a:gd name="connsiteX204" fmla="*/ 6005507 w 12191993"/>
              <a:gd name="connsiteY204" fmla="*/ 6623046 h 6857996"/>
              <a:gd name="connsiteX205" fmla="*/ 6007094 w 12191993"/>
              <a:gd name="connsiteY205" fmla="*/ 6621458 h 6857996"/>
              <a:gd name="connsiteX206" fmla="*/ 6003918 w 12191993"/>
              <a:gd name="connsiteY206" fmla="*/ 6615108 h 6857996"/>
              <a:gd name="connsiteX207" fmla="*/ 6217912 w 12191993"/>
              <a:gd name="connsiteY207" fmla="*/ 6602408 h 6857996"/>
              <a:gd name="connsiteX208" fmla="*/ 6214737 w 12191993"/>
              <a:gd name="connsiteY208" fmla="*/ 6607999 h 6857996"/>
              <a:gd name="connsiteX209" fmla="*/ 6219817 w 12191993"/>
              <a:gd name="connsiteY209" fmla="*/ 6626945 h 6857996"/>
              <a:gd name="connsiteX210" fmla="*/ 6238550 w 12191993"/>
              <a:gd name="connsiteY210" fmla="*/ 6619802 h 6857996"/>
              <a:gd name="connsiteX211" fmla="*/ 6239503 w 12191993"/>
              <a:gd name="connsiteY211" fmla="*/ 6609241 h 6857996"/>
              <a:gd name="connsiteX212" fmla="*/ 6234423 w 12191993"/>
              <a:gd name="connsiteY212" fmla="*/ 6607067 h 6857996"/>
              <a:gd name="connsiteX213" fmla="*/ 6233470 w 12191993"/>
              <a:gd name="connsiteY213" fmla="*/ 6607999 h 6857996"/>
              <a:gd name="connsiteX214" fmla="*/ 6235693 w 12191993"/>
              <a:gd name="connsiteY214" fmla="*/ 6617628 h 6857996"/>
              <a:gd name="connsiteX215" fmla="*/ 6221722 w 12191993"/>
              <a:gd name="connsiteY215" fmla="*/ 6620112 h 6857996"/>
              <a:gd name="connsiteX216" fmla="*/ 6216642 w 12191993"/>
              <a:gd name="connsiteY216" fmla="*/ 6609863 h 6857996"/>
              <a:gd name="connsiteX217" fmla="*/ 6222992 w 12191993"/>
              <a:gd name="connsiteY217" fmla="*/ 6605825 h 6857996"/>
              <a:gd name="connsiteX218" fmla="*/ 6223310 w 12191993"/>
              <a:gd name="connsiteY218" fmla="*/ 6604272 h 6857996"/>
              <a:gd name="connsiteX219" fmla="*/ 6217912 w 12191993"/>
              <a:gd name="connsiteY219" fmla="*/ 6602408 h 6857996"/>
              <a:gd name="connsiteX220" fmla="*/ 6129330 w 12191993"/>
              <a:gd name="connsiteY220" fmla="*/ 6599233 h 6857996"/>
              <a:gd name="connsiteX221" fmla="*/ 6149968 w 12191993"/>
              <a:gd name="connsiteY221" fmla="*/ 6599233 h 6857996"/>
              <a:gd name="connsiteX222" fmla="*/ 6129330 w 12191993"/>
              <a:gd name="connsiteY222" fmla="*/ 6640508 h 6857996"/>
              <a:gd name="connsiteX223" fmla="*/ 6129330 w 12191993"/>
              <a:gd name="connsiteY223" fmla="*/ 6599233 h 6857996"/>
              <a:gd name="connsiteX224" fmla="*/ 6065830 w 12191993"/>
              <a:gd name="connsiteY224" fmla="*/ 6599233 h 6857996"/>
              <a:gd name="connsiteX225" fmla="*/ 6088055 w 12191993"/>
              <a:gd name="connsiteY225" fmla="*/ 6599233 h 6857996"/>
              <a:gd name="connsiteX226" fmla="*/ 6088055 w 12191993"/>
              <a:gd name="connsiteY226" fmla="*/ 6640508 h 6857996"/>
              <a:gd name="connsiteX227" fmla="*/ 6065830 w 12191993"/>
              <a:gd name="connsiteY227" fmla="*/ 6599233 h 6857996"/>
              <a:gd name="connsiteX228" fmla="*/ 5985060 w 12191993"/>
              <a:gd name="connsiteY228" fmla="*/ 6592919 h 6857996"/>
              <a:gd name="connsiteX229" fmla="*/ 5975325 w 12191993"/>
              <a:gd name="connsiteY229" fmla="*/ 6609935 h 6857996"/>
              <a:gd name="connsiteX230" fmla="*/ 5980978 w 12191993"/>
              <a:gd name="connsiteY230" fmla="*/ 6618283 h 6857996"/>
              <a:gd name="connsiteX231" fmla="*/ 5986630 w 12191993"/>
              <a:gd name="connsiteY231" fmla="*/ 6616999 h 6857996"/>
              <a:gd name="connsiteX232" fmla="*/ 5986630 w 12191993"/>
              <a:gd name="connsiteY232" fmla="*/ 6616036 h 6857996"/>
              <a:gd name="connsiteX233" fmla="*/ 5978465 w 12191993"/>
              <a:gd name="connsiteY233" fmla="*/ 6609293 h 6857996"/>
              <a:gd name="connsiteX234" fmla="*/ 5985688 w 12191993"/>
              <a:gd name="connsiteY234" fmla="*/ 6599340 h 6857996"/>
              <a:gd name="connsiteX235" fmla="*/ 5988828 w 12191993"/>
              <a:gd name="connsiteY235" fmla="*/ 6611862 h 6857996"/>
              <a:gd name="connsiteX236" fmla="*/ 5987886 w 12191993"/>
              <a:gd name="connsiteY236" fmla="*/ 6613146 h 6857996"/>
              <a:gd name="connsiteX237" fmla="*/ 5988200 w 12191993"/>
              <a:gd name="connsiteY237" fmla="*/ 6614430 h 6857996"/>
              <a:gd name="connsiteX238" fmla="*/ 5994166 w 12191993"/>
              <a:gd name="connsiteY238" fmla="*/ 6612825 h 6857996"/>
              <a:gd name="connsiteX239" fmla="*/ 5993538 w 12191993"/>
              <a:gd name="connsiteY239" fmla="*/ 6611541 h 6857996"/>
              <a:gd name="connsiteX240" fmla="*/ 5991340 w 12191993"/>
              <a:gd name="connsiteY240" fmla="*/ 6610578 h 6857996"/>
              <a:gd name="connsiteX241" fmla="*/ 5988828 w 12191993"/>
              <a:gd name="connsiteY241" fmla="*/ 6598377 h 6857996"/>
              <a:gd name="connsiteX242" fmla="*/ 5998249 w 12191993"/>
              <a:gd name="connsiteY242" fmla="*/ 6603193 h 6857996"/>
              <a:gd name="connsiteX243" fmla="*/ 5996365 w 12191993"/>
              <a:gd name="connsiteY243" fmla="*/ 6610899 h 6857996"/>
              <a:gd name="connsiteX244" fmla="*/ 5996992 w 12191993"/>
              <a:gd name="connsiteY244" fmla="*/ 6611862 h 6857996"/>
              <a:gd name="connsiteX245" fmla="*/ 6002330 w 12191993"/>
              <a:gd name="connsiteY245" fmla="*/ 6610257 h 6857996"/>
              <a:gd name="connsiteX246" fmla="*/ 6001388 w 12191993"/>
              <a:gd name="connsiteY246" fmla="*/ 6603835 h 6857996"/>
              <a:gd name="connsiteX247" fmla="*/ 5985060 w 12191993"/>
              <a:gd name="connsiteY247" fmla="*/ 6592919 h 6857996"/>
              <a:gd name="connsiteX248" fmla="*/ 6218230 w 12191993"/>
              <a:gd name="connsiteY248" fmla="*/ 6591296 h 6857996"/>
              <a:gd name="connsiteX249" fmla="*/ 6216642 w 12191993"/>
              <a:gd name="connsiteY249" fmla="*/ 6599234 h 6857996"/>
              <a:gd name="connsiteX250" fmla="*/ 6218230 w 12191993"/>
              <a:gd name="connsiteY250" fmla="*/ 6599234 h 6857996"/>
              <a:gd name="connsiteX251" fmla="*/ 6219817 w 12191993"/>
              <a:gd name="connsiteY251" fmla="*/ 6597646 h 6857996"/>
              <a:gd name="connsiteX252" fmla="*/ 6240455 w 12191993"/>
              <a:gd name="connsiteY252" fmla="*/ 6600821 h 6857996"/>
              <a:gd name="connsiteX253" fmla="*/ 6240455 w 12191993"/>
              <a:gd name="connsiteY253" fmla="*/ 6602409 h 6857996"/>
              <a:gd name="connsiteX254" fmla="*/ 6242043 w 12191993"/>
              <a:gd name="connsiteY254" fmla="*/ 6603996 h 6857996"/>
              <a:gd name="connsiteX255" fmla="*/ 6243630 w 12191993"/>
              <a:gd name="connsiteY255" fmla="*/ 6594471 h 6857996"/>
              <a:gd name="connsiteX256" fmla="*/ 6242043 w 12191993"/>
              <a:gd name="connsiteY256" fmla="*/ 6596059 h 6857996"/>
              <a:gd name="connsiteX257" fmla="*/ 6219817 w 12191993"/>
              <a:gd name="connsiteY257" fmla="*/ 6592884 h 6857996"/>
              <a:gd name="connsiteX258" fmla="*/ 6219817 w 12191993"/>
              <a:gd name="connsiteY258" fmla="*/ 6591296 h 6857996"/>
              <a:gd name="connsiteX259" fmla="*/ 4811421 w 12191993"/>
              <a:gd name="connsiteY259" fmla="*/ 6570659 h 6857996"/>
              <a:gd name="connsiteX260" fmla="*/ 4812359 w 12191993"/>
              <a:gd name="connsiteY260" fmla="*/ 6570659 h 6857996"/>
              <a:gd name="connsiteX261" fmla="*/ 4813298 w 12191993"/>
              <a:gd name="connsiteY261" fmla="*/ 6572952 h 6857996"/>
              <a:gd name="connsiteX262" fmla="*/ 4813298 w 12191993"/>
              <a:gd name="connsiteY262" fmla="*/ 6576883 h 6857996"/>
              <a:gd name="connsiteX263" fmla="*/ 4810796 w 12191993"/>
              <a:gd name="connsiteY263" fmla="*/ 6586056 h 6857996"/>
              <a:gd name="connsiteX264" fmla="*/ 4800166 w 12191993"/>
              <a:gd name="connsiteY264" fmla="*/ 6591297 h 6857996"/>
              <a:gd name="connsiteX265" fmla="*/ 4792659 w 12191993"/>
              <a:gd name="connsiteY265" fmla="*/ 6583763 h 6857996"/>
              <a:gd name="connsiteX266" fmla="*/ 4797977 w 12191993"/>
              <a:gd name="connsiteY266" fmla="*/ 6574918 h 6857996"/>
              <a:gd name="connsiteX267" fmla="*/ 4810169 w 12191993"/>
              <a:gd name="connsiteY267" fmla="*/ 6570987 h 6857996"/>
              <a:gd name="connsiteX268" fmla="*/ 4811421 w 12191993"/>
              <a:gd name="connsiteY268" fmla="*/ 6570659 h 6857996"/>
              <a:gd name="connsiteX269" fmla="*/ 5974078 w 12191993"/>
              <a:gd name="connsiteY269" fmla="*/ 6569071 h 6857996"/>
              <a:gd name="connsiteX270" fmla="*/ 5994394 w 12191993"/>
              <a:gd name="connsiteY270" fmla="*/ 6569721 h 6857996"/>
              <a:gd name="connsiteX271" fmla="*/ 5993749 w 12191993"/>
              <a:gd name="connsiteY271" fmla="*/ 6575566 h 6857996"/>
              <a:gd name="connsiteX272" fmla="*/ 5985364 w 12191993"/>
              <a:gd name="connsiteY272" fmla="*/ 6583035 h 6857996"/>
              <a:gd name="connsiteX273" fmla="*/ 5974078 w 12191993"/>
              <a:gd name="connsiteY273" fmla="*/ 6574267 h 6857996"/>
              <a:gd name="connsiteX274" fmla="*/ 5974078 w 12191993"/>
              <a:gd name="connsiteY274" fmla="*/ 6569071 h 6857996"/>
              <a:gd name="connsiteX275" fmla="*/ 5970895 w 12191993"/>
              <a:gd name="connsiteY275" fmla="*/ 6561133 h 6857996"/>
              <a:gd name="connsiteX276" fmla="*/ 5970895 w 12191993"/>
              <a:gd name="connsiteY276" fmla="*/ 6574627 h 6857996"/>
              <a:gd name="connsiteX277" fmla="*/ 5985016 w 12191993"/>
              <a:gd name="connsiteY277" fmla="*/ 6588121 h 6857996"/>
              <a:gd name="connsiteX278" fmla="*/ 5996628 w 12191993"/>
              <a:gd name="connsiteY278" fmla="*/ 6573342 h 6857996"/>
              <a:gd name="connsiteX279" fmla="*/ 5997568 w 12191993"/>
              <a:gd name="connsiteY279" fmla="*/ 6561776 h 6857996"/>
              <a:gd name="connsiteX280" fmla="*/ 5996000 w 12191993"/>
              <a:gd name="connsiteY280" fmla="*/ 6561776 h 6857996"/>
              <a:gd name="connsiteX281" fmla="*/ 5995058 w 12191993"/>
              <a:gd name="connsiteY281" fmla="*/ 6563382 h 6857996"/>
              <a:gd name="connsiteX282" fmla="*/ 5973718 w 12191993"/>
              <a:gd name="connsiteY282" fmla="*/ 6563061 h 6857996"/>
              <a:gd name="connsiteX283" fmla="*/ 5972463 w 12191993"/>
              <a:gd name="connsiteY283" fmla="*/ 6561133 h 6857996"/>
              <a:gd name="connsiteX284" fmla="*/ 5970895 w 12191993"/>
              <a:gd name="connsiteY284" fmla="*/ 6561133 h 6857996"/>
              <a:gd name="connsiteX285" fmla="*/ 6218230 w 12191993"/>
              <a:gd name="connsiteY285" fmla="*/ 6559546 h 6857996"/>
              <a:gd name="connsiteX286" fmla="*/ 6220070 w 12191993"/>
              <a:gd name="connsiteY286" fmla="*/ 6564826 h 6857996"/>
              <a:gd name="connsiteX287" fmla="*/ 6219764 w 12191993"/>
              <a:gd name="connsiteY287" fmla="*/ 6584394 h 6857996"/>
              <a:gd name="connsiteX288" fmla="*/ 6218537 w 12191993"/>
              <a:gd name="connsiteY288" fmla="*/ 6588121 h 6857996"/>
              <a:gd name="connsiteX289" fmla="*/ 6224364 w 12191993"/>
              <a:gd name="connsiteY289" fmla="*/ 6584394 h 6857996"/>
              <a:gd name="connsiteX290" fmla="*/ 6223137 w 12191993"/>
              <a:gd name="connsiteY290" fmla="*/ 6583773 h 6857996"/>
              <a:gd name="connsiteX291" fmla="*/ 6222830 w 12191993"/>
              <a:gd name="connsiteY291" fmla="*/ 6577561 h 6857996"/>
              <a:gd name="connsiteX292" fmla="*/ 6243685 w 12191993"/>
              <a:gd name="connsiteY292" fmla="*/ 6577250 h 6857996"/>
              <a:gd name="connsiteX293" fmla="*/ 6244605 w 12191993"/>
              <a:gd name="connsiteY293" fmla="*/ 6578803 h 6857996"/>
              <a:gd name="connsiteX294" fmla="*/ 6245218 w 12191993"/>
              <a:gd name="connsiteY294" fmla="*/ 6579114 h 6857996"/>
              <a:gd name="connsiteX295" fmla="*/ 6245218 w 12191993"/>
              <a:gd name="connsiteY295" fmla="*/ 6571349 h 6857996"/>
              <a:gd name="connsiteX296" fmla="*/ 6243992 w 12191993"/>
              <a:gd name="connsiteY296" fmla="*/ 6571349 h 6857996"/>
              <a:gd name="connsiteX297" fmla="*/ 6243685 w 12191993"/>
              <a:gd name="connsiteY297" fmla="*/ 6572281 h 6857996"/>
              <a:gd name="connsiteX298" fmla="*/ 6222524 w 12191993"/>
              <a:gd name="connsiteY298" fmla="*/ 6572591 h 6857996"/>
              <a:gd name="connsiteX299" fmla="*/ 6223444 w 12191993"/>
              <a:gd name="connsiteY299" fmla="*/ 6564516 h 6857996"/>
              <a:gd name="connsiteX300" fmla="*/ 6224977 w 12191993"/>
              <a:gd name="connsiteY300" fmla="*/ 6563895 h 6857996"/>
              <a:gd name="connsiteX301" fmla="*/ 6218230 w 12191993"/>
              <a:gd name="connsiteY301" fmla="*/ 6559546 h 6857996"/>
              <a:gd name="connsiteX302" fmla="*/ 5983809 w 12191993"/>
              <a:gd name="connsiteY302" fmla="*/ 6552364 h 6857996"/>
              <a:gd name="connsiteX303" fmla="*/ 5982298 w 12191993"/>
              <a:gd name="connsiteY303" fmla="*/ 6556900 h 6857996"/>
              <a:gd name="connsiteX304" fmla="*/ 5985926 w 12191993"/>
              <a:gd name="connsiteY304" fmla="*/ 6558790 h 6857996"/>
              <a:gd name="connsiteX305" fmla="*/ 5987437 w 12191993"/>
              <a:gd name="connsiteY305" fmla="*/ 6553498 h 6857996"/>
              <a:gd name="connsiteX306" fmla="*/ 5983809 w 12191993"/>
              <a:gd name="connsiteY306" fmla="*/ 6552364 h 6857996"/>
              <a:gd name="connsiteX307" fmla="*/ 5026508 w 12191993"/>
              <a:gd name="connsiteY307" fmla="*/ 6543672 h 6857996"/>
              <a:gd name="connsiteX308" fmla="*/ 5043486 w 12191993"/>
              <a:gd name="connsiteY308" fmla="*/ 6568904 h 6857996"/>
              <a:gd name="connsiteX309" fmla="*/ 5027743 w 12191993"/>
              <a:gd name="connsiteY309" fmla="*/ 6591297 h 6857996"/>
              <a:gd name="connsiteX310" fmla="*/ 5010148 w 12191993"/>
              <a:gd name="connsiteY310" fmla="*/ 6566696 h 6857996"/>
              <a:gd name="connsiteX311" fmla="*/ 5026508 w 12191993"/>
              <a:gd name="connsiteY311" fmla="*/ 6543672 h 6857996"/>
              <a:gd name="connsiteX312" fmla="*/ 4954742 w 12191993"/>
              <a:gd name="connsiteY312" fmla="*/ 6543672 h 6857996"/>
              <a:gd name="connsiteX313" fmla="*/ 4968873 w 12191993"/>
              <a:gd name="connsiteY313" fmla="*/ 6566831 h 6857996"/>
              <a:gd name="connsiteX314" fmla="*/ 4951602 w 12191993"/>
              <a:gd name="connsiteY314" fmla="*/ 6592885 h 6857996"/>
              <a:gd name="connsiteX315" fmla="*/ 4941867 w 12191993"/>
              <a:gd name="connsiteY315" fmla="*/ 6587739 h 6857996"/>
              <a:gd name="connsiteX316" fmla="*/ 4940297 w 12191993"/>
              <a:gd name="connsiteY316" fmla="*/ 6571334 h 6857996"/>
              <a:gd name="connsiteX317" fmla="*/ 4942494 w 12191993"/>
              <a:gd name="connsiteY317" fmla="*/ 6553965 h 6857996"/>
              <a:gd name="connsiteX318" fmla="*/ 4954742 w 12191993"/>
              <a:gd name="connsiteY318" fmla="*/ 6543672 h 6857996"/>
              <a:gd name="connsiteX319" fmla="*/ 5178611 w 12191993"/>
              <a:gd name="connsiteY319" fmla="*/ 6542084 h 6857996"/>
              <a:gd name="connsiteX320" fmla="*/ 5189759 w 12191993"/>
              <a:gd name="connsiteY320" fmla="*/ 6548752 h 6857996"/>
              <a:gd name="connsiteX321" fmla="*/ 5192710 w 12191993"/>
              <a:gd name="connsiteY321" fmla="*/ 6566214 h 6857996"/>
              <a:gd name="connsiteX322" fmla="*/ 5178611 w 12191993"/>
              <a:gd name="connsiteY322" fmla="*/ 6589709 h 6857996"/>
              <a:gd name="connsiteX323" fmla="*/ 5162548 w 12191993"/>
              <a:gd name="connsiteY323" fmla="*/ 6564944 h 6857996"/>
              <a:gd name="connsiteX324" fmla="*/ 5178611 w 12191993"/>
              <a:gd name="connsiteY324" fmla="*/ 6542084 h 6857996"/>
              <a:gd name="connsiteX325" fmla="*/ 4872968 w 12191993"/>
              <a:gd name="connsiteY325" fmla="*/ 6542084 h 6857996"/>
              <a:gd name="connsiteX326" fmla="*/ 4883528 w 12191993"/>
              <a:gd name="connsiteY326" fmla="*/ 6548752 h 6857996"/>
              <a:gd name="connsiteX327" fmla="*/ 4886321 w 12191993"/>
              <a:gd name="connsiteY327" fmla="*/ 6566214 h 6857996"/>
              <a:gd name="connsiteX328" fmla="*/ 4872968 w 12191993"/>
              <a:gd name="connsiteY328" fmla="*/ 6589709 h 6857996"/>
              <a:gd name="connsiteX329" fmla="*/ 4857745 w 12191993"/>
              <a:gd name="connsiteY329" fmla="*/ 6564944 h 6857996"/>
              <a:gd name="connsiteX330" fmla="*/ 4872968 w 12191993"/>
              <a:gd name="connsiteY330" fmla="*/ 6542084 h 6857996"/>
              <a:gd name="connsiteX331" fmla="*/ 5579869 w 12191993"/>
              <a:gd name="connsiteY331" fmla="*/ 6540496 h 6857996"/>
              <a:gd name="connsiteX332" fmla="*/ 5587389 w 12191993"/>
              <a:gd name="connsiteY332" fmla="*/ 6544134 h 6857996"/>
              <a:gd name="connsiteX333" fmla="*/ 5589582 w 12191993"/>
              <a:gd name="connsiteY333" fmla="*/ 6551741 h 6857996"/>
              <a:gd name="connsiteX334" fmla="*/ 5587077 w 12191993"/>
              <a:gd name="connsiteY334" fmla="*/ 6554387 h 6857996"/>
              <a:gd name="connsiteX335" fmla="*/ 5576110 w 12191993"/>
              <a:gd name="connsiteY335" fmla="*/ 6555710 h 6857996"/>
              <a:gd name="connsiteX336" fmla="*/ 5570157 w 12191993"/>
              <a:gd name="connsiteY336" fmla="*/ 6556041 h 6857996"/>
              <a:gd name="connsiteX337" fmla="*/ 5567337 w 12191993"/>
              <a:gd name="connsiteY337" fmla="*/ 6556371 h 6857996"/>
              <a:gd name="connsiteX338" fmla="*/ 5565771 w 12191993"/>
              <a:gd name="connsiteY338" fmla="*/ 6554718 h 6857996"/>
              <a:gd name="connsiteX339" fmla="*/ 5569217 w 12191993"/>
              <a:gd name="connsiteY339" fmla="*/ 6545788 h 6857996"/>
              <a:gd name="connsiteX340" fmla="*/ 5579869 w 12191993"/>
              <a:gd name="connsiteY340" fmla="*/ 6540496 h 6857996"/>
              <a:gd name="connsiteX341" fmla="*/ 6129330 w 12191993"/>
              <a:gd name="connsiteY341" fmla="*/ 6537321 h 6857996"/>
              <a:gd name="connsiteX342" fmla="*/ 6173780 w 12191993"/>
              <a:gd name="connsiteY342" fmla="*/ 6537321 h 6857996"/>
              <a:gd name="connsiteX343" fmla="*/ 6166631 w 12191993"/>
              <a:gd name="connsiteY343" fmla="*/ 6559546 h 6857996"/>
              <a:gd name="connsiteX344" fmla="*/ 6129330 w 12191993"/>
              <a:gd name="connsiteY344" fmla="*/ 6559546 h 6857996"/>
              <a:gd name="connsiteX345" fmla="*/ 6129330 w 12191993"/>
              <a:gd name="connsiteY345" fmla="*/ 6537321 h 6857996"/>
              <a:gd name="connsiteX346" fmla="*/ 6096878 w 12191993"/>
              <a:gd name="connsiteY346" fmla="*/ 6537321 h 6857996"/>
              <a:gd name="connsiteX347" fmla="*/ 6108373 w 12191993"/>
              <a:gd name="connsiteY347" fmla="*/ 6537321 h 6857996"/>
              <a:gd name="connsiteX348" fmla="*/ 6119869 w 12191993"/>
              <a:gd name="connsiteY348" fmla="*/ 6537321 h 6857996"/>
              <a:gd name="connsiteX349" fmla="*/ 6119869 w 12191993"/>
              <a:gd name="connsiteY349" fmla="*/ 6568512 h 6857996"/>
              <a:gd name="connsiteX350" fmla="*/ 6164255 w 12191993"/>
              <a:gd name="connsiteY350" fmla="*/ 6568512 h 6857996"/>
              <a:gd name="connsiteX351" fmla="*/ 6162659 w 12191993"/>
              <a:gd name="connsiteY351" fmla="*/ 6572012 h 6857996"/>
              <a:gd name="connsiteX352" fmla="*/ 6154995 w 12191993"/>
              <a:gd name="connsiteY352" fmla="*/ 6590154 h 6857996"/>
              <a:gd name="connsiteX353" fmla="*/ 6124659 w 12191993"/>
              <a:gd name="connsiteY353" fmla="*/ 6590154 h 6857996"/>
              <a:gd name="connsiteX354" fmla="*/ 6119869 w 12191993"/>
              <a:gd name="connsiteY354" fmla="*/ 6590154 h 6857996"/>
              <a:gd name="connsiteX355" fmla="*/ 6119869 w 12191993"/>
              <a:gd name="connsiteY355" fmla="*/ 6655080 h 6857996"/>
              <a:gd name="connsiteX356" fmla="*/ 6110928 w 12191993"/>
              <a:gd name="connsiteY356" fmla="*/ 6666538 h 6857996"/>
              <a:gd name="connsiteX357" fmla="*/ 6108373 w 12191993"/>
              <a:gd name="connsiteY357" fmla="*/ 6669084 h 6857996"/>
              <a:gd name="connsiteX358" fmla="*/ 6105819 w 12191993"/>
              <a:gd name="connsiteY358" fmla="*/ 6666538 h 6857996"/>
              <a:gd name="connsiteX359" fmla="*/ 6096878 w 12191993"/>
              <a:gd name="connsiteY359" fmla="*/ 6655080 h 6857996"/>
              <a:gd name="connsiteX360" fmla="*/ 6096878 w 12191993"/>
              <a:gd name="connsiteY360" fmla="*/ 6590154 h 6857996"/>
              <a:gd name="connsiteX361" fmla="*/ 6092407 w 12191993"/>
              <a:gd name="connsiteY361" fmla="*/ 6590154 h 6857996"/>
              <a:gd name="connsiteX362" fmla="*/ 6062391 w 12191993"/>
              <a:gd name="connsiteY362" fmla="*/ 6590154 h 6857996"/>
              <a:gd name="connsiteX363" fmla="*/ 6054727 w 12191993"/>
              <a:gd name="connsiteY363" fmla="*/ 6572012 h 6857996"/>
              <a:gd name="connsiteX364" fmla="*/ 6053130 w 12191993"/>
              <a:gd name="connsiteY364" fmla="*/ 6568512 h 6857996"/>
              <a:gd name="connsiteX365" fmla="*/ 6096878 w 12191993"/>
              <a:gd name="connsiteY365" fmla="*/ 6568512 h 6857996"/>
              <a:gd name="connsiteX366" fmla="*/ 6096878 w 12191993"/>
              <a:gd name="connsiteY366" fmla="*/ 6537321 h 6857996"/>
              <a:gd name="connsiteX367" fmla="*/ 6042017 w 12191993"/>
              <a:gd name="connsiteY367" fmla="*/ 6537321 h 6857996"/>
              <a:gd name="connsiteX368" fmla="*/ 6088055 w 12191993"/>
              <a:gd name="connsiteY368" fmla="*/ 6537321 h 6857996"/>
              <a:gd name="connsiteX369" fmla="*/ 6088055 w 12191993"/>
              <a:gd name="connsiteY369" fmla="*/ 6559546 h 6857996"/>
              <a:gd name="connsiteX370" fmla="*/ 6049150 w 12191993"/>
              <a:gd name="connsiteY370" fmla="*/ 6559546 h 6857996"/>
              <a:gd name="connsiteX371" fmla="*/ 6042017 w 12191993"/>
              <a:gd name="connsiteY371" fmla="*/ 6537321 h 6857996"/>
              <a:gd name="connsiteX372" fmla="*/ 5089323 w 12191993"/>
              <a:gd name="connsiteY372" fmla="*/ 6532559 h 6857996"/>
              <a:gd name="connsiteX373" fmla="*/ 5087120 w 12191993"/>
              <a:gd name="connsiteY373" fmla="*/ 6532877 h 6857996"/>
              <a:gd name="connsiteX374" fmla="*/ 5067916 w 12191993"/>
              <a:gd name="connsiteY374" fmla="*/ 6534782 h 6857996"/>
              <a:gd name="connsiteX375" fmla="*/ 5065710 w 12191993"/>
              <a:gd name="connsiteY375" fmla="*/ 6536687 h 6857996"/>
              <a:gd name="connsiteX376" fmla="*/ 5065710 w 12191993"/>
              <a:gd name="connsiteY376" fmla="*/ 6538909 h 6857996"/>
              <a:gd name="connsiteX377" fmla="*/ 5069489 w 12191993"/>
              <a:gd name="connsiteY377" fmla="*/ 6541132 h 6857996"/>
              <a:gd name="connsiteX378" fmla="*/ 5074842 w 12191993"/>
              <a:gd name="connsiteY378" fmla="*/ 6558277 h 6857996"/>
              <a:gd name="connsiteX379" fmla="*/ 5074842 w 12191993"/>
              <a:gd name="connsiteY379" fmla="*/ 6570025 h 6857996"/>
              <a:gd name="connsiteX380" fmla="*/ 5074842 w 12191993"/>
              <a:gd name="connsiteY380" fmla="*/ 6577010 h 6857996"/>
              <a:gd name="connsiteX381" fmla="*/ 5074842 w 12191993"/>
              <a:gd name="connsiteY381" fmla="*/ 6582725 h 6857996"/>
              <a:gd name="connsiteX382" fmla="*/ 5080824 w 12191993"/>
              <a:gd name="connsiteY382" fmla="*/ 6597012 h 6857996"/>
              <a:gd name="connsiteX383" fmla="*/ 5094046 w 12191993"/>
              <a:gd name="connsiteY383" fmla="*/ 6600505 h 6857996"/>
              <a:gd name="connsiteX384" fmla="*/ 5112304 w 12191993"/>
              <a:gd name="connsiteY384" fmla="*/ 6590980 h 6857996"/>
              <a:gd name="connsiteX385" fmla="*/ 5115138 w 12191993"/>
              <a:gd name="connsiteY385" fmla="*/ 6588757 h 6857996"/>
              <a:gd name="connsiteX386" fmla="*/ 5116398 w 12191993"/>
              <a:gd name="connsiteY386" fmla="*/ 6591615 h 6857996"/>
              <a:gd name="connsiteX387" fmla="*/ 5118599 w 12191993"/>
              <a:gd name="connsiteY387" fmla="*/ 6600822 h 6857996"/>
              <a:gd name="connsiteX388" fmla="*/ 5120489 w 12191993"/>
              <a:gd name="connsiteY388" fmla="*/ 6600505 h 6857996"/>
              <a:gd name="connsiteX389" fmla="*/ 5138120 w 12191993"/>
              <a:gd name="connsiteY389" fmla="*/ 6597965 h 6857996"/>
              <a:gd name="connsiteX390" fmla="*/ 5140322 w 12191993"/>
              <a:gd name="connsiteY390" fmla="*/ 6595742 h 6857996"/>
              <a:gd name="connsiteX391" fmla="*/ 5140322 w 12191993"/>
              <a:gd name="connsiteY391" fmla="*/ 6594155 h 6857996"/>
              <a:gd name="connsiteX392" fmla="*/ 5137805 w 12191993"/>
              <a:gd name="connsiteY392" fmla="*/ 6591932 h 6857996"/>
              <a:gd name="connsiteX393" fmla="*/ 5131195 w 12191993"/>
              <a:gd name="connsiteY393" fmla="*/ 6586535 h 6857996"/>
              <a:gd name="connsiteX394" fmla="*/ 5130565 w 12191993"/>
              <a:gd name="connsiteY394" fmla="*/ 6564627 h 6857996"/>
              <a:gd name="connsiteX395" fmla="*/ 5130565 w 12191993"/>
              <a:gd name="connsiteY395" fmla="*/ 6555419 h 6857996"/>
              <a:gd name="connsiteX396" fmla="*/ 5130565 w 12191993"/>
              <a:gd name="connsiteY396" fmla="*/ 6546847 h 6857996"/>
              <a:gd name="connsiteX397" fmla="*/ 5130880 w 12191993"/>
              <a:gd name="connsiteY397" fmla="*/ 6537639 h 6857996"/>
              <a:gd name="connsiteX398" fmla="*/ 5131195 w 12191993"/>
              <a:gd name="connsiteY398" fmla="*/ 6534147 h 6857996"/>
              <a:gd name="connsiteX399" fmla="*/ 5129304 w 12191993"/>
              <a:gd name="connsiteY399" fmla="*/ 6532559 h 6857996"/>
              <a:gd name="connsiteX400" fmla="*/ 5127416 w 12191993"/>
              <a:gd name="connsiteY400" fmla="*/ 6532877 h 6857996"/>
              <a:gd name="connsiteX401" fmla="*/ 5108842 w 12191993"/>
              <a:gd name="connsiteY401" fmla="*/ 6534782 h 6857996"/>
              <a:gd name="connsiteX402" fmla="*/ 5106638 w 12191993"/>
              <a:gd name="connsiteY402" fmla="*/ 6536687 h 6857996"/>
              <a:gd name="connsiteX403" fmla="*/ 5106638 w 12191993"/>
              <a:gd name="connsiteY403" fmla="*/ 6538909 h 6857996"/>
              <a:gd name="connsiteX404" fmla="*/ 5110102 w 12191993"/>
              <a:gd name="connsiteY404" fmla="*/ 6541132 h 6857996"/>
              <a:gd name="connsiteX405" fmla="*/ 5115138 w 12191993"/>
              <a:gd name="connsiteY405" fmla="*/ 6544942 h 6857996"/>
              <a:gd name="connsiteX406" fmla="*/ 5115768 w 12191993"/>
              <a:gd name="connsiteY406" fmla="*/ 6558277 h 6857996"/>
              <a:gd name="connsiteX407" fmla="*/ 5115768 w 12191993"/>
              <a:gd name="connsiteY407" fmla="*/ 6564627 h 6857996"/>
              <a:gd name="connsiteX408" fmla="*/ 5113564 w 12191993"/>
              <a:gd name="connsiteY408" fmla="*/ 6581455 h 6857996"/>
              <a:gd name="connsiteX409" fmla="*/ 5100026 w 12191993"/>
              <a:gd name="connsiteY409" fmla="*/ 6588757 h 6857996"/>
              <a:gd name="connsiteX410" fmla="*/ 5091842 w 12191993"/>
              <a:gd name="connsiteY410" fmla="*/ 6585265 h 6857996"/>
              <a:gd name="connsiteX411" fmla="*/ 5089639 w 12191993"/>
              <a:gd name="connsiteY411" fmla="*/ 6568437 h 6857996"/>
              <a:gd name="connsiteX412" fmla="*/ 5089639 w 12191993"/>
              <a:gd name="connsiteY412" fmla="*/ 6557959 h 6857996"/>
              <a:gd name="connsiteX413" fmla="*/ 5090582 w 12191993"/>
              <a:gd name="connsiteY413" fmla="*/ 6537004 h 6857996"/>
              <a:gd name="connsiteX414" fmla="*/ 5090582 w 12191993"/>
              <a:gd name="connsiteY414" fmla="*/ 6534147 h 6857996"/>
              <a:gd name="connsiteX415" fmla="*/ 5089323 w 12191993"/>
              <a:gd name="connsiteY415" fmla="*/ 6532559 h 6857996"/>
              <a:gd name="connsiteX416" fmla="*/ 5027612 w 12191993"/>
              <a:gd name="connsiteY416" fmla="*/ 6532559 h 6857996"/>
              <a:gd name="connsiteX417" fmla="*/ 5003796 w 12191993"/>
              <a:gd name="connsiteY417" fmla="*/ 6542129 h 6857996"/>
              <a:gd name="connsiteX418" fmla="*/ 4994273 w 12191993"/>
              <a:gd name="connsiteY418" fmla="*/ 6568605 h 6857996"/>
              <a:gd name="connsiteX419" fmla="*/ 5025071 w 12191993"/>
              <a:gd name="connsiteY419" fmla="*/ 6600822 h 6857996"/>
              <a:gd name="connsiteX420" fmla="*/ 5051107 w 12191993"/>
              <a:gd name="connsiteY420" fmla="*/ 6589658 h 6857996"/>
              <a:gd name="connsiteX421" fmla="*/ 5059361 w 12191993"/>
              <a:gd name="connsiteY421" fmla="*/ 6565096 h 6857996"/>
              <a:gd name="connsiteX422" fmla="*/ 5054599 w 12191993"/>
              <a:gd name="connsiteY422" fmla="*/ 6546276 h 6857996"/>
              <a:gd name="connsiteX423" fmla="*/ 5027612 w 12191993"/>
              <a:gd name="connsiteY423" fmla="*/ 6532559 h 6857996"/>
              <a:gd name="connsiteX424" fmla="*/ 4803177 w 12191993"/>
              <a:gd name="connsiteY424" fmla="*/ 6532559 h 6857996"/>
              <a:gd name="connsiteX425" fmla="*/ 4786838 w 12191993"/>
              <a:gd name="connsiteY425" fmla="*/ 6534491 h 6857996"/>
              <a:gd name="connsiteX426" fmla="*/ 4781497 w 12191993"/>
              <a:gd name="connsiteY426" fmla="*/ 6540285 h 6857996"/>
              <a:gd name="connsiteX427" fmla="*/ 4780556 w 12191993"/>
              <a:gd name="connsiteY427" fmla="*/ 6547366 h 6857996"/>
              <a:gd name="connsiteX428" fmla="*/ 4780556 w 12191993"/>
              <a:gd name="connsiteY428" fmla="*/ 6548010 h 6857996"/>
              <a:gd name="connsiteX429" fmla="*/ 4781497 w 12191993"/>
              <a:gd name="connsiteY429" fmla="*/ 6549619 h 6857996"/>
              <a:gd name="connsiteX430" fmla="*/ 4783384 w 12191993"/>
              <a:gd name="connsiteY430" fmla="*/ 6548976 h 6857996"/>
              <a:gd name="connsiteX431" fmla="*/ 4801291 w 12191993"/>
              <a:gd name="connsiteY431" fmla="*/ 6543825 h 6857996"/>
              <a:gd name="connsiteX432" fmla="*/ 4812916 w 12191993"/>
              <a:gd name="connsiteY432" fmla="*/ 6556379 h 6857996"/>
              <a:gd name="connsiteX433" fmla="*/ 4812916 w 12191993"/>
              <a:gd name="connsiteY433" fmla="*/ 6558632 h 6857996"/>
              <a:gd name="connsiteX434" fmla="*/ 4804747 w 12191993"/>
              <a:gd name="connsiteY434" fmla="*/ 6565070 h 6857996"/>
              <a:gd name="connsiteX435" fmla="*/ 4787782 w 12191993"/>
              <a:gd name="connsiteY435" fmla="*/ 6568611 h 6857996"/>
              <a:gd name="connsiteX436" fmla="*/ 4779927 w 12191993"/>
              <a:gd name="connsiteY436" fmla="*/ 6571508 h 6857996"/>
              <a:gd name="connsiteX437" fmla="*/ 4776786 w 12191993"/>
              <a:gd name="connsiteY437" fmla="*/ 6584705 h 6857996"/>
              <a:gd name="connsiteX438" fmla="*/ 4791238 w 12191993"/>
              <a:gd name="connsiteY438" fmla="*/ 6601444 h 6857996"/>
              <a:gd name="connsiteX439" fmla="*/ 4804120 w 12191993"/>
              <a:gd name="connsiteY439" fmla="*/ 6597903 h 6857996"/>
              <a:gd name="connsiteX440" fmla="*/ 4811661 w 12191993"/>
              <a:gd name="connsiteY440" fmla="*/ 6592109 h 6857996"/>
              <a:gd name="connsiteX441" fmla="*/ 4812602 w 12191993"/>
              <a:gd name="connsiteY441" fmla="*/ 6591787 h 6857996"/>
              <a:gd name="connsiteX442" fmla="*/ 4813545 w 12191993"/>
              <a:gd name="connsiteY442" fmla="*/ 6595328 h 6857996"/>
              <a:gd name="connsiteX443" fmla="*/ 4814174 w 12191993"/>
              <a:gd name="connsiteY443" fmla="*/ 6600478 h 6857996"/>
              <a:gd name="connsiteX444" fmla="*/ 4816372 w 12191993"/>
              <a:gd name="connsiteY444" fmla="*/ 6602409 h 6857996"/>
              <a:gd name="connsiteX445" fmla="*/ 4819200 w 12191993"/>
              <a:gd name="connsiteY445" fmla="*/ 6602409 h 6857996"/>
              <a:gd name="connsiteX446" fmla="*/ 4834596 w 12191993"/>
              <a:gd name="connsiteY446" fmla="*/ 6599512 h 6857996"/>
              <a:gd name="connsiteX447" fmla="*/ 4837109 w 12191993"/>
              <a:gd name="connsiteY447" fmla="*/ 6597259 h 6857996"/>
              <a:gd name="connsiteX448" fmla="*/ 4837109 w 12191993"/>
              <a:gd name="connsiteY448" fmla="*/ 6595328 h 6857996"/>
              <a:gd name="connsiteX449" fmla="*/ 4833968 w 12191993"/>
              <a:gd name="connsiteY449" fmla="*/ 6593074 h 6857996"/>
              <a:gd name="connsiteX450" fmla="*/ 4828312 w 12191993"/>
              <a:gd name="connsiteY450" fmla="*/ 6591465 h 6857996"/>
              <a:gd name="connsiteX451" fmla="*/ 4826740 w 12191993"/>
              <a:gd name="connsiteY451" fmla="*/ 6576336 h 6857996"/>
              <a:gd name="connsiteX452" fmla="*/ 4827371 w 12191993"/>
              <a:gd name="connsiteY452" fmla="*/ 6551551 h 6857996"/>
              <a:gd name="connsiteX453" fmla="*/ 4803177 w 12191993"/>
              <a:gd name="connsiteY453" fmla="*/ 6532559 h 6857996"/>
              <a:gd name="connsiteX454" fmla="*/ 6236007 w 12191993"/>
              <a:gd name="connsiteY454" fmla="*/ 6532558 h 6857996"/>
              <a:gd name="connsiteX455" fmla="*/ 6230040 w 12191993"/>
              <a:gd name="connsiteY455" fmla="*/ 6533843 h 6857996"/>
              <a:gd name="connsiteX456" fmla="*/ 6230040 w 12191993"/>
              <a:gd name="connsiteY456" fmla="*/ 6534806 h 6857996"/>
              <a:gd name="connsiteX457" fmla="*/ 6238658 w 12191993"/>
              <a:gd name="connsiteY457" fmla="*/ 6541869 h 6857996"/>
              <a:gd name="connsiteX458" fmla="*/ 6231035 w 12191993"/>
              <a:gd name="connsiteY458" fmla="*/ 6551822 h 6857996"/>
              <a:gd name="connsiteX459" fmla="*/ 6227720 w 12191993"/>
              <a:gd name="connsiteY459" fmla="*/ 6538980 h 6857996"/>
              <a:gd name="connsiteX460" fmla="*/ 6228714 w 12191993"/>
              <a:gd name="connsiteY460" fmla="*/ 6537374 h 6857996"/>
              <a:gd name="connsiteX461" fmla="*/ 6228383 w 12191993"/>
              <a:gd name="connsiteY461" fmla="*/ 6536411 h 6857996"/>
              <a:gd name="connsiteX462" fmla="*/ 6222417 w 12191993"/>
              <a:gd name="connsiteY462" fmla="*/ 6538016 h 6857996"/>
              <a:gd name="connsiteX463" fmla="*/ 6222748 w 12191993"/>
              <a:gd name="connsiteY463" fmla="*/ 6539301 h 6857996"/>
              <a:gd name="connsiteX464" fmla="*/ 6225068 w 12191993"/>
              <a:gd name="connsiteY464" fmla="*/ 6540264 h 6857996"/>
              <a:gd name="connsiteX465" fmla="*/ 6227720 w 12191993"/>
              <a:gd name="connsiteY465" fmla="*/ 6552785 h 6857996"/>
              <a:gd name="connsiteX466" fmla="*/ 6217776 w 12191993"/>
              <a:gd name="connsiteY466" fmla="*/ 6547648 h 6857996"/>
              <a:gd name="connsiteX467" fmla="*/ 6220096 w 12191993"/>
              <a:gd name="connsiteY467" fmla="*/ 6539943 h 6857996"/>
              <a:gd name="connsiteX468" fmla="*/ 6219102 w 12191993"/>
              <a:gd name="connsiteY468" fmla="*/ 6538980 h 6857996"/>
              <a:gd name="connsiteX469" fmla="*/ 6213467 w 12191993"/>
              <a:gd name="connsiteY469" fmla="*/ 6540264 h 6857996"/>
              <a:gd name="connsiteX470" fmla="*/ 6214793 w 12191993"/>
              <a:gd name="connsiteY470" fmla="*/ 6547006 h 6857996"/>
              <a:gd name="connsiteX471" fmla="*/ 6231698 w 12191993"/>
              <a:gd name="connsiteY471" fmla="*/ 6558244 h 6857996"/>
              <a:gd name="connsiteX472" fmla="*/ 6241973 w 12191993"/>
              <a:gd name="connsiteY472" fmla="*/ 6541227 h 6857996"/>
              <a:gd name="connsiteX473" fmla="*/ 6236007 w 12191993"/>
              <a:gd name="connsiteY473" fmla="*/ 6532558 h 6857996"/>
              <a:gd name="connsiteX474" fmla="*/ 5837231 w 12191993"/>
              <a:gd name="connsiteY474" fmla="*/ 6532558 h 6857996"/>
              <a:gd name="connsiteX475" fmla="*/ 5835644 w 12191993"/>
              <a:gd name="connsiteY475" fmla="*/ 6534151 h 6857996"/>
              <a:gd name="connsiteX476" fmla="*/ 5835644 w 12191993"/>
              <a:gd name="connsiteY476" fmla="*/ 6536381 h 6857996"/>
              <a:gd name="connsiteX477" fmla="*/ 5836915 w 12191993"/>
              <a:gd name="connsiteY477" fmla="*/ 6538612 h 6857996"/>
              <a:gd name="connsiteX478" fmla="*/ 5841676 w 12191993"/>
              <a:gd name="connsiteY478" fmla="*/ 6543072 h 6857996"/>
              <a:gd name="connsiteX479" fmla="*/ 5847074 w 12191993"/>
              <a:gd name="connsiteY479" fmla="*/ 6555816 h 6857996"/>
              <a:gd name="connsiteX480" fmla="*/ 5860408 w 12191993"/>
              <a:gd name="connsiteY480" fmla="*/ 6587357 h 6857996"/>
              <a:gd name="connsiteX481" fmla="*/ 5865488 w 12191993"/>
              <a:gd name="connsiteY481" fmla="*/ 6597234 h 6857996"/>
              <a:gd name="connsiteX482" fmla="*/ 5866123 w 12191993"/>
              <a:gd name="connsiteY482" fmla="*/ 6598190 h 6857996"/>
              <a:gd name="connsiteX483" fmla="*/ 5865171 w 12191993"/>
              <a:gd name="connsiteY483" fmla="*/ 6600738 h 6857996"/>
              <a:gd name="connsiteX484" fmla="*/ 5851518 w 12191993"/>
              <a:gd name="connsiteY484" fmla="*/ 6611571 h 6857996"/>
              <a:gd name="connsiteX485" fmla="*/ 5841358 w 12191993"/>
              <a:gd name="connsiteY485" fmla="*/ 6609978 h 6857996"/>
              <a:gd name="connsiteX486" fmla="*/ 5840406 w 12191993"/>
              <a:gd name="connsiteY486" fmla="*/ 6609978 h 6857996"/>
              <a:gd name="connsiteX487" fmla="*/ 5839136 w 12191993"/>
              <a:gd name="connsiteY487" fmla="*/ 6611889 h 6857996"/>
              <a:gd name="connsiteX488" fmla="*/ 5839136 w 12191993"/>
              <a:gd name="connsiteY488" fmla="*/ 6614119 h 6857996"/>
              <a:gd name="connsiteX489" fmla="*/ 5838818 w 12191993"/>
              <a:gd name="connsiteY489" fmla="*/ 6617305 h 6857996"/>
              <a:gd name="connsiteX490" fmla="*/ 5850566 w 12191993"/>
              <a:gd name="connsiteY490" fmla="*/ 6624633 h 6857996"/>
              <a:gd name="connsiteX491" fmla="*/ 5864218 w 12191993"/>
              <a:gd name="connsiteY491" fmla="*/ 6618898 h 6857996"/>
              <a:gd name="connsiteX492" fmla="*/ 5874696 w 12191993"/>
              <a:gd name="connsiteY492" fmla="*/ 6596597 h 6857996"/>
              <a:gd name="connsiteX493" fmla="*/ 5882634 w 12191993"/>
              <a:gd name="connsiteY493" fmla="*/ 6575569 h 6857996"/>
              <a:gd name="connsiteX494" fmla="*/ 5889619 w 12191993"/>
              <a:gd name="connsiteY494" fmla="*/ 6558046 h 6857996"/>
              <a:gd name="connsiteX495" fmla="*/ 5893429 w 12191993"/>
              <a:gd name="connsiteY495" fmla="*/ 6548170 h 6857996"/>
              <a:gd name="connsiteX496" fmla="*/ 5899461 w 12191993"/>
              <a:gd name="connsiteY496" fmla="*/ 6538612 h 6857996"/>
              <a:gd name="connsiteX497" fmla="*/ 5900731 w 12191993"/>
              <a:gd name="connsiteY497" fmla="*/ 6536381 h 6857996"/>
              <a:gd name="connsiteX498" fmla="*/ 5900731 w 12191993"/>
              <a:gd name="connsiteY498" fmla="*/ 6534151 h 6857996"/>
              <a:gd name="connsiteX499" fmla="*/ 5899144 w 12191993"/>
              <a:gd name="connsiteY499" fmla="*/ 6532558 h 6857996"/>
              <a:gd name="connsiteX500" fmla="*/ 5897874 w 12191993"/>
              <a:gd name="connsiteY500" fmla="*/ 6532877 h 6857996"/>
              <a:gd name="connsiteX501" fmla="*/ 5890254 w 12191993"/>
              <a:gd name="connsiteY501" fmla="*/ 6532877 h 6857996"/>
              <a:gd name="connsiteX502" fmla="*/ 5880729 w 12191993"/>
              <a:gd name="connsiteY502" fmla="*/ 6532558 h 6857996"/>
              <a:gd name="connsiteX503" fmla="*/ 5879459 w 12191993"/>
              <a:gd name="connsiteY503" fmla="*/ 6532558 h 6857996"/>
              <a:gd name="connsiteX504" fmla="*/ 5878189 w 12191993"/>
              <a:gd name="connsiteY504" fmla="*/ 6534151 h 6857996"/>
              <a:gd name="connsiteX505" fmla="*/ 5878189 w 12191993"/>
              <a:gd name="connsiteY505" fmla="*/ 6536381 h 6857996"/>
              <a:gd name="connsiteX506" fmla="*/ 5881364 w 12191993"/>
              <a:gd name="connsiteY506" fmla="*/ 6538930 h 6857996"/>
              <a:gd name="connsiteX507" fmla="*/ 5885174 w 12191993"/>
              <a:gd name="connsiteY507" fmla="*/ 6542753 h 6857996"/>
              <a:gd name="connsiteX508" fmla="*/ 5873109 w 12191993"/>
              <a:gd name="connsiteY508" fmla="*/ 6580985 h 6857996"/>
              <a:gd name="connsiteX509" fmla="*/ 5871840 w 12191993"/>
              <a:gd name="connsiteY509" fmla="*/ 6578118 h 6857996"/>
              <a:gd name="connsiteX510" fmla="*/ 5868346 w 12191993"/>
              <a:gd name="connsiteY510" fmla="*/ 6569197 h 6857996"/>
              <a:gd name="connsiteX511" fmla="*/ 5866441 w 12191993"/>
              <a:gd name="connsiteY511" fmla="*/ 6563781 h 6857996"/>
              <a:gd name="connsiteX512" fmla="*/ 5862313 w 12191993"/>
              <a:gd name="connsiteY512" fmla="*/ 6552949 h 6857996"/>
              <a:gd name="connsiteX513" fmla="*/ 5860091 w 12191993"/>
              <a:gd name="connsiteY513" fmla="*/ 6546258 h 6857996"/>
              <a:gd name="connsiteX514" fmla="*/ 5859138 w 12191993"/>
              <a:gd name="connsiteY514" fmla="*/ 6543391 h 6857996"/>
              <a:gd name="connsiteX515" fmla="*/ 5863266 w 12191993"/>
              <a:gd name="connsiteY515" fmla="*/ 6539567 h 6857996"/>
              <a:gd name="connsiteX516" fmla="*/ 5868028 w 12191993"/>
              <a:gd name="connsiteY516" fmla="*/ 6536381 h 6857996"/>
              <a:gd name="connsiteX517" fmla="*/ 5868028 w 12191993"/>
              <a:gd name="connsiteY517" fmla="*/ 6534151 h 6857996"/>
              <a:gd name="connsiteX518" fmla="*/ 5866441 w 12191993"/>
              <a:gd name="connsiteY518" fmla="*/ 6532558 h 6857996"/>
              <a:gd name="connsiteX519" fmla="*/ 5865171 w 12191993"/>
              <a:gd name="connsiteY519" fmla="*/ 6532558 h 6857996"/>
              <a:gd name="connsiteX520" fmla="*/ 5853423 w 12191993"/>
              <a:gd name="connsiteY520" fmla="*/ 6532877 h 6857996"/>
              <a:gd name="connsiteX521" fmla="*/ 5838184 w 12191993"/>
              <a:gd name="connsiteY521" fmla="*/ 6532558 h 6857996"/>
              <a:gd name="connsiteX522" fmla="*/ 5837231 w 12191993"/>
              <a:gd name="connsiteY522" fmla="*/ 6532558 h 6857996"/>
              <a:gd name="connsiteX523" fmla="*/ 5758711 w 12191993"/>
              <a:gd name="connsiteY523" fmla="*/ 6532558 h 6857996"/>
              <a:gd name="connsiteX524" fmla="*/ 5757429 w 12191993"/>
              <a:gd name="connsiteY524" fmla="*/ 6532877 h 6857996"/>
              <a:gd name="connsiteX525" fmla="*/ 5756469 w 12191993"/>
              <a:gd name="connsiteY525" fmla="*/ 6532877 h 6857996"/>
              <a:gd name="connsiteX526" fmla="*/ 5737876 w 12191993"/>
              <a:gd name="connsiteY526" fmla="*/ 6534791 h 6857996"/>
              <a:gd name="connsiteX527" fmla="*/ 5735632 w 12191993"/>
              <a:gd name="connsiteY527" fmla="*/ 6536705 h 6857996"/>
              <a:gd name="connsiteX528" fmla="*/ 5735632 w 12191993"/>
              <a:gd name="connsiteY528" fmla="*/ 6539258 h 6857996"/>
              <a:gd name="connsiteX529" fmla="*/ 5739159 w 12191993"/>
              <a:gd name="connsiteY529" fmla="*/ 6541172 h 6857996"/>
              <a:gd name="connsiteX530" fmla="*/ 5744929 w 12191993"/>
              <a:gd name="connsiteY530" fmla="*/ 6558399 h 6857996"/>
              <a:gd name="connsiteX531" fmla="*/ 5744929 w 12191993"/>
              <a:gd name="connsiteY531" fmla="*/ 6569245 h 6857996"/>
              <a:gd name="connsiteX532" fmla="*/ 5744608 w 12191993"/>
              <a:gd name="connsiteY532" fmla="*/ 6587430 h 6857996"/>
              <a:gd name="connsiteX533" fmla="*/ 5739478 w 12191993"/>
              <a:gd name="connsiteY533" fmla="*/ 6592534 h 6857996"/>
              <a:gd name="connsiteX534" fmla="*/ 5735632 w 12191993"/>
              <a:gd name="connsiteY534" fmla="*/ 6595405 h 6857996"/>
              <a:gd name="connsiteX535" fmla="*/ 5735632 w 12191993"/>
              <a:gd name="connsiteY535" fmla="*/ 6597638 h 6857996"/>
              <a:gd name="connsiteX536" fmla="*/ 5736913 w 12191993"/>
              <a:gd name="connsiteY536" fmla="*/ 6599233 h 6857996"/>
              <a:gd name="connsiteX537" fmla="*/ 5737876 w 12191993"/>
              <a:gd name="connsiteY537" fmla="*/ 6599233 h 6857996"/>
              <a:gd name="connsiteX538" fmla="*/ 5752302 w 12191993"/>
              <a:gd name="connsiteY538" fmla="*/ 6598914 h 6857996"/>
              <a:gd name="connsiteX539" fmla="*/ 5766726 w 12191993"/>
              <a:gd name="connsiteY539" fmla="*/ 6599233 h 6857996"/>
              <a:gd name="connsiteX540" fmla="*/ 5767687 w 12191993"/>
              <a:gd name="connsiteY540" fmla="*/ 6599233 h 6857996"/>
              <a:gd name="connsiteX541" fmla="*/ 5768969 w 12191993"/>
              <a:gd name="connsiteY541" fmla="*/ 6597638 h 6857996"/>
              <a:gd name="connsiteX542" fmla="*/ 5768969 w 12191993"/>
              <a:gd name="connsiteY542" fmla="*/ 6595405 h 6857996"/>
              <a:gd name="connsiteX543" fmla="*/ 5765124 w 12191993"/>
              <a:gd name="connsiteY543" fmla="*/ 6592534 h 6857996"/>
              <a:gd name="connsiteX544" fmla="*/ 5759994 w 12191993"/>
              <a:gd name="connsiteY544" fmla="*/ 6587430 h 6857996"/>
              <a:gd name="connsiteX545" fmla="*/ 5759994 w 12191993"/>
              <a:gd name="connsiteY545" fmla="*/ 6569245 h 6857996"/>
              <a:gd name="connsiteX546" fmla="*/ 5759994 w 12191993"/>
              <a:gd name="connsiteY546" fmla="*/ 6562865 h 6857996"/>
              <a:gd name="connsiteX547" fmla="*/ 5759994 w 12191993"/>
              <a:gd name="connsiteY547" fmla="*/ 6540215 h 6857996"/>
              <a:gd name="connsiteX548" fmla="*/ 5760314 w 12191993"/>
              <a:gd name="connsiteY548" fmla="*/ 6535110 h 6857996"/>
              <a:gd name="connsiteX549" fmla="*/ 5758711 w 12191993"/>
              <a:gd name="connsiteY549" fmla="*/ 6532558 h 6857996"/>
              <a:gd name="connsiteX550" fmla="*/ 5705788 w 12191993"/>
              <a:gd name="connsiteY550" fmla="*/ 6532558 h 6857996"/>
              <a:gd name="connsiteX551" fmla="*/ 5680070 w 12191993"/>
              <a:gd name="connsiteY551" fmla="*/ 6553292 h 6857996"/>
              <a:gd name="connsiteX552" fmla="*/ 5701025 w 12191993"/>
              <a:gd name="connsiteY552" fmla="*/ 6575621 h 6857996"/>
              <a:gd name="connsiteX553" fmla="*/ 5710233 w 12191993"/>
              <a:gd name="connsiteY553" fmla="*/ 6584872 h 6857996"/>
              <a:gd name="connsiteX554" fmla="*/ 5699119 w 12191993"/>
              <a:gd name="connsiteY554" fmla="*/ 6593804 h 6857996"/>
              <a:gd name="connsiteX555" fmla="*/ 5686102 w 12191993"/>
              <a:gd name="connsiteY555" fmla="*/ 6585829 h 6857996"/>
              <a:gd name="connsiteX556" fmla="*/ 5683880 w 12191993"/>
              <a:gd name="connsiteY556" fmla="*/ 6582320 h 6857996"/>
              <a:gd name="connsiteX557" fmla="*/ 5681657 w 12191993"/>
              <a:gd name="connsiteY557" fmla="*/ 6582320 h 6857996"/>
              <a:gd name="connsiteX558" fmla="*/ 5679434 w 12191993"/>
              <a:gd name="connsiteY558" fmla="*/ 6584553 h 6857996"/>
              <a:gd name="connsiteX559" fmla="*/ 5678483 w 12191993"/>
              <a:gd name="connsiteY559" fmla="*/ 6593485 h 6857996"/>
              <a:gd name="connsiteX560" fmla="*/ 5680705 w 12191993"/>
              <a:gd name="connsiteY560" fmla="*/ 6597312 h 6857996"/>
              <a:gd name="connsiteX561" fmla="*/ 5697533 w 12191993"/>
              <a:gd name="connsiteY561" fmla="*/ 6600821 h 6857996"/>
              <a:gd name="connsiteX562" fmla="*/ 5724521 w 12191993"/>
              <a:gd name="connsiteY562" fmla="*/ 6580725 h 6857996"/>
              <a:gd name="connsiteX563" fmla="*/ 5711185 w 12191993"/>
              <a:gd name="connsiteY563" fmla="*/ 6562862 h 6857996"/>
              <a:gd name="connsiteX564" fmla="*/ 5699755 w 12191993"/>
              <a:gd name="connsiteY564" fmla="*/ 6557439 h 6857996"/>
              <a:gd name="connsiteX565" fmla="*/ 5692770 w 12191993"/>
              <a:gd name="connsiteY565" fmla="*/ 6548508 h 6857996"/>
              <a:gd name="connsiteX566" fmla="*/ 5703248 w 12191993"/>
              <a:gd name="connsiteY566" fmla="*/ 6539895 h 6857996"/>
              <a:gd name="connsiteX567" fmla="*/ 5714360 w 12191993"/>
              <a:gd name="connsiteY567" fmla="*/ 6545318 h 6857996"/>
              <a:gd name="connsiteX568" fmla="*/ 5716901 w 12191993"/>
              <a:gd name="connsiteY568" fmla="*/ 6548827 h 6857996"/>
              <a:gd name="connsiteX569" fmla="*/ 5719123 w 12191993"/>
              <a:gd name="connsiteY569" fmla="*/ 6548827 h 6857996"/>
              <a:gd name="connsiteX570" fmla="*/ 5720710 w 12191993"/>
              <a:gd name="connsiteY570" fmla="*/ 6546275 h 6857996"/>
              <a:gd name="connsiteX571" fmla="*/ 5721663 w 12191993"/>
              <a:gd name="connsiteY571" fmla="*/ 6538300 h 6857996"/>
              <a:gd name="connsiteX572" fmla="*/ 5721663 w 12191993"/>
              <a:gd name="connsiteY572" fmla="*/ 6537981 h 6857996"/>
              <a:gd name="connsiteX573" fmla="*/ 5719123 w 12191993"/>
              <a:gd name="connsiteY573" fmla="*/ 6534791 h 6857996"/>
              <a:gd name="connsiteX574" fmla="*/ 5705788 w 12191993"/>
              <a:gd name="connsiteY574" fmla="*/ 6532558 h 6857996"/>
              <a:gd name="connsiteX575" fmla="*/ 5638758 w 12191993"/>
              <a:gd name="connsiteY575" fmla="*/ 6532558 h 6857996"/>
              <a:gd name="connsiteX576" fmla="*/ 5637794 w 12191993"/>
              <a:gd name="connsiteY576" fmla="*/ 6532877 h 6857996"/>
              <a:gd name="connsiteX577" fmla="*/ 5636508 w 12191993"/>
              <a:gd name="connsiteY577" fmla="*/ 6532877 h 6857996"/>
              <a:gd name="connsiteX578" fmla="*/ 5617231 w 12191993"/>
              <a:gd name="connsiteY578" fmla="*/ 6535748 h 6857996"/>
              <a:gd name="connsiteX579" fmla="*/ 5614983 w 12191993"/>
              <a:gd name="connsiteY579" fmla="*/ 6538301 h 6857996"/>
              <a:gd name="connsiteX580" fmla="*/ 5614983 w 12191993"/>
              <a:gd name="connsiteY580" fmla="*/ 6540853 h 6857996"/>
              <a:gd name="connsiteX581" fmla="*/ 5618196 w 12191993"/>
              <a:gd name="connsiteY581" fmla="*/ 6542448 h 6857996"/>
              <a:gd name="connsiteX582" fmla="*/ 5625585 w 12191993"/>
              <a:gd name="connsiteY582" fmla="*/ 6547233 h 6857996"/>
              <a:gd name="connsiteX583" fmla="*/ 5627833 w 12191993"/>
              <a:gd name="connsiteY583" fmla="*/ 6565098 h 6857996"/>
              <a:gd name="connsiteX584" fmla="*/ 5627833 w 12191993"/>
              <a:gd name="connsiteY584" fmla="*/ 6569245 h 6857996"/>
              <a:gd name="connsiteX585" fmla="*/ 5627512 w 12191993"/>
              <a:gd name="connsiteY585" fmla="*/ 6587430 h 6857996"/>
              <a:gd name="connsiteX586" fmla="*/ 5622693 w 12191993"/>
              <a:gd name="connsiteY586" fmla="*/ 6592534 h 6857996"/>
              <a:gd name="connsiteX587" fmla="*/ 5618516 w 12191993"/>
              <a:gd name="connsiteY587" fmla="*/ 6595405 h 6857996"/>
              <a:gd name="connsiteX588" fmla="*/ 5618516 w 12191993"/>
              <a:gd name="connsiteY588" fmla="*/ 6597638 h 6857996"/>
              <a:gd name="connsiteX589" fmla="*/ 5620123 w 12191993"/>
              <a:gd name="connsiteY589" fmla="*/ 6599233 h 6857996"/>
              <a:gd name="connsiteX590" fmla="*/ 5620765 w 12191993"/>
              <a:gd name="connsiteY590" fmla="*/ 6599233 h 6857996"/>
              <a:gd name="connsiteX591" fmla="*/ 5634581 w 12191993"/>
              <a:gd name="connsiteY591" fmla="*/ 6598914 h 6857996"/>
              <a:gd name="connsiteX592" fmla="*/ 5654178 w 12191993"/>
              <a:gd name="connsiteY592" fmla="*/ 6599233 h 6857996"/>
              <a:gd name="connsiteX593" fmla="*/ 5654821 w 12191993"/>
              <a:gd name="connsiteY593" fmla="*/ 6599233 h 6857996"/>
              <a:gd name="connsiteX594" fmla="*/ 5656427 w 12191993"/>
              <a:gd name="connsiteY594" fmla="*/ 6597319 h 6857996"/>
              <a:gd name="connsiteX595" fmla="*/ 5656427 w 12191993"/>
              <a:gd name="connsiteY595" fmla="*/ 6595405 h 6857996"/>
              <a:gd name="connsiteX596" fmla="*/ 5652251 w 12191993"/>
              <a:gd name="connsiteY596" fmla="*/ 6592534 h 6857996"/>
              <a:gd name="connsiteX597" fmla="*/ 5645504 w 12191993"/>
              <a:gd name="connsiteY597" fmla="*/ 6590939 h 6857996"/>
              <a:gd name="connsiteX598" fmla="*/ 5643255 w 12191993"/>
              <a:gd name="connsiteY598" fmla="*/ 6584239 h 6857996"/>
              <a:gd name="connsiteX599" fmla="*/ 5642934 w 12191993"/>
              <a:gd name="connsiteY599" fmla="*/ 6575945 h 6857996"/>
              <a:gd name="connsiteX600" fmla="*/ 5642934 w 12191993"/>
              <a:gd name="connsiteY600" fmla="*/ 6569883 h 6857996"/>
              <a:gd name="connsiteX601" fmla="*/ 5646468 w 12191993"/>
              <a:gd name="connsiteY601" fmla="*/ 6551061 h 6857996"/>
              <a:gd name="connsiteX602" fmla="*/ 5657712 w 12191993"/>
              <a:gd name="connsiteY602" fmla="*/ 6547233 h 6857996"/>
              <a:gd name="connsiteX603" fmla="*/ 5665102 w 12191993"/>
              <a:gd name="connsiteY603" fmla="*/ 6548190 h 6857996"/>
              <a:gd name="connsiteX604" fmla="*/ 5666387 w 12191993"/>
              <a:gd name="connsiteY604" fmla="*/ 6548509 h 6857996"/>
              <a:gd name="connsiteX605" fmla="*/ 5668315 w 12191993"/>
              <a:gd name="connsiteY605" fmla="*/ 6545000 h 6857996"/>
              <a:gd name="connsiteX606" fmla="*/ 5668636 w 12191993"/>
              <a:gd name="connsiteY606" fmla="*/ 6535748 h 6857996"/>
              <a:gd name="connsiteX607" fmla="*/ 5668636 w 12191993"/>
              <a:gd name="connsiteY607" fmla="*/ 6535429 h 6857996"/>
              <a:gd name="connsiteX608" fmla="*/ 5664138 w 12191993"/>
              <a:gd name="connsiteY608" fmla="*/ 6532558 h 6857996"/>
              <a:gd name="connsiteX609" fmla="*/ 5657712 w 12191993"/>
              <a:gd name="connsiteY609" fmla="*/ 6533515 h 6857996"/>
              <a:gd name="connsiteX610" fmla="*/ 5649038 w 12191993"/>
              <a:gd name="connsiteY610" fmla="*/ 6539258 h 6857996"/>
              <a:gd name="connsiteX611" fmla="*/ 5643898 w 12191993"/>
              <a:gd name="connsiteY611" fmla="*/ 6545319 h 6857996"/>
              <a:gd name="connsiteX612" fmla="*/ 5641327 w 12191993"/>
              <a:gd name="connsiteY612" fmla="*/ 6547233 h 6857996"/>
              <a:gd name="connsiteX613" fmla="*/ 5640042 w 12191993"/>
              <a:gd name="connsiteY613" fmla="*/ 6540853 h 6857996"/>
              <a:gd name="connsiteX614" fmla="*/ 5640364 w 12191993"/>
              <a:gd name="connsiteY614" fmla="*/ 6534791 h 6857996"/>
              <a:gd name="connsiteX615" fmla="*/ 5638758 w 12191993"/>
              <a:gd name="connsiteY615" fmla="*/ 6532558 h 6857996"/>
              <a:gd name="connsiteX616" fmla="*/ 5580642 w 12191993"/>
              <a:gd name="connsiteY616" fmla="*/ 6532558 h 6857996"/>
              <a:gd name="connsiteX617" fmla="*/ 5548308 w 12191993"/>
              <a:gd name="connsiteY617" fmla="*/ 6568604 h 6857996"/>
              <a:gd name="connsiteX618" fmla="*/ 5580013 w 12191993"/>
              <a:gd name="connsiteY618" fmla="*/ 6600821 h 6857996"/>
              <a:gd name="connsiteX619" fmla="*/ 5596022 w 12191993"/>
              <a:gd name="connsiteY619" fmla="*/ 6597631 h 6857996"/>
              <a:gd name="connsiteX620" fmla="*/ 5601360 w 12191993"/>
              <a:gd name="connsiteY620" fmla="*/ 6594761 h 6857996"/>
              <a:gd name="connsiteX621" fmla="*/ 5602929 w 12191993"/>
              <a:gd name="connsiteY621" fmla="*/ 6582958 h 6857996"/>
              <a:gd name="connsiteX622" fmla="*/ 5601987 w 12191993"/>
              <a:gd name="connsiteY622" fmla="*/ 6582001 h 6857996"/>
              <a:gd name="connsiteX623" fmla="*/ 5601360 w 12191993"/>
              <a:gd name="connsiteY623" fmla="*/ 6582320 h 6857996"/>
              <a:gd name="connsiteX624" fmla="*/ 5581583 w 12191993"/>
              <a:gd name="connsiteY624" fmla="*/ 6589019 h 6857996"/>
              <a:gd name="connsiteX625" fmla="*/ 5562748 w 12191993"/>
              <a:gd name="connsiteY625" fmla="*/ 6566690 h 6857996"/>
              <a:gd name="connsiteX626" fmla="*/ 5567770 w 12191993"/>
              <a:gd name="connsiteY626" fmla="*/ 6561905 h 6857996"/>
              <a:gd name="connsiteX627" fmla="*/ 5597592 w 12191993"/>
              <a:gd name="connsiteY627" fmla="*/ 6561905 h 6857996"/>
              <a:gd name="connsiteX628" fmla="*/ 5603870 w 12191993"/>
              <a:gd name="connsiteY628" fmla="*/ 6557120 h 6857996"/>
              <a:gd name="connsiteX629" fmla="*/ 5580642 w 12191993"/>
              <a:gd name="connsiteY629" fmla="*/ 6532558 h 6857996"/>
              <a:gd name="connsiteX630" fmla="*/ 5480669 w 12191993"/>
              <a:gd name="connsiteY630" fmla="*/ 6532558 h 6857996"/>
              <a:gd name="connsiteX631" fmla="*/ 5478458 w 12191993"/>
              <a:gd name="connsiteY631" fmla="*/ 6534138 h 6857996"/>
              <a:gd name="connsiteX632" fmla="*/ 5478458 w 12191993"/>
              <a:gd name="connsiteY632" fmla="*/ 6536666 h 6857996"/>
              <a:gd name="connsiteX633" fmla="*/ 5479722 w 12191993"/>
              <a:gd name="connsiteY633" fmla="*/ 6538878 h 6857996"/>
              <a:gd name="connsiteX634" fmla="*/ 5483831 w 12191993"/>
              <a:gd name="connsiteY634" fmla="*/ 6542038 h 6857996"/>
              <a:gd name="connsiteX635" fmla="*/ 5494572 w 12191993"/>
              <a:gd name="connsiteY635" fmla="*/ 6571110 h 6857996"/>
              <a:gd name="connsiteX636" fmla="*/ 5503420 w 12191993"/>
              <a:gd name="connsiteY636" fmla="*/ 6594809 h 6857996"/>
              <a:gd name="connsiteX637" fmla="*/ 5506262 w 12191993"/>
              <a:gd name="connsiteY637" fmla="*/ 6599233 h 6857996"/>
              <a:gd name="connsiteX638" fmla="*/ 5507842 w 12191993"/>
              <a:gd name="connsiteY638" fmla="*/ 6599233 h 6857996"/>
              <a:gd name="connsiteX639" fmla="*/ 5513845 w 12191993"/>
              <a:gd name="connsiteY639" fmla="*/ 6598285 h 6857996"/>
              <a:gd name="connsiteX640" fmla="*/ 5516373 w 12191993"/>
              <a:gd name="connsiteY640" fmla="*/ 6597021 h 6857996"/>
              <a:gd name="connsiteX641" fmla="*/ 5518269 w 12191993"/>
              <a:gd name="connsiteY641" fmla="*/ 6592913 h 6857996"/>
              <a:gd name="connsiteX642" fmla="*/ 5523957 w 12191993"/>
              <a:gd name="connsiteY642" fmla="*/ 6577746 h 6857996"/>
              <a:gd name="connsiteX643" fmla="*/ 5536595 w 12191993"/>
              <a:gd name="connsiteY643" fmla="*/ 6546778 h 6857996"/>
              <a:gd name="connsiteX644" fmla="*/ 5541019 w 12191993"/>
              <a:gd name="connsiteY644" fmla="*/ 6539194 h 6857996"/>
              <a:gd name="connsiteX645" fmla="*/ 5543547 w 12191993"/>
              <a:gd name="connsiteY645" fmla="*/ 6536666 h 6857996"/>
              <a:gd name="connsiteX646" fmla="*/ 5543547 w 12191993"/>
              <a:gd name="connsiteY646" fmla="*/ 6534138 h 6857996"/>
              <a:gd name="connsiteX647" fmla="*/ 5542282 w 12191993"/>
              <a:gd name="connsiteY647" fmla="*/ 6532558 h 6857996"/>
              <a:gd name="connsiteX648" fmla="*/ 5541019 w 12191993"/>
              <a:gd name="connsiteY648" fmla="*/ 6532558 h 6857996"/>
              <a:gd name="connsiteX649" fmla="*/ 5533119 w 12191993"/>
              <a:gd name="connsiteY649" fmla="*/ 6532874 h 6857996"/>
              <a:gd name="connsiteX650" fmla="*/ 5523640 w 12191993"/>
              <a:gd name="connsiteY650" fmla="*/ 6532874 h 6857996"/>
              <a:gd name="connsiteX651" fmla="*/ 5522060 w 12191993"/>
              <a:gd name="connsiteY651" fmla="*/ 6532558 h 6857996"/>
              <a:gd name="connsiteX652" fmla="*/ 5520482 w 12191993"/>
              <a:gd name="connsiteY652" fmla="*/ 6534138 h 6857996"/>
              <a:gd name="connsiteX653" fmla="*/ 5520482 w 12191993"/>
              <a:gd name="connsiteY653" fmla="*/ 6536666 h 6857996"/>
              <a:gd name="connsiteX654" fmla="*/ 5522692 w 12191993"/>
              <a:gd name="connsiteY654" fmla="*/ 6538562 h 6857996"/>
              <a:gd name="connsiteX655" fmla="*/ 5527748 w 12191993"/>
              <a:gd name="connsiteY655" fmla="*/ 6542354 h 6857996"/>
              <a:gd name="connsiteX656" fmla="*/ 5522692 w 12191993"/>
              <a:gd name="connsiteY656" fmla="*/ 6558786 h 6857996"/>
              <a:gd name="connsiteX657" fmla="*/ 5518900 w 12191993"/>
              <a:gd name="connsiteY657" fmla="*/ 6568898 h 6857996"/>
              <a:gd name="connsiteX658" fmla="*/ 5516690 w 12191993"/>
              <a:gd name="connsiteY658" fmla="*/ 6576482 h 6857996"/>
              <a:gd name="connsiteX659" fmla="*/ 5515426 w 12191993"/>
              <a:gd name="connsiteY659" fmla="*/ 6579958 h 6857996"/>
              <a:gd name="connsiteX660" fmla="*/ 5515109 w 12191993"/>
              <a:gd name="connsiteY660" fmla="*/ 6581854 h 6857996"/>
              <a:gd name="connsiteX661" fmla="*/ 5514478 w 12191993"/>
              <a:gd name="connsiteY661" fmla="*/ 6583433 h 6857996"/>
              <a:gd name="connsiteX662" fmla="*/ 5507526 w 12191993"/>
              <a:gd name="connsiteY662" fmla="*/ 6561946 h 6857996"/>
              <a:gd name="connsiteX663" fmla="*/ 5504367 w 12191993"/>
              <a:gd name="connsiteY663" fmla="*/ 6551518 h 6857996"/>
              <a:gd name="connsiteX664" fmla="*/ 5502471 w 12191993"/>
              <a:gd name="connsiteY664" fmla="*/ 6545514 h 6857996"/>
              <a:gd name="connsiteX665" fmla="*/ 5502156 w 12191993"/>
              <a:gd name="connsiteY665" fmla="*/ 6542986 h 6857996"/>
              <a:gd name="connsiteX666" fmla="*/ 5507211 w 12191993"/>
              <a:gd name="connsiteY666" fmla="*/ 6539194 h 6857996"/>
              <a:gd name="connsiteX667" fmla="*/ 5510686 w 12191993"/>
              <a:gd name="connsiteY667" fmla="*/ 6536666 h 6857996"/>
              <a:gd name="connsiteX668" fmla="*/ 5510686 w 12191993"/>
              <a:gd name="connsiteY668" fmla="*/ 6534138 h 6857996"/>
              <a:gd name="connsiteX669" fmla="*/ 5509106 w 12191993"/>
              <a:gd name="connsiteY669" fmla="*/ 6532558 h 6857996"/>
              <a:gd name="connsiteX670" fmla="*/ 5507526 w 12191993"/>
              <a:gd name="connsiteY670" fmla="*/ 6532558 h 6857996"/>
              <a:gd name="connsiteX671" fmla="*/ 5493624 w 12191993"/>
              <a:gd name="connsiteY671" fmla="*/ 6532874 h 6857996"/>
              <a:gd name="connsiteX672" fmla="*/ 5486989 w 12191993"/>
              <a:gd name="connsiteY672" fmla="*/ 6532874 h 6857996"/>
              <a:gd name="connsiteX673" fmla="*/ 5480669 w 12191993"/>
              <a:gd name="connsiteY673" fmla="*/ 6532558 h 6857996"/>
              <a:gd name="connsiteX674" fmla="*/ 5463439 w 12191993"/>
              <a:gd name="connsiteY674" fmla="*/ 6532558 h 6857996"/>
              <a:gd name="connsiteX675" fmla="*/ 5462477 w 12191993"/>
              <a:gd name="connsiteY675" fmla="*/ 6532877 h 6857996"/>
              <a:gd name="connsiteX676" fmla="*/ 5461194 w 12191993"/>
              <a:gd name="connsiteY676" fmla="*/ 6532877 h 6857996"/>
              <a:gd name="connsiteX677" fmla="*/ 5442603 w 12191993"/>
              <a:gd name="connsiteY677" fmla="*/ 6534791 h 6857996"/>
              <a:gd name="connsiteX678" fmla="*/ 5440359 w 12191993"/>
              <a:gd name="connsiteY678" fmla="*/ 6536705 h 6857996"/>
              <a:gd name="connsiteX679" fmla="*/ 5440359 w 12191993"/>
              <a:gd name="connsiteY679" fmla="*/ 6539258 h 6857996"/>
              <a:gd name="connsiteX680" fmla="*/ 5444205 w 12191993"/>
              <a:gd name="connsiteY680" fmla="*/ 6541172 h 6857996"/>
              <a:gd name="connsiteX681" fmla="*/ 5449654 w 12191993"/>
              <a:gd name="connsiteY681" fmla="*/ 6558399 h 6857996"/>
              <a:gd name="connsiteX682" fmla="*/ 5449654 w 12191993"/>
              <a:gd name="connsiteY682" fmla="*/ 6569245 h 6857996"/>
              <a:gd name="connsiteX683" fmla="*/ 5449334 w 12191993"/>
              <a:gd name="connsiteY683" fmla="*/ 6587430 h 6857996"/>
              <a:gd name="connsiteX684" fmla="*/ 5444526 w 12191993"/>
              <a:gd name="connsiteY684" fmla="*/ 6592534 h 6857996"/>
              <a:gd name="connsiteX685" fmla="*/ 5440359 w 12191993"/>
              <a:gd name="connsiteY685" fmla="*/ 6595405 h 6857996"/>
              <a:gd name="connsiteX686" fmla="*/ 5440359 w 12191993"/>
              <a:gd name="connsiteY686" fmla="*/ 6597638 h 6857996"/>
              <a:gd name="connsiteX687" fmla="*/ 5441961 w 12191993"/>
              <a:gd name="connsiteY687" fmla="*/ 6599233 h 6857996"/>
              <a:gd name="connsiteX688" fmla="*/ 5442923 w 12191993"/>
              <a:gd name="connsiteY688" fmla="*/ 6599233 h 6857996"/>
              <a:gd name="connsiteX689" fmla="*/ 5457348 w 12191993"/>
              <a:gd name="connsiteY689" fmla="*/ 6598914 h 6857996"/>
              <a:gd name="connsiteX690" fmla="*/ 5471452 w 12191993"/>
              <a:gd name="connsiteY690" fmla="*/ 6599233 h 6857996"/>
              <a:gd name="connsiteX691" fmla="*/ 5472414 w 12191993"/>
              <a:gd name="connsiteY691" fmla="*/ 6599233 h 6857996"/>
              <a:gd name="connsiteX692" fmla="*/ 5473697 w 12191993"/>
              <a:gd name="connsiteY692" fmla="*/ 6597638 h 6857996"/>
              <a:gd name="connsiteX693" fmla="*/ 5473697 w 12191993"/>
              <a:gd name="connsiteY693" fmla="*/ 6595405 h 6857996"/>
              <a:gd name="connsiteX694" fmla="*/ 5469850 w 12191993"/>
              <a:gd name="connsiteY694" fmla="*/ 6592534 h 6857996"/>
              <a:gd name="connsiteX695" fmla="*/ 5465042 w 12191993"/>
              <a:gd name="connsiteY695" fmla="*/ 6587430 h 6857996"/>
              <a:gd name="connsiteX696" fmla="*/ 5464721 w 12191993"/>
              <a:gd name="connsiteY696" fmla="*/ 6569245 h 6857996"/>
              <a:gd name="connsiteX697" fmla="*/ 5464721 w 12191993"/>
              <a:gd name="connsiteY697" fmla="*/ 6562865 h 6857996"/>
              <a:gd name="connsiteX698" fmla="*/ 5465042 w 12191993"/>
              <a:gd name="connsiteY698" fmla="*/ 6540215 h 6857996"/>
              <a:gd name="connsiteX699" fmla="*/ 5465042 w 12191993"/>
              <a:gd name="connsiteY699" fmla="*/ 6535110 h 6857996"/>
              <a:gd name="connsiteX700" fmla="*/ 5463439 w 12191993"/>
              <a:gd name="connsiteY700" fmla="*/ 6532558 h 6857996"/>
              <a:gd name="connsiteX701" fmla="*/ 5375310 w 12191993"/>
              <a:gd name="connsiteY701" fmla="*/ 6532558 h 6857996"/>
              <a:gd name="connsiteX702" fmla="*/ 5373115 w 12191993"/>
              <a:gd name="connsiteY702" fmla="*/ 6532877 h 6857996"/>
              <a:gd name="connsiteX703" fmla="*/ 5354928 w 12191993"/>
              <a:gd name="connsiteY703" fmla="*/ 6535110 h 6857996"/>
              <a:gd name="connsiteX704" fmla="*/ 5353046 w 12191993"/>
              <a:gd name="connsiteY704" fmla="*/ 6537663 h 6857996"/>
              <a:gd name="connsiteX705" fmla="*/ 5353046 w 12191993"/>
              <a:gd name="connsiteY705" fmla="*/ 6540534 h 6857996"/>
              <a:gd name="connsiteX706" fmla="*/ 5356496 w 12191993"/>
              <a:gd name="connsiteY706" fmla="*/ 6542129 h 6857996"/>
              <a:gd name="connsiteX707" fmla="*/ 5362453 w 12191993"/>
              <a:gd name="connsiteY707" fmla="*/ 6545638 h 6857996"/>
              <a:gd name="connsiteX708" fmla="*/ 5364021 w 12191993"/>
              <a:gd name="connsiteY708" fmla="*/ 6564779 h 6857996"/>
              <a:gd name="connsiteX709" fmla="*/ 5364021 w 12191993"/>
              <a:gd name="connsiteY709" fmla="*/ 6569245 h 6857996"/>
              <a:gd name="connsiteX710" fmla="*/ 5363707 w 12191993"/>
              <a:gd name="connsiteY710" fmla="*/ 6587430 h 6857996"/>
              <a:gd name="connsiteX711" fmla="*/ 5359004 w 12191993"/>
              <a:gd name="connsiteY711" fmla="*/ 6592534 h 6857996"/>
              <a:gd name="connsiteX712" fmla="*/ 5354928 w 12191993"/>
              <a:gd name="connsiteY712" fmla="*/ 6595405 h 6857996"/>
              <a:gd name="connsiteX713" fmla="*/ 5354928 w 12191993"/>
              <a:gd name="connsiteY713" fmla="*/ 6597638 h 6857996"/>
              <a:gd name="connsiteX714" fmla="*/ 5356496 w 12191993"/>
              <a:gd name="connsiteY714" fmla="*/ 6599233 h 6857996"/>
              <a:gd name="connsiteX715" fmla="*/ 5357436 w 12191993"/>
              <a:gd name="connsiteY715" fmla="*/ 6599233 h 6857996"/>
              <a:gd name="connsiteX716" fmla="*/ 5371547 w 12191993"/>
              <a:gd name="connsiteY716" fmla="*/ 6598914 h 6857996"/>
              <a:gd name="connsiteX717" fmla="*/ 5385344 w 12191993"/>
              <a:gd name="connsiteY717" fmla="*/ 6599233 h 6857996"/>
              <a:gd name="connsiteX718" fmla="*/ 5386286 w 12191993"/>
              <a:gd name="connsiteY718" fmla="*/ 6599233 h 6857996"/>
              <a:gd name="connsiteX719" fmla="*/ 5387854 w 12191993"/>
              <a:gd name="connsiteY719" fmla="*/ 6597638 h 6857996"/>
              <a:gd name="connsiteX720" fmla="*/ 5387854 w 12191993"/>
              <a:gd name="connsiteY720" fmla="*/ 6595405 h 6857996"/>
              <a:gd name="connsiteX721" fmla="*/ 5383777 w 12191993"/>
              <a:gd name="connsiteY721" fmla="*/ 6592534 h 6857996"/>
              <a:gd name="connsiteX722" fmla="*/ 5379073 w 12191993"/>
              <a:gd name="connsiteY722" fmla="*/ 6587430 h 6857996"/>
              <a:gd name="connsiteX723" fmla="*/ 5378760 w 12191993"/>
              <a:gd name="connsiteY723" fmla="*/ 6569245 h 6857996"/>
              <a:gd name="connsiteX724" fmla="*/ 5378760 w 12191993"/>
              <a:gd name="connsiteY724" fmla="*/ 6566055 h 6857996"/>
              <a:gd name="connsiteX725" fmla="*/ 5381582 w 12191993"/>
              <a:gd name="connsiteY725" fmla="*/ 6551380 h 6857996"/>
              <a:gd name="connsiteX726" fmla="*/ 5394439 w 12191993"/>
              <a:gd name="connsiteY726" fmla="*/ 6544681 h 6857996"/>
              <a:gd name="connsiteX727" fmla="*/ 5404159 w 12191993"/>
              <a:gd name="connsiteY727" fmla="*/ 6550104 h 6857996"/>
              <a:gd name="connsiteX728" fmla="*/ 5405414 w 12191993"/>
              <a:gd name="connsiteY728" fmla="*/ 6565098 h 6857996"/>
              <a:gd name="connsiteX729" fmla="*/ 5405414 w 12191993"/>
              <a:gd name="connsiteY729" fmla="*/ 6569245 h 6857996"/>
              <a:gd name="connsiteX730" fmla="*/ 5405100 w 12191993"/>
              <a:gd name="connsiteY730" fmla="*/ 6587430 h 6857996"/>
              <a:gd name="connsiteX731" fmla="*/ 5400397 w 12191993"/>
              <a:gd name="connsiteY731" fmla="*/ 6592534 h 6857996"/>
              <a:gd name="connsiteX732" fmla="*/ 5396321 w 12191993"/>
              <a:gd name="connsiteY732" fmla="*/ 6595405 h 6857996"/>
              <a:gd name="connsiteX733" fmla="*/ 5396321 w 12191993"/>
              <a:gd name="connsiteY733" fmla="*/ 6597638 h 6857996"/>
              <a:gd name="connsiteX734" fmla="*/ 5397888 w 12191993"/>
              <a:gd name="connsiteY734" fmla="*/ 6599233 h 6857996"/>
              <a:gd name="connsiteX735" fmla="*/ 5398829 w 12191993"/>
              <a:gd name="connsiteY735" fmla="*/ 6599233 h 6857996"/>
              <a:gd name="connsiteX736" fmla="*/ 5412940 w 12191993"/>
              <a:gd name="connsiteY736" fmla="*/ 6598914 h 6857996"/>
              <a:gd name="connsiteX737" fmla="*/ 5427050 w 12191993"/>
              <a:gd name="connsiteY737" fmla="*/ 6599233 h 6857996"/>
              <a:gd name="connsiteX738" fmla="*/ 5427991 w 12191993"/>
              <a:gd name="connsiteY738" fmla="*/ 6599233 h 6857996"/>
              <a:gd name="connsiteX739" fmla="*/ 5429245 w 12191993"/>
              <a:gd name="connsiteY739" fmla="*/ 6597638 h 6857996"/>
              <a:gd name="connsiteX740" fmla="*/ 5429245 w 12191993"/>
              <a:gd name="connsiteY740" fmla="*/ 6595405 h 6857996"/>
              <a:gd name="connsiteX741" fmla="*/ 5425169 w 12191993"/>
              <a:gd name="connsiteY741" fmla="*/ 6592534 h 6857996"/>
              <a:gd name="connsiteX742" fmla="*/ 5420466 w 12191993"/>
              <a:gd name="connsiteY742" fmla="*/ 6587430 h 6857996"/>
              <a:gd name="connsiteX743" fmla="*/ 5420151 w 12191993"/>
              <a:gd name="connsiteY743" fmla="*/ 6569245 h 6857996"/>
              <a:gd name="connsiteX744" fmla="*/ 5420151 w 12191993"/>
              <a:gd name="connsiteY744" fmla="*/ 6565098 h 6857996"/>
              <a:gd name="connsiteX745" fmla="*/ 5418897 w 12191993"/>
              <a:gd name="connsiteY745" fmla="*/ 6542448 h 6857996"/>
              <a:gd name="connsiteX746" fmla="*/ 5400397 w 12191993"/>
              <a:gd name="connsiteY746" fmla="*/ 6532558 h 6857996"/>
              <a:gd name="connsiteX747" fmla="*/ 5383777 w 12191993"/>
              <a:gd name="connsiteY747" fmla="*/ 6540853 h 6857996"/>
              <a:gd name="connsiteX748" fmla="*/ 5381268 w 12191993"/>
              <a:gd name="connsiteY748" fmla="*/ 6543405 h 6857996"/>
              <a:gd name="connsiteX749" fmla="*/ 5380014 w 12191993"/>
              <a:gd name="connsiteY749" fmla="*/ 6545000 h 6857996"/>
              <a:gd name="connsiteX750" fmla="*/ 5378760 w 12191993"/>
              <a:gd name="connsiteY750" fmla="*/ 6545957 h 6857996"/>
              <a:gd name="connsiteX751" fmla="*/ 5377506 w 12191993"/>
              <a:gd name="connsiteY751" fmla="*/ 6543086 h 6857996"/>
              <a:gd name="connsiteX752" fmla="*/ 5376878 w 12191993"/>
              <a:gd name="connsiteY752" fmla="*/ 6535110 h 6857996"/>
              <a:gd name="connsiteX753" fmla="*/ 5375310 w 12191993"/>
              <a:gd name="connsiteY753" fmla="*/ 6532558 h 6857996"/>
              <a:gd name="connsiteX754" fmla="*/ 5981693 w 12191993"/>
              <a:gd name="connsiteY754" fmla="*/ 6519858 h 6857996"/>
              <a:gd name="connsiteX755" fmla="*/ 5980106 w 12191993"/>
              <a:gd name="connsiteY755" fmla="*/ 6526208 h 6857996"/>
              <a:gd name="connsiteX756" fmla="*/ 5981693 w 12191993"/>
              <a:gd name="connsiteY756" fmla="*/ 6527796 h 6857996"/>
              <a:gd name="connsiteX757" fmla="*/ 5983280 w 12191993"/>
              <a:gd name="connsiteY757" fmla="*/ 6526208 h 6857996"/>
              <a:gd name="connsiteX758" fmla="*/ 5995980 w 12191993"/>
              <a:gd name="connsiteY758" fmla="*/ 6530971 h 6857996"/>
              <a:gd name="connsiteX759" fmla="*/ 5975343 w 12191993"/>
              <a:gd name="connsiteY759" fmla="*/ 6540496 h 6857996"/>
              <a:gd name="connsiteX760" fmla="*/ 5973755 w 12191993"/>
              <a:gd name="connsiteY760" fmla="*/ 6543671 h 6857996"/>
              <a:gd name="connsiteX761" fmla="*/ 5995980 w 12191993"/>
              <a:gd name="connsiteY761" fmla="*/ 6548434 h 6857996"/>
              <a:gd name="connsiteX762" fmla="*/ 5997568 w 12191993"/>
              <a:gd name="connsiteY762" fmla="*/ 6550021 h 6857996"/>
              <a:gd name="connsiteX763" fmla="*/ 5999156 w 12191993"/>
              <a:gd name="connsiteY763" fmla="*/ 6550021 h 6857996"/>
              <a:gd name="connsiteX764" fmla="*/ 5999156 w 12191993"/>
              <a:gd name="connsiteY764" fmla="*/ 6545259 h 6857996"/>
              <a:gd name="connsiteX765" fmla="*/ 5999156 w 12191993"/>
              <a:gd name="connsiteY765" fmla="*/ 6543671 h 6857996"/>
              <a:gd name="connsiteX766" fmla="*/ 5997568 w 12191993"/>
              <a:gd name="connsiteY766" fmla="*/ 6545259 h 6857996"/>
              <a:gd name="connsiteX767" fmla="*/ 5983280 w 12191993"/>
              <a:gd name="connsiteY767" fmla="*/ 6542084 h 6857996"/>
              <a:gd name="connsiteX768" fmla="*/ 6003918 w 12191993"/>
              <a:gd name="connsiteY768" fmla="*/ 6534146 h 6857996"/>
              <a:gd name="connsiteX769" fmla="*/ 6005506 w 12191993"/>
              <a:gd name="connsiteY769" fmla="*/ 6529383 h 6857996"/>
              <a:gd name="connsiteX770" fmla="*/ 6003918 w 12191993"/>
              <a:gd name="connsiteY770" fmla="*/ 6529383 h 6857996"/>
              <a:gd name="connsiteX771" fmla="*/ 6002330 w 12191993"/>
              <a:gd name="connsiteY771" fmla="*/ 6529383 h 6857996"/>
              <a:gd name="connsiteX772" fmla="*/ 5983280 w 12191993"/>
              <a:gd name="connsiteY772" fmla="*/ 6521446 h 6857996"/>
              <a:gd name="connsiteX773" fmla="*/ 5983280 w 12191993"/>
              <a:gd name="connsiteY773" fmla="*/ 6519858 h 6857996"/>
              <a:gd name="connsiteX774" fmla="*/ 6113455 w 12191993"/>
              <a:gd name="connsiteY774" fmla="*/ 6516683 h 6857996"/>
              <a:gd name="connsiteX775" fmla="*/ 6121393 w 12191993"/>
              <a:gd name="connsiteY775" fmla="*/ 6527796 h 6857996"/>
              <a:gd name="connsiteX776" fmla="*/ 6113455 w 12191993"/>
              <a:gd name="connsiteY776" fmla="*/ 6527796 h 6857996"/>
              <a:gd name="connsiteX777" fmla="*/ 6103930 w 12191993"/>
              <a:gd name="connsiteY777" fmla="*/ 6516683 h 6857996"/>
              <a:gd name="connsiteX778" fmla="*/ 6103930 w 12191993"/>
              <a:gd name="connsiteY778" fmla="*/ 6527796 h 6857996"/>
              <a:gd name="connsiteX779" fmla="*/ 6095992 w 12191993"/>
              <a:gd name="connsiteY779" fmla="*/ 6527796 h 6857996"/>
              <a:gd name="connsiteX780" fmla="*/ 4716822 w 12191993"/>
              <a:gd name="connsiteY780" fmla="*/ 6515097 h 6857996"/>
              <a:gd name="connsiteX781" fmla="*/ 4728076 w 12191993"/>
              <a:gd name="connsiteY781" fmla="*/ 6516040 h 6857996"/>
              <a:gd name="connsiteX782" fmla="*/ 4738685 w 12191993"/>
              <a:gd name="connsiteY782" fmla="*/ 6530501 h 6857996"/>
              <a:gd name="connsiteX783" fmla="*/ 4732898 w 12191993"/>
              <a:gd name="connsiteY783" fmla="*/ 6543389 h 6857996"/>
              <a:gd name="connsiteX784" fmla="*/ 4716180 w 12191993"/>
              <a:gd name="connsiteY784" fmla="*/ 6546847 h 6857996"/>
              <a:gd name="connsiteX785" fmla="*/ 4713607 w 12191993"/>
              <a:gd name="connsiteY785" fmla="*/ 6543704 h 6857996"/>
              <a:gd name="connsiteX786" fmla="*/ 4713285 w 12191993"/>
              <a:gd name="connsiteY786" fmla="*/ 6540246 h 6857996"/>
              <a:gd name="connsiteX787" fmla="*/ 4713285 w 12191993"/>
              <a:gd name="connsiteY787" fmla="*/ 6535530 h 6857996"/>
              <a:gd name="connsiteX788" fmla="*/ 4713607 w 12191993"/>
              <a:gd name="connsiteY788" fmla="*/ 6519813 h 6857996"/>
              <a:gd name="connsiteX789" fmla="*/ 4713607 w 12191993"/>
              <a:gd name="connsiteY789" fmla="*/ 6517298 h 6857996"/>
              <a:gd name="connsiteX790" fmla="*/ 4716822 w 12191993"/>
              <a:gd name="connsiteY790" fmla="*/ 6515097 h 6857996"/>
              <a:gd name="connsiteX791" fmla="*/ 6214308 w 12191993"/>
              <a:gd name="connsiteY791" fmla="*/ 6515096 h 6857996"/>
              <a:gd name="connsiteX792" fmla="*/ 6224580 w 12191993"/>
              <a:gd name="connsiteY792" fmla="*/ 6523033 h 6857996"/>
              <a:gd name="connsiteX793" fmla="*/ 6211226 w 12191993"/>
              <a:gd name="connsiteY793" fmla="*/ 6529383 h 6857996"/>
              <a:gd name="connsiteX794" fmla="*/ 6214308 w 12191993"/>
              <a:gd name="connsiteY794" fmla="*/ 6515096 h 6857996"/>
              <a:gd name="connsiteX795" fmla="*/ 6121392 w 12191993"/>
              <a:gd name="connsiteY795" fmla="*/ 6513508 h 6857996"/>
              <a:gd name="connsiteX796" fmla="*/ 6153142 w 12191993"/>
              <a:gd name="connsiteY796" fmla="*/ 6527796 h 6857996"/>
              <a:gd name="connsiteX797" fmla="*/ 6132505 w 12191993"/>
              <a:gd name="connsiteY797" fmla="*/ 6527796 h 6857996"/>
              <a:gd name="connsiteX798" fmla="*/ 6094405 w 12191993"/>
              <a:gd name="connsiteY798" fmla="*/ 6513508 h 6857996"/>
              <a:gd name="connsiteX799" fmla="*/ 6084881 w 12191993"/>
              <a:gd name="connsiteY799" fmla="*/ 6527796 h 6857996"/>
              <a:gd name="connsiteX800" fmla="*/ 6062656 w 12191993"/>
              <a:gd name="connsiteY800" fmla="*/ 6527796 h 6857996"/>
              <a:gd name="connsiteX801" fmla="*/ 5802498 w 12191993"/>
              <a:gd name="connsiteY801" fmla="*/ 6508746 h 6857996"/>
              <a:gd name="connsiteX802" fmla="*/ 5799587 w 12191993"/>
              <a:gd name="connsiteY802" fmla="*/ 6509699 h 6857996"/>
              <a:gd name="connsiteX803" fmla="*/ 5791174 w 12191993"/>
              <a:gd name="connsiteY803" fmla="*/ 6512874 h 6857996"/>
              <a:gd name="connsiteX804" fmla="*/ 5787614 w 12191993"/>
              <a:gd name="connsiteY804" fmla="*/ 6517636 h 6857996"/>
              <a:gd name="connsiteX805" fmla="*/ 5787614 w 12191993"/>
              <a:gd name="connsiteY805" fmla="*/ 6523351 h 6857996"/>
              <a:gd name="connsiteX806" fmla="*/ 5788262 w 12191993"/>
              <a:gd name="connsiteY806" fmla="*/ 6531924 h 6857996"/>
              <a:gd name="connsiteX807" fmla="*/ 5784703 w 12191993"/>
              <a:gd name="connsiteY807" fmla="*/ 6534781 h 6857996"/>
              <a:gd name="connsiteX808" fmla="*/ 5783085 w 12191993"/>
              <a:gd name="connsiteY808" fmla="*/ 6534464 h 6857996"/>
              <a:gd name="connsiteX809" fmla="*/ 5780172 w 12191993"/>
              <a:gd name="connsiteY809" fmla="*/ 6534464 h 6857996"/>
              <a:gd name="connsiteX810" fmla="*/ 5777584 w 12191993"/>
              <a:gd name="connsiteY810" fmla="*/ 6537639 h 6857996"/>
              <a:gd name="connsiteX811" fmla="*/ 5775966 w 12191993"/>
              <a:gd name="connsiteY811" fmla="*/ 6541766 h 6857996"/>
              <a:gd name="connsiteX812" fmla="*/ 5775318 w 12191993"/>
              <a:gd name="connsiteY812" fmla="*/ 6543671 h 6857996"/>
              <a:gd name="connsiteX813" fmla="*/ 5776613 w 12191993"/>
              <a:gd name="connsiteY813" fmla="*/ 6544306 h 6857996"/>
              <a:gd name="connsiteX814" fmla="*/ 5778554 w 12191993"/>
              <a:gd name="connsiteY814" fmla="*/ 6544306 h 6857996"/>
              <a:gd name="connsiteX815" fmla="*/ 5782113 w 12191993"/>
              <a:gd name="connsiteY815" fmla="*/ 6544306 h 6857996"/>
              <a:gd name="connsiteX816" fmla="*/ 5784379 w 12191993"/>
              <a:gd name="connsiteY816" fmla="*/ 6543989 h 6857996"/>
              <a:gd name="connsiteX817" fmla="*/ 5787614 w 12191993"/>
              <a:gd name="connsiteY817" fmla="*/ 6551926 h 6857996"/>
              <a:gd name="connsiteX818" fmla="*/ 5787614 w 12191993"/>
              <a:gd name="connsiteY818" fmla="*/ 6569706 h 6857996"/>
              <a:gd name="connsiteX819" fmla="*/ 5787614 w 12191993"/>
              <a:gd name="connsiteY819" fmla="*/ 6577326 h 6857996"/>
              <a:gd name="connsiteX820" fmla="*/ 5787290 w 12191993"/>
              <a:gd name="connsiteY820" fmla="*/ 6584946 h 6857996"/>
              <a:gd name="connsiteX821" fmla="*/ 5808000 w 12191993"/>
              <a:gd name="connsiteY821" fmla="*/ 6600821 h 6857996"/>
              <a:gd name="connsiteX822" fmla="*/ 5824500 w 12191993"/>
              <a:gd name="connsiteY822" fmla="*/ 6597646 h 6857996"/>
              <a:gd name="connsiteX823" fmla="*/ 5825795 w 12191993"/>
              <a:gd name="connsiteY823" fmla="*/ 6589074 h 6857996"/>
              <a:gd name="connsiteX824" fmla="*/ 5825148 w 12191993"/>
              <a:gd name="connsiteY824" fmla="*/ 6588121 h 6857996"/>
              <a:gd name="connsiteX825" fmla="*/ 5823208 w 12191993"/>
              <a:gd name="connsiteY825" fmla="*/ 6588439 h 6857996"/>
              <a:gd name="connsiteX826" fmla="*/ 5812205 w 12191993"/>
              <a:gd name="connsiteY826" fmla="*/ 6590026 h 6857996"/>
              <a:gd name="connsiteX827" fmla="*/ 5804439 w 12191993"/>
              <a:gd name="connsiteY827" fmla="*/ 6586216 h 6857996"/>
              <a:gd name="connsiteX828" fmla="*/ 5802821 w 12191993"/>
              <a:gd name="connsiteY828" fmla="*/ 6569706 h 6857996"/>
              <a:gd name="connsiteX829" fmla="*/ 5802821 w 12191993"/>
              <a:gd name="connsiteY829" fmla="*/ 6549386 h 6857996"/>
              <a:gd name="connsiteX830" fmla="*/ 5807028 w 12191993"/>
              <a:gd name="connsiteY830" fmla="*/ 6543671 h 6857996"/>
              <a:gd name="connsiteX831" fmla="*/ 5812205 w 12191993"/>
              <a:gd name="connsiteY831" fmla="*/ 6543989 h 6857996"/>
              <a:gd name="connsiteX832" fmla="*/ 5817058 w 12191993"/>
              <a:gd name="connsiteY832" fmla="*/ 6543989 h 6857996"/>
              <a:gd name="connsiteX833" fmla="*/ 5820941 w 12191993"/>
              <a:gd name="connsiteY833" fmla="*/ 6544306 h 6857996"/>
              <a:gd name="connsiteX834" fmla="*/ 5824500 w 12191993"/>
              <a:gd name="connsiteY834" fmla="*/ 6541131 h 6857996"/>
              <a:gd name="connsiteX835" fmla="*/ 5826118 w 12191993"/>
              <a:gd name="connsiteY835" fmla="*/ 6535099 h 6857996"/>
              <a:gd name="connsiteX836" fmla="*/ 5825148 w 12191993"/>
              <a:gd name="connsiteY836" fmla="*/ 6533829 h 6857996"/>
              <a:gd name="connsiteX837" fmla="*/ 5824500 w 12191993"/>
              <a:gd name="connsiteY837" fmla="*/ 6533829 h 6857996"/>
              <a:gd name="connsiteX838" fmla="*/ 5817382 w 12191993"/>
              <a:gd name="connsiteY838" fmla="*/ 6534464 h 6857996"/>
              <a:gd name="connsiteX839" fmla="*/ 5806706 w 12191993"/>
              <a:gd name="connsiteY839" fmla="*/ 6534464 h 6857996"/>
              <a:gd name="connsiteX840" fmla="*/ 5802174 w 12191993"/>
              <a:gd name="connsiteY840" fmla="*/ 6531606 h 6857996"/>
              <a:gd name="connsiteX841" fmla="*/ 5803469 w 12191993"/>
              <a:gd name="connsiteY841" fmla="*/ 6514779 h 6857996"/>
              <a:gd name="connsiteX842" fmla="*/ 5803792 w 12191993"/>
              <a:gd name="connsiteY842" fmla="*/ 6510969 h 6857996"/>
              <a:gd name="connsiteX843" fmla="*/ 5802498 w 12191993"/>
              <a:gd name="connsiteY843" fmla="*/ 6508746 h 6857996"/>
              <a:gd name="connsiteX844" fmla="*/ 5988043 w 12191993"/>
              <a:gd name="connsiteY844" fmla="*/ 6507158 h 6857996"/>
              <a:gd name="connsiteX845" fmla="*/ 5983280 w 12191993"/>
              <a:gd name="connsiteY845" fmla="*/ 6516683 h 6857996"/>
              <a:gd name="connsiteX846" fmla="*/ 5984868 w 12191993"/>
              <a:gd name="connsiteY846" fmla="*/ 6516683 h 6857996"/>
              <a:gd name="connsiteX847" fmla="*/ 5986456 w 12191993"/>
              <a:gd name="connsiteY847" fmla="*/ 6515096 h 6857996"/>
              <a:gd name="connsiteX848" fmla="*/ 6005506 w 12191993"/>
              <a:gd name="connsiteY848" fmla="*/ 6524621 h 6857996"/>
              <a:gd name="connsiteX849" fmla="*/ 6005506 w 12191993"/>
              <a:gd name="connsiteY849" fmla="*/ 6526209 h 6857996"/>
              <a:gd name="connsiteX850" fmla="*/ 6007094 w 12191993"/>
              <a:gd name="connsiteY850" fmla="*/ 6527796 h 6857996"/>
              <a:gd name="connsiteX851" fmla="*/ 6010268 w 12191993"/>
              <a:gd name="connsiteY851" fmla="*/ 6519859 h 6857996"/>
              <a:gd name="connsiteX852" fmla="*/ 6008681 w 12191993"/>
              <a:gd name="connsiteY852" fmla="*/ 6518271 h 6857996"/>
              <a:gd name="connsiteX853" fmla="*/ 6007094 w 12191993"/>
              <a:gd name="connsiteY853" fmla="*/ 6519859 h 6857996"/>
              <a:gd name="connsiteX854" fmla="*/ 5989630 w 12191993"/>
              <a:gd name="connsiteY854" fmla="*/ 6510333 h 6857996"/>
              <a:gd name="connsiteX855" fmla="*/ 5989630 w 12191993"/>
              <a:gd name="connsiteY855" fmla="*/ 6508746 h 6857996"/>
              <a:gd name="connsiteX856" fmla="*/ 4689454 w 12191993"/>
              <a:gd name="connsiteY856" fmla="*/ 6505572 h 6857996"/>
              <a:gd name="connsiteX857" fmla="*/ 4687884 w 12191993"/>
              <a:gd name="connsiteY857" fmla="*/ 6507802 h 6857996"/>
              <a:gd name="connsiteX858" fmla="*/ 4687884 w 12191993"/>
              <a:gd name="connsiteY858" fmla="*/ 6510351 h 6857996"/>
              <a:gd name="connsiteX859" fmla="*/ 4691335 w 12191993"/>
              <a:gd name="connsiteY859" fmla="*/ 6513218 h 6857996"/>
              <a:gd name="connsiteX860" fmla="*/ 4696669 w 12191993"/>
              <a:gd name="connsiteY860" fmla="*/ 6518634 h 6857996"/>
              <a:gd name="connsiteX861" fmla="*/ 4696984 w 12191993"/>
              <a:gd name="connsiteY861" fmla="*/ 6541572 h 6857996"/>
              <a:gd name="connsiteX862" fmla="*/ 4696984 w 12191993"/>
              <a:gd name="connsiteY862" fmla="*/ 6563236 h 6857996"/>
              <a:gd name="connsiteX863" fmla="*/ 4696669 w 12191993"/>
              <a:gd name="connsiteY863" fmla="*/ 6586173 h 6857996"/>
              <a:gd name="connsiteX864" fmla="*/ 4691335 w 12191993"/>
              <a:gd name="connsiteY864" fmla="*/ 6591589 h 6857996"/>
              <a:gd name="connsiteX865" fmla="*/ 4687884 w 12191993"/>
              <a:gd name="connsiteY865" fmla="*/ 6594775 h 6857996"/>
              <a:gd name="connsiteX866" fmla="*/ 4687884 w 12191993"/>
              <a:gd name="connsiteY866" fmla="*/ 6597324 h 6857996"/>
              <a:gd name="connsiteX867" fmla="*/ 4689768 w 12191993"/>
              <a:gd name="connsiteY867" fmla="*/ 6599235 h 6857996"/>
              <a:gd name="connsiteX868" fmla="*/ 4694788 w 12191993"/>
              <a:gd name="connsiteY868" fmla="*/ 6599235 h 6857996"/>
              <a:gd name="connsiteX869" fmla="*/ 4705139 w 12191993"/>
              <a:gd name="connsiteY869" fmla="*/ 6598917 h 6857996"/>
              <a:gd name="connsiteX870" fmla="*/ 4715179 w 12191993"/>
              <a:gd name="connsiteY870" fmla="*/ 6599235 h 6857996"/>
              <a:gd name="connsiteX871" fmla="*/ 4720199 w 12191993"/>
              <a:gd name="connsiteY871" fmla="*/ 6599235 h 6857996"/>
              <a:gd name="connsiteX872" fmla="*/ 4722082 w 12191993"/>
              <a:gd name="connsiteY872" fmla="*/ 6597324 h 6857996"/>
              <a:gd name="connsiteX873" fmla="*/ 4722082 w 12191993"/>
              <a:gd name="connsiteY873" fmla="*/ 6594775 h 6857996"/>
              <a:gd name="connsiteX874" fmla="*/ 4718630 w 12191993"/>
              <a:gd name="connsiteY874" fmla="*/ 6591589 h 6857996"/>
              <a:gd name="connsiteX875" fmla="*/ 4713299 w 12191993"/>
              <a:gd name="connsiteY875" fmla="*/ 6586173 h 6857996"/>
              <a:gd name="connsiteX876" fmla="*/ 4712983 w 12191993"/>
              <a:gd name="connsiteY876" fmla="*/ 6563236 h 6857996"/>
              <a:gd name="connsiteX877" fmla="*/ 4712983 w 12191993"/>
              <a:gd name="connsiteY877" fmla="*/ 6556864 h 6857996"/>
              <a:gd name="connsiteX878" fmla="*/ 4714552 w 12191993"/>
              <a:gd name="connsiteY878" fmla="*/ 6554315 h 6857996"/>
              <a:gd name="connsiteX879" fmla="*/ 4716434 w 12191993"/>
              <a:gd name="connsiteY879" fmla="*/ 6554634 h 6857996"/>
              <a:gd name="connsiteX880" fmla="*/ 4717374 w 12191993"/>
              <a:gd name="connsiteY880" fmla="*/ 6554315 h 6857996"/>
              <a:gd name="connsiteX881" fmla="*/ 4718317 w 12191993"/>
              <a:gd name="connsiteY881" fmla="*/ 6554315 h 6857996"/>
              <a:gd name="connsiteX882" fmla="*/ 4723964 w 12191993"/>
              <a:gd name="connsiteY882" fmla="*/ 6559731 h 6857996"/>
              <a:gd name="connsiteX883" fmla="*/ 4738398 w 12191993"/>
              <a:gd name="connsiteY883" fmla="*/ 6591271 h 6857996"/>
              <a:gd name="connsiteX884" fmla="*/ 4744045 w 12191993"/>
              <a:gd name="connsiteY884" fmla="*/ 6599235 h 6857996"/>
              <a:gd name="connsiteX885" fmla="*/ 4746241 w 12191993"/>
              <a:gd name="connsiteY885" fmla="*/ 6599235 h 6857996"/>
              <a:gd name="connsiteX886" fmla="*/ 4753771 w 12191993"/>
              <a:gd name="connsiteY886" fmla="*/ 6599235 h 6857996"/>
              <a:gd name="connsiteX887" fmla="*/ 4764125 w 12191993"/>
              <a:gd name="connsiteY887" fmla="*/ 6599235 h 6857996"/>
              <a:gd name="connsiteX888" fmla="*/ 4765065 w 12191993"/>
              <a:gd name="connsiteY888" fmla="*/ 6599235 h 6857996"/>
              <a:gd name="connsiteX889" fmla="*/ 4767260 w 12191993"/>
              <a:gd name="connsiteY889" fmla="*/ 6597642 h 6857996"/>
              <a:gd name="connsiteX890" fmla="*/ 4767260 w 12191993"/>
              <a:gd name="connsiteY890" fmla="*/ 6595094 h 6857996"/>
              <a:gd name="connsiteX891" fmla="*/ 4764748 w 12191993"/>
              <a:gd name="connsiteY891" fmla="*/ 6592226 h 6857996"/>
              <a:gd name="connsiteX892" fmla="*/ 4755652 w 12191993"/>
              <a:gd name="connsiteY892" fmla="*/ 6584899 h 6857996"/>
              <a:gd name="connsiteX893" fmla="*/ 4739653 w 12191993"/>
              <a:gd name="connsiteY893" fmla="*/ 6556864 h 6857996"/>
              <a:gd name="connsiteX894" fmla="*/ 4737769 w 12191993"/>
              <a:gd name="connsiteY894" fmla="*/ 6552722 h 6857996"/>
              <a:gd name="connsiteX895" fmla="*/ 4737144 w 12191993"/>
              <a:gd name="connsiteY895" fmla="*/ 6551767 h 6857996"/>
              <a:gd name="connsiteX896" fmla="*/ 4740280 w 12191993"/>
              <a:gd name="connsiteY896" fmla="*/ 6550174 h 6857996"/>
              <a:gd name="connsiteX897" fmla="*/ 4755026 w 12191993"/>
              <a:gd name="connsiteY897" fmla="*/ 6528510 h 6857996"/>
              <a:gd name="connsiteX898" fmla="*/ 4748749 w 12191993"/>
              <a:gd name="connsiteY898" fmla="*/ 6512262 h 6857996"/>
              <a:gd name="connsiteX899" fmla="*/ 4729300 w 12191993"/>
              <a:gd name="connsiteY899" fmla="*/ 6505572 h 6857996"/>
              <a:gd name="connsiteX900" fmla="*/ 4722397 w 12191993"/>
              <a:gd name="connsiteY900" fmla="*/ 6505572 h 6857996"/>
              <a:gd name="connsiteX901" fmla="*/ 4704198 w 12191993"/>
              <a:gd name="connsiteY901" fmla="*/ 6506209 h 6857996"/>
              <a:gd name="connsiteX902" fmla="*/ 4694788 w 12191993"/>
              <a:gd name="connsiteY902" fmla="*/ 6505891 h 6857996"/>
              <a:gd name="connsiteX903" fmla="*/ 4689454 w 12191993"/>
              <a:gd name="connsiteY903" fmla="*/ 6505572 h 6857996"/>
              <a:gd name="connsiteX904" fmla="*/ 6126155 w 12191993"/>
              <a:gd name="connsiteY904" fmla="*/ 6505571 h 6857996"/>
              <a:gd name="connsiteX905" fmla="*/ 6180130 w 12191993"/>
              <a:gd name="connsiteY905" fmla="*/ 6513791 h 6857996"/>
              <a:gd name="connsiteX906" fmla="*/ 6176617 w 12191993"/>
              <a:gd name="connsiteY906" fmla="*/ 6527796 h 6857996"/>
              <a:gd name="connsiteX907" fmla="*/ 6126155 w 12191993"/>
              <a:gd name="connsiteY907" fmla="*/ 6505571 h 6857996"/>
              <a:gd name="connsiteX908" fmla="*/ 6089642 w 12191993"/>
              <a:gd name="connsiteY908" fmla="*/ 6505571 h 6857996"/>
              <a:gd name="connsiteX909" fmla="*/ 6039201 w 12191993"/>
              <a:gd name="connsiteY909" fmla="*/ 6527796 h 6857996"/>
              <a:gd name="connsiteX910" fmla="*/ 6035667 w 12191993"/>
              <a:gd name="connsiteY910" fmla="*/ 6513791 h 6857996"/>
              <a:gd name="connsiteX911" fmla="*/ 6089642 w 12191993"/>
              <a:gd name="connsiteY911" fmla="*/ 6505571 h 6857996"/>
              <a:gd name="connsiteX912" fmla="*/ 5258126 w 12191993"/>
              <a:gd name="connsiteY912" fmla="*/ 6505571 h 6857996"/>
              <a:gd name="connsiteX913" fmla="*/ 5256209 w 12191993"/>
              <a:gd name="connsiteY913" fmla="*/ 6507801 h 6857996"/>
              <a:gd name="connsiteX914" fmla="*/ 5256209 w 12191993"/>
              <a:gd name="connsiteY914" fmla="*/ 6510350 h 6857996"/>
              <a:gd name="connsiteX915" fmla="*/ 5259726 w 12191993"/>
              <a:gd name="connsiteY915" fmla="*/ 6513217 h 6857996"/>
              <a:gd name="connsiteX916" fmla="*/ 5265481 w 12191993"/>
              <a:gd name="connsiteY916" fmla="*/ 6518632 h 6857996"/>
              <a:gd name="connsiteX917" fmla="*/ 5265481 w 12191993"/>
              <a:gd name="connsiteY917" fmla="*/ 6541569 h 6857996"/>
              <a:gd name="connsiteX918" fmla="*/ 5265481 w 12191993"/>
              <a:gd name="connsiteY918" fmla="*/ 6554948 h 6857996"/>
              <a:gd name="connsiteX919" fmla="*/ 5268996 w 12191993"/>
              <a:gd name="connsiteY919" fmla="*/ 6586167 h 6857996"/>
              <a:gd name="connsiteX920" fmla="*/ 5301288 w 12191993"/>
              <a:gd name="connsiteY920" fmla="*/ 6600821 h 6857996"/>
              <a:gd name="connsiteX921" fmla="*/ 5337734 w 12191993"/>
              <a:gd name="connsiteY921" fmla="*/ 6578840 h 6857996"/>
              <a:gd name="connsiteX922" fmla="*/ 5339012 w 12191993"/>
              <a:gd name="connsiteY922" fmla="*/ 6554630 h 6857996"/>
              <a:gd name="connsiteX923" fmla="*/ 5339012 w 12191993"/>
              <a:gd name="connsiteY923" fmla="*/ 6541569 h 6857996"/>
              <a:gd name="connsiteX924" fmla="*/ 5339333 w 12191993"/>
              <a:gd name="connsiteY924" fmla="*/ 6518632 h 6857996"/>
              <a:gd name="connsiteX925" fmla="*/ 5344768 w 12191993"/>
              <a:gd name="connsiteY925" fmla="*/ 6513217 h 6857996"/>
              <a:gd name="connsiteX926" fmla="*/ 5348284 w 12191993"/>
              <a:gd name="connsiteY926" fmla="*/ 6510350 h 6857996"/>
              <a:gd name="connsiteX927" fmla="*/ 5348284 w 12191993"/>
              <a:gd name="connsiteY927" fmla="*/ 6507801 h 6857996"/>
              <a:gd name="connsiteX928" fmla="*/ 5346686 w 12191993"/>
              <a:gd name="connsiteY928" fmla="*/ 6505571 h 6857996"/>
              <a:gd name="connsiteX929" fmla="*/ 5341251 w 12191993"/>
              <a:gd name="connsiteY929" fmla="*/ 6505890 h 6857996"/>
              <a:gd name="connsiteX930" fmla="*/ 5333578 w 12191993"/>
              <a:gd name="connsiteY930" fmla="*/ 6506208 h 6857996"/>
              <a:gd name="connsiteX931" fmla="*/ 5326225 w 12191993"/>
              <a:gd name="connsiteY931" fmla="*/ 6505890 h 6857996"/>
              <a:gd name="connsiteX932" fmla="*/ 5320789 w 12191993"/>
              <a:gd name="connsiteY932" fmla="*/ 6505571 h 6857996"/>
              <a:gd name="connsiteX933" fmla="*/ 5319193 w 12191993"/>
              <a:gd name="connsiteY933" fmla="*/ 6507801 h 6857996"/>
              <a:gd name="connsiteX934" fmla="*/ 5319193 w 12191993"/>
              <a:gd name="connsiteY934" fmla="*/ 6510350 h 6857996"/>
              <a:gd name="connsiteX935" fmla="*/ 5322708 w 12191993"/>
              <a:gd name="connsiteY935" fmla="*/ 6513217 h 6857996"/>
              <a:gd name="connsiteX936" fmla="*/ 5328143 w 12191993"/>
              <a:gd name="connsiteY936" fmla="*/ 6518632 h 6857996"/>
              <a:gd name="connsiteX937" fmla="*/ 5328143 w 12191993"/>
              <a:gd name="connsiteY937" fmla="*/ 6541569 h 6857996"/>
              <a:gd name="connsiteX938" fmla="*/ 5328143 w 12191993"/>
              <a:gd name="connsiteY938" fmla="*/ 6554948 h 6857996"/>
              <a:gd name="connsiteX939" fmla="*/ 5326545 w 12191993"/>
              <a:gd name="connsiteY939" fmla="*/ 6578840 h 6857996"/>
              <a:gd name="connsiteX940" fmla="*/ 5304804 w 12191993"/>
              <a:gd name="connsiteY940" fmla="*/ 6591264 h 6857996"/>
              <a:gd name="connsiteX941" fmla="*/ 5284983 w 12191993"/>
              <a:gd name="connsiteY941" fmla="*/ 6581070 h 6857996"/>
              <a:gd name="connsiteX942" fmla="*/ 5282105 w 12191993"/>
              <a:gd name="connsiteY942" fmla="*/ 6555585 h 6857996"/>
              <a:gd name="connsiteX943" fmla="*/ 5282105 w 12191993"/>
              <a:gd name="connsiteY943" fmla="*/ 6541569 h 6857996"/>
              <a:gd name="connsiteX944" fmla="*/ 5282105 w 12191993"/>
              <a:gd name="connsiteY944" fmla="*/ 6518632 h 6857996"/>
              <a:gd name="connsiteX945" fmla="*/ 5287862 w 12191993"/>
              <a:gd name="connsiteY945" fmla="*/ 6513217 h 6857996"/>
              <a:gd name="connsiteX946" fmla="*/ 5291057 w 12191993"/>
              <a:gd name="connsiteY946" fmla="*/ 6510350 h 6857996"/>
              <a:gd name="connsiteX947" fmla="*/ 5291057 w 12191993"/>
              <a:gd name="connsiteY947" fmla="*/ 6507801 h 6857996"/>
              <a:gd name="connsiteX948" fmla="*/ 5289458 w 12191993"/>
              <a:gd name="connsiteY948" fmla="*/ 6505571 h 6857996"/>
              <a:gd name="connsiteX949" fmla="*/ 5284344 w 12191993"/>
              <a:gd name="connsiteY949" fmla="*/ 6505890 h 6857996"/>
              <a:gd name="connsiteX950" fmla="*/ 5273472 w 12191993"/>
              <a:gd name="connsiteY950" fmla="*/ 6506208 h 6857996"/>
              <a:gd name="connsiteX951" fmla="*/ 5263242 w 12191993"/>
              <a:gd name="connsiteY951" fmla="*/ 6505890 h 6857996"/>
              <a:gd name="connsiteX952" fmla="*/ 5258126 w 12191993"/>
              <a:gd name="connsiteY952" fmla="*/ 6505571 h 6857996"/>
              <a:gd name="connsiteX953" fmla="*/ 5751804 w 12191993"/>
              <a:gd name="connsiteY953" fmla="*/ 6503983 h 6857996"/>
              <a:gd name="connsiteX954" fmla="*/ 5741981 w 12191993"/>
              <a:gd name="connsiteY954" fmla="*/ 6513508 h 6857996"/>
              <a:gd name="connsiteX955" fmla="*/ 5751209 w 12191993"/>
              <a:gd name="connsiteY955" fmla="*/ 6523033 h 6857996"/>
              <a:gd name="connsiteX956" fmla="*/ 5761031 w 12191993"/>
              <a:gd name="connsiteY956" fmla="*/ 6513191 h 6857996"/>
              <a:gd name="connsiteX957" fmla="*/ 5751804 w 12191993"/>
              <a:gd name="connsiteY957" fmla="*/ 6503983 h 6857996"/>
              <a:gd name="connsiteX958" fmla="*/ 5456085 w 12191993"/>
              <a:gd name="connsiteY958" fmla="*/ 6503983 h 6857996"/>
              <a:gd name="connsiteX959" fmla="*/ 5445121 w 12191993"/>
              <a:gd name="connsiteY959" fmla="*/ 6513508 h 6857996"/>
              <a:gd name="connsiteX960" fmla="*/ 5455439 w 12191993"/>
              <a:gd name="connsiteY960" fmla="*/ 6523033 h 6857996"/>
              <a:gd name="connsiteX961" fmla="*/ 5465759 w 12191993"/>
              <a:gd name="connsiteY961" fmla="*/ 6513191 h 6857996"/>
              <a:gd name="connsiteX962" fmla="*/ 5456085 w 12191993"/>
              <a:gd name="connsiteY962" fmla="*/ 6503983 h 6857996"/>
              <a:gd name="connsiteX963" fmla="*/ 6221722 w 12191993"/>
              <a:gd name="connsiteY963" fmla="*/ 6500808 h 6857996"/>
              <a:gd name="connsiteX964" fmla="*/ 6221087 w 12191993"/>
              <a:gd name="connsiteY964" fmla="*/ 6501761 h 6857996"/>
              <a:gd name="connsiteX965" fmla="*/ 6222992 w 12191993"/>
              <a:gd name="connsiteY965" fmla="*/ 6505571 h 6857996"/>
              <a:gd name="connsiteX966" fmla="*/ 6222675 w 12191993"/>
              <a:gd name="connsiteY966" fmla="*/ 6514778 h 6857996"/>
              <a:gd name="connsiteX967" fmla="*/ 6212515 w 12191993"/>
              <a:gd name="connsiteY967" fmla="*/ 6510968 h 6857996"/>
              <a:gd name="connsiteX968" fmla="*/ 6206482 w 12191993"/>
              <a:gd name="connsiteY968" fmla="*/ 6523351 h 6857996"/>
              <a:gd name="connsiteX969" fmla="*/ 6211880 w 12191993"/>
              <a:gd name="connsiteY969" fmla="*/ 6535733 h 6857996"/>
              <a:gd name="connsiteX970" fmla="*/ 6213467 w 12191993"/>
              <a:gd name="connsiteY970" fmla="*/ 6534781 h 6857996"/>
              <a:gd name="connsiteX971" fmla="*/ 6214102 w 12191993"/>
              <a:gd name="connsiteY971" fmla="*/ 6533511 h 6857996"/>
              <a:gd name="connsiteX972" fmla="*/ 6233152 w 12191993"/>
              <a:gd name="connsiteY972" fmla="*/ 6523668 h 6857996"/>
              <a:gd name="connsiteX973" fmla="*/ 6234740 w 12191993"/>
              <a:gd name="connsiteY973" fmla="*/ 6524621 h 6857996"/>
              <a:gd name="connsiteX974" fmla="*/ 6235692 w 12191993"/>
              <a:gd name="connsiteY974" fmla="*/ 6524303 h 6857996"/>
              <a:gd name="connsiteX975" fmla="*/ 6232835 w 12191993"/>
              <a:gd name="connsiteY975" fmla="*/ 6518588 h 6857996"/>
              <a:gd name="connsiteX976" fmla="*/ 6226485 w 12191993"/>
              <a:gd name="connsiteY976" fmla="*/ 6521763 h 6857996"/>
              <a:gd name="connsiteX977" fmla="*/ 6227120 w 12191993"/>
              <a:gd name="connsiteY977" fmla="*/ 6508746 h 6857996"/>
              <a:gd name="connsiteX978" fmla="*/ 6221722 w 12191993"/>
              <a:gd name="connsiteY978" fmla="*/ 6500808 h 6857996"/>
              <a:gd name="connsiteX979" fmla="*/ 5203940 w 12191993"/>
              <a:gd name="connsiteY979" fmla="*/ 6499222 h 6857996"/>
              <a:gd name="connsiteX980" fmla="*/ 5185064 w 12191993"/>
              <a:gd name="connsiteY980" fmla="*/ 6501778 h 6857996"/>
              <a:gd name="connsiteX981" fmla="*/ 5182549 w 12191993"/>
              <a:gd name="connsiteY981" fmla="*/ 6503695 h 6857996"/>
              <a:gd name="connsiteX982" fmla="*/ 5182549 w 12191993"/>
              <a:gd name="connsiteY982" fmla="*/ 6506251 h 6857996"/>
              <a:gd name="connsiteX983" fmla="*/ 5185379 w 12191993"/>
              <a:gd name="connsiteY983" fmla="*/ 6508806 h 6857996"/>
              <a:gd name="connsiteX984" fmla="*/ 5191357 w 12191993"/>
              <a:gd name="connsiteY984" fmla="*/ 6517112 h 6857996"/>
              <a:gd name="connsiteX985" fmla="*/ 5191671 w 12191993"/>
              <a:gd name="connsiteY985" fmla="*/ 6531488 h 6857996"/>
              <a:gd name="connsiteX986" fmla="*/ 5191671 w 12191993"/>
              <a:gd name="connsiteY986" fmla="*/ 6533725 h 6857996"/>
              <a:gd name="connsiteX987" fmla="*/ 5190728 w 12191993"/>
              <a:gd name="connsiteY987" fmla="*/ 6535961 h 6857996"/>
              <a:gd name="connsiteX988" fmla="*/ 5189785 w 12191993"/>
              <a:gd name="connsiteY988" fmla="*/ 6535322 h 6857996"/>
              <a:gd name="connsiteX989" fmla="*/ 5177830 w 12191993"/>
              <a:gd name="connsiteY989" fmla="*/ 6532766 h 6857996"/>
              <a:gd name="connsiteX990" fmla="*/ 5148260 w 12191993"/>
              <a:gd name="connsiteY990" fmla="*/ 6569186 h 6857996"/>
              <a:gd name="connsiteX991" fmla="*/ 5172483 w 12191993"/>
              <a:gd name="connsiteY991" fmla="*/ 6601132 h 6857996"/>
              <a:gd name="connsiteX992" fmla="*/ 5184122 w 12191993"/>
              <a:gd name="connsiteY992" fmla="*/ 6597299 h 6857996"/>
              <a:gd name="connsiteX993" fmla="*/ 5190728 w 12191993"/>
              <a:gd name="connsiteY993" fmla="*/ 6591868 h 6857996"/>
              <a:gd name="connsiteX994" fmla="*/ 5191988 w 12191993"/>
              <a:gd name="connsiteY994" fmla="*/ 6591229 h 6857996"/>
              <a:gd name="connsiteX995" fmla="*/ 5193245 w 12191993"/>
              <a:gd name="connsiteY995" fmla="*/ 6594424 h 6857996"/>
              <a:gd name="connsiteX996" fmla="*/ 5193560 w 12191993"/>
              <a:gd name="connsiteY996" fmla="*/ 6600174 h 6857996"/>
              <a:gd name="connsiteX997" fmla="*/ 5195133 w 12191993"/>
              <a:gd name="connsiteY997" fmla="*/ 6602410 h 6857996"/>
              <a:gd name="connsiteX998" fmla="*/ 5197333 w 12191993"/>
              <a:gd name="connsiteY998" fmla="*/ 6602091 h 6857996"/>
              <a:gd name="connsiteX999" fmla="*/ 5214008 w 12191993"/>
              <a:gd name="connsiteY999" fmla="*/ 6598896 h 6857996"/>
              <a:gd name="connsiteX1000" fmla="*/ 5216522 w 12191993"/>
              <a:gd name="connsiteY1000" fmla="*/ 6596660 h 6857996"/>
              <a:gd name="connsiteX1001" fmla="*/ 5216522 w 12191993"/>
              <a:gd name="connsiteY1001" fmla="*/ 6594424 h 6857996"/>
              <a:gd name="connsiteX1002" fmla="*/ 5214636 w 12191993"/>
              <a:gd name="connsiteY1002" fmla="*/ 6592826 h 6857996"/>
              <a:gd name="connsiteX1003" fmla="*/ 5207399 w 12191993"/>
              <a:gd name="connsiteY1003" fmla="*/ 6589312 h 6857996"/>
              <a:gd name="connsiteX1004" fmla="*/ 5206141 w 12191993"/>
              <a:gd name="connsiteY1004" fmla="*/ 6565671 h 6857996"/>
              <a:gd name="connsiteX1005" fmla="*/ 5206141 w 12191993"/>
              <a:gd name="connsiteY1005" fmla="*/ 6542031 h 6857996"/>
              <a:gd name="connsiteX1006" fmla="*/ 5207085 w 12191993"/>
              <a:gd name="connsiteY1006" fmla="*/ 6501459 h 6857996"/>
              <a:gd name="connsiteX1007" fmla="*/ 5205512 w 12191993"/>
              <a:gd name="connsiteY1007" fmla="*/ 6499222 h 6857996"/>
              <a:gd name="connsiteX1008" fmla="*/ 5203940 w 12191993"/>
              <a:gd name="connsiteY1008" fmla="*/ 6499222 h 6857996"/>
              <a:gd name="connsiteX1009" fmla="*/ 4939540 w 12191993"/>
              <a:gd name="connsiteY1009" fmla="*/ 6499222 h 6857996"/>
              <a:gd name="connsiteX1010" fmla="*/ 4937048 w 12191993"/>
              <a:gd name="connsiteY1010" fmla="*/ 6499540 h 6857996"/>
              <a:gd name="connsiteX1011" fmla="*/ 4918664 w 12191993"/>
              <a:gd name="connsiteY1011" fmla="*/ 6502397 h 6857996"/>
              <a:gd name="connsiteX1012" fmla="*/ 4916484 w 12191993"/>
              <a:gd name="connsiteY1012" fmla="*/ 6504302 h 6857996"/>
              <a:gd name="connsiteX1013" fmla="*/ 4916484 w 12191993"/>
              <a:gd name="connsiteY1013" fmla="*/ 6506525 h 6857996"/>
              <a:gd name="connsiteX1014" fmla="*/ 4920222 w 12191993"/>
              <a:gd name="connsiteY1014" fmla="*/ 6508747 h 6857996"/>
              <a:gd name="connsiteX1015" fmla="*/ 4925520 w 12191993"/>
              <a:gd name="connsiteY1015" fmla="*/ 6513510 h 6857996"/>
              <a:gd name="connsiteX1016" fmla="*/ 4925831 w 12191993"/>
              <a:gd name="connsiteY1016" fmla="*/ 6540497 h 6857996"/>
              <a:gd name="connsiteX1017" fmla="*/ 4925831 w 12191993"/>
              <a:gd name="connsiteY1017" fmla="*/ 6547800 h 6857996"/>
              <a:gd name="connsiteX1018" fmla="*/ 4925520 w 12191993"/>
              <a:gd name="connsiteY1018" fmla="*/ 6589392 h 6857996"/>
              <a:gd name="connsiteX1019" fmla="*/ 4925520 w 12191993"/>
              <a:gd name="connsiteY1019" fmla="*/ 6590980 h 6857996"/>
              <a:gd name="connsiteX1020" fmla="*/ 4927700 w 12191993"/>
              <a:gd name="connsiteY1020" fmla="*/ 6595107 h 6857996"/>
              <a:gd name="connsiteX1021" fmla="*/ 4949199 w 12191993"/>
              <a:gd name="connsiteY1021" fmla="*/ 6600822 h 6857996"/>
              <a:gd name="connsiteX1022" fmla="*/ 4983161 w 12191993"/>
              <a:gd name="connsiteY1022" fmla="*/ 6563675 h 6857996"/>
              <a:gd name="connsiteX1023" fmla="*/ 4959168 w 12191993"/>
              <a:gd name="connsiteY1023" fmla="*/ 6532877 h 6857996"/>
              <a:gd name="connsiteX1024" fmla="*/ 4945770 w 12191993"/>
              <a:gd name="connsiteY1024" fmla="*/ 6538592 h 6857996"/>
              <a:gd name="connsiteX1025" fmla="*/ 4940786 w 12191993"/>
              <a:gd name="connsiteY1025" fmla="*/ 6543355 h 6857996"/>
              <a:gd name="connsiteX1026" fmla="*/ 4940163 w 12191993"/>
              <a:gd name="connsiteY1026" fmla="*/ 6542402 h 6857996"/>
              <a:gd name="connsiteX1027" fmla="*/ 4940163 w 12191993"/>
              <a:gd name="connsiteY1027" fmla="*/ 6541767 h 6857996"/>
              <a:gd name="connsiteX1028" fmla="*/ 4940163 w 12191993"/>
              <a:gd name="connsiteY1028" fmla="*/ 6539227 h 6857996"/>
              <a:gd name="connsiteX1029" fmla="*/ 4940475 w 12191993"/>
              <a:gd name="connsiteY1029" fmla="*/ 6521130 h 6857996"/>
              <a:gd name="connsiteX1030" fmla="*/ 4940786 w 12191993"/>
              <a:gd name="connsiteY1030" fmla="*/ 6503350 h 6857996"/>
              <a:gd name="connsiteX1031" fmla="*/ 4941098 w 12191993"/>
              <a:gd name="connsiteY1031" fmla="*/ 6501445 h 6857996"/>
              <a:gd name="connsiteX1032" fmla="*/ 4939540 w 12191993"/>
              <a:gd name="connsiteY1032" fmla="*/ 6499222 h 6857996"/>
              <a:gd name="connsiteX1033" fmla="*/ 4898522 w 12191993"/>
              <a:gd name="connsiteY1033" fmla="*/ 6499222 h 6857996"/>
              <a:gd name="connsiteX1034" fmla="*/ 4879530 w 12191993"/>
              <a:gd name="connsiteY1034" fmla="*/ 6501778 h 6857996"/>
              <a:gd name="connsiteX1035" fmla="*/ 4876959 w 12191993"/>
              <a:gd name="connsiteY1035" fmla="*/ 6503695 h 6857996"/>
              <a:gd name="connsiteX1036" fmla="*/ 4876959 w 12191993"/>
              <a:gd name="connsiteY1036" fmla="*/ 6506251 h 6857996"/>
              <a:gd name="connsiteX1037" fmla="*/ 4879852 w 12191993"/>
              <a:gd name="connsiteY1037" fmla="*/ 6508806 h 6857996"/>
              <a:gd name="connsiteX1038" fmla="*/ 4885972 w 12191993"/>
              <a:gd name="connsiteY1038" fmla="*/ 6517112 h 6857996"/>
              <a:gd name="connsiteX1039" fmla="*/ 4886292 w 12191993"/>
              <a:gd name="connsiteY1039" fmla="*/ 6531488 h 6857996"/>
              <a:gd name="connsiteX1040" fmla="*/ 4886292 w 12191993"/>
              <a:gd name="connsiteY1040" fmla="*/ 6533725 h 6857996"/>
              <a:gd name="connsiteX1041" fmla="*/ 4885328 w 12191993"/>
              <a:gd name="connsiteY1041" fmla="*/ 6535961 h 6857996"/>
              <a:gd name="connsiteX1042" fmla="*/ 4884360 w 12191993"/>
              <a:gd name="connsiteY1042" fmla="*/ 6535322 h 6857996"/>
              <a:gd name="connsiteX1043" fmla="*/ 4872127 w 12191993"/>
              <a:gd name="connsiteY1043" fmla="*/ 6532766 h 6857996"/>
              <a:gd name="connsiteX1044" fmla="*/ 4841871 w 12191993"/>
              <a:gd name="connsiteY1044" fmla="*/ 6569186 h 6857996"/>
              <a:gd name="connsiteX1045" fmla="*/ 4866980 w 12191993"/>
              <a:gd name="connsiteY1045" fmla="*/ 6601132 h 6857996"/>
              <a:gd name="connsiteX1046" fmla="*/ 4878566 w 12191993"/>
              <a:gd name="connsiteY1046" fmla="*/ 6597299 h 6857996"/>
              <a:gd name="connsiteX1047" fmla="*/ 4885328 w 12191993"/>
              <a:gd name="connsiteY1047" fmla="*/ 6591868 h 6857996"/>
              <a:gd name="connsiteX1048" fmla="*/ 4886614 w 12191993"/>
              <a:gd name="connsiteY1048" fmla="*/ 6591229 h 6857996"/>
              <a:gd name="connsiteX1049" fmla="*/ 4887899 w 12191993"/>
              <a:gd name="connsiteY1049" fmla="*/ 6594424 h 6857996"/>
              <a:gd name="connsiteX1050" fmla="*/ 4888221 w 12191993"/>
              <a:gd name="connsiteY1050" fmla="*/ 6600174 h 6857996"/>
              <a:gd name="connsiteX1051" fmla="*/ 4889831 w 12191993"/>
              <a:gd name="connsiteY1051" fmla="*/ 6602410 h 6857996"/>
              <a:gd name="connsiteX1052" fmla="*/ 4892085 w 12191993"/>
              <a:gd name="connsiteY1052" fmla="*/ 6602091 h 6857996"/>
              <a:gd name="connsiteX1053" fmla="*/ 4909145 w 12191993"/>
              <a:gd name="connsiteY1053" fmla="*/ 6598896 h 6857996"/>
              <a:gd name="connsiteX1054" fmla="*/ 4911721 w 12191993"/>
              <a:gd name="connsiteY1054" fmla="*/ 6596660 h 6857996"/>
              <a:gd name="connsiteX1055" fmla="*/ 4911721 w 12191993"/>
              <a:gd name="connsiteY1055" fmla="*/ 6594424 h 6857996"/>
              <a:gd name="connsiteX1056" fmla="*/ 4910113 w 12191993"/>
              <a:gd name="connsiteY1056" fmla="*/ 6592826 h 6857996"/>
              <a:gd name="connsiteX1057" fmla="*/ 4902066 w 12191993"/>
              <a:gd name="connsiteY1057" fmla="*/ 6589312 h 6857996"/>
              <a:gd name="connsiteX1058" fmla="*/ 4901098 w 12191993"/>
              <a:gd name="connsiteY1058" fmla="*/ 6565671 h 6857996"/>
              <a:gd name="connsiteX1059" fmla="*/ 4901098 w 12191993"/>
              <a:gd name="connsiteY1059" fmla="*/ 6542031 h 6857996"/>
              <a:gd name="connsiteX1060" fmla="*/ 4902066 w 12191993"/>
              <a:gd name="connsiteY1060" fmla="*/ 6501459 h 6857996"/>
              <a:gd name="connsiteX1061" fmla="*/ 4900132 w 12191993"/>
              <a:gd name="connsiteY1061" fmla="*/ 6499222 h 6857996"/>
              <a:gd name="connsiteX1062" fmla="*/ 4898522 w 12191993"/>
              <a:gd name="connsiteY1062" fmla="*/ 6499222 h 6857996"/>
              <a:gd name="connsiteX1063" fmla="*/ 6032809 w 12191993"/>
              <a:gd name="connsiteY1063" fmla="*/ 6467471 h 6857996"/>
              <a:gd name="connsiteX1064" fmla="*/ 6068221 w 12191993"/>
              <a:gd name="connsiteY1064" fmla="*/ 6467471 h 6857996"/>
              <a:gd name="connsiteX1065" fmla="*/ 6078971 w 12191993"/>
              <a:gd name="connsiteY1065" fmla="*/ 6469080 h 6857996"/>
              <a:gd name="connsiteX1066" fmla="*/ 6078971 w 12191993"/>
              <a:gd name="connsiteY1066" fmla="*/ 6471974 h 6857996"/>
              <a:gd name="connsiteX1067" fmla="*/ 6073597 w 12191993"/>
              <a:gd name="connsiteY1067" fmla="*/ 6479694 h 6857996"/>
              <a:gd name="connsiteX1068" fmla="*/ 6073597 w 12191993"/>
              <a:gd name="connsiteY1068" fmla="*/ 6480016 h 6857996"/>
              <a:gd name="connsiteX1069" fmla="*/ 6084979 w 12191993"/>
              <a:gd name="connsiteY1069" fmla="*/ 6488700 h 6857996"/>
              <a:gd name="connsiteX1070" fmla="*/ 6095413 w 12191993"/>
              <a:gd name="connsiteY1070" fmla="*/ 6492560 h 6857996"/>
              <a:gd name="connsiteX1071" fmla="*/ 6097310 w 12191993"/>
              <a:gd name="connsiteY1071" fmla="*/ 6491595 h 6857996"/>
              <a:gd name="connsiteX1072" fmla="*/ 6106163 w 12191993"/>
              <a:gd name="connsiteY1072" fmla="*/ 6479051 h 6857996"/>
              <a:gd name="connsiteX1073" fmla="*/ 6105847 w 12191993"/>
              <a:gd name="connsiteY1073" fmla="*/ 6476799 h 6857996"/>
              <a:gd name="connsiteX1074" fmla="*/ 6104898 w 12191993"/>
              <a:gd name="connsiteY1074" fmla="*/ 6474548 h 6857996"/>
              <a:gd name="connsiteX1075" fmla="*/ 6104898 w 12191993"/>
              <a:gd name="connsiteY1075" fmla="*/ 6474226 h 6857996"/>
              <a:gd name="connsiteX1076" fmla="*/ 6102052 w 12191993"/>
              <a:gd name="connsiteY1076" fmla="*/ 6471331 h 6857996"/>
              <a:gd name="connsiteX1077" fmla="*/ 6107428 w 12191993"/>
              <a:gd name="connsiteY1077" fmla="*/ 6467471 h 6857996"/>
              <a:gd name="connsiteX1078" fmla="*/ 6108060 w 12191993"/>
              <a:gd name="connsiteY1078" fmla="*/ 6467471 h 6857996"/>
              <a:gd name="connsiteX1079" fmla="*/ 6108376 w 12191993"/>
              <a:gd name="connsiteY1079" fmla="*/ 6467471 h 6857996"/>
              <a:gd name="connsiteX1080" fmla="*/ 6112486 w 12191993"/>
              <a:gd name="connsiteY1080" fmla="*/ 6471653 h 6857996"/>
              <a:gd name="connsiteX1081" fmla="*/ 6110589 w 12191993"/>
              <a:gd name="connsiteY1081" fmla="*/ 6479051 h 6857996"/>
              <a:gd name="connsiteX1082" fmla="*/ 6119126 w 12191993"/>
              <a:gd name="connsiteY1082" fmla="*/ 6491595 h 6857996"/>
              <a:gd name="connsiteX1083" fmla="*/ 6121023 w 12191993"/>
              <a:gd name="connsiteY1083" fmla="*/ 6492560 h 6857996"/>
              <a:gd name="connsiteX1084" fmla="*/ 6131774 w 12191993"/>
              <a:gd name="connsiteY1084" fmla="*/ 6488700 h 6857996"/>
              <a:gd name="connsiteX1085" fmla="*/ 6143156 w 12191993"/>
              <a:gd name="connsiteY1085" fmla="*/ 6480016 h 6857996"/>
              <a:gd name="connsiteX1086" fmla="*/ 6143156 w 12191993"/>
              <a:gd name="connsiteY1086" fmla="*/ 6479694 h 6857996"/>
              <a:gd name="connsiteX1087" fmla="*/ 6137781 w 12191993"/>
              <a:gd name="connsiteY1087" fmla="*/ 6471974 h 6857996"/>
              <a:gd name="connsiteX1088" fmla="*/ 6137781 w 12191993"/>
              <a:gd name="connsiteY1088" fmla="*/ 6469080 h 6857996"/>
              <a:gd name="connsiteX1089" fmla="*/ 6148531 w 12191993"/>
              <a:gd name="connsiteY1089" fmla="*/ 6467471 h 6857996"/>
              <a:gd name="connsiteX1090" fmla="*/ 6184576 w 12191993"/>
              <a:gd name="connsiteY1090" fmla="*/ 6467471 h 6857996"/>
              <a:gd name="connsiteX1091" fmla="*/ 6184892 w 12191993"/>
              <a:gd name="connsiteY1091" fmla="*/ 6476478 h 6857996"/>
              <a:gd name="connsiteX1092" fmla="*/ 6182363 w 12191993"/>
              <a:gd name="connsiteY1092" fmla="*/ 6504461 h 6857996"/>
              <a:gd name="connsiteX1093" fmla="*/ 6122920 w 12191993"/>
              <a:gd name="connsiteY1093" fmla="*/ 6495133 h 6857996"/>
              <a:gd name="connsiteX1094" fmla="*/ 6124185 w 12191993"/>
              <a:gd name="connsiteY1094" fmla="*/ 6500923 h 6857996"/>
              <a:gd name="connsiteX1095" fmla="*/ 6109008 w 12191993"/>
              <a:gd name="connsiteY1095" fmla="*/ 6516684 h 6857996"/>
              <a:gd name="connsiteX1096" fmla="*/ 6108376 w 12191993"/>
              <a:gd name="connsiteY1096" fmla="*/ 6516684 h 6857996"/>
              <a:gd name="connsiteX1097" fmla="*/ 6107744 w 12191993"/>
              <a:gd name="connsiteY1097" fmla="*/ 6516684 h 6857996"/>
              <a:gd name="connsiteX1098" fmla="*/ 6092883 w 12191993"/>
              <a:gd name="connsiteY1098" fmla="*/ 6500923 h 6857996"/>
              <a:gd name="connsiteX1099" fmla="*/ 6094148 w 12191993"/>
              <a:gd name="connsiteY1099" fmla="*/ 6495133 h 6857996"/>
              <a:gd name="connsiteX1100" fmla="*/ 6035022 w 12191993"/>
              <a:gd name="connsiteY1100" fmla="*/ 6504461 h 6857996"/>
              <a:gd name="connsiteX1101" fmla="*/ 6032492 w 12191993"/>
              <a:gd name="connsiteY1101" fmla="*/ 6476478 h 6857996"/>
              <a:gd name="connsiteX1102" fmla="*/ 6032809 w 12191993"/>
              <a:gd name="connsiteY1102" fmla="*/ 6467471 h 6857996"/>
              <a:gd name="connsiteX1103" fmla="*/ 6035029 w 12191993"/>
              <a:gd name="connsiteY1103" fmla="*/ 6454771 h 6857996"/>
              <a:gd name="connsiteX1104" fmla="*/ 6108377 w 12191993"/>
              <a:gd name="connsiteY1104" fmla="*/ 6454771 h 6857996"/>
              <a:gd name="connsiteX1105" fmla="*/ 6182357 w 12191993"/>
              <a:gd name="connsiteY1105" fmla="*/ 6454771 h 6857996"/>
              <a:gd name="connsiteX1106" fmla="*/ 6183305 w 12191993"/>
              <a:gd name="connsiteY1106" fmla="*/ 6459317 h 6857996"/>
              <a:gd name="connsiteX1107" fmla="*/ 6148528 w 12191993"/>
              <a:gd name="connsiteY1107" fmla="*/ 6459317 h 6857996"/>
              <a:gd name="connsiteX1108" fmla="*/ 6127346 w 12191993"/>
              <a:gd name="connsiteY1108" fmla="*/ 6471656 h 6857996"/>
              <a:gd name="connsiteX1109" fmla="*/ 6131456 w 12191993"/>
              <a:gd name="connsiteY1109" fmla="*/ 6479450 h 6857996"/>
              <a:gd name="connsiteX1110" fmla="*/ 6121655 w 12191993"/>
              <a:gd name="connsiteY1110" fmla="*/ 6483346 h 6857996"/>
              <a:gd name="connsiteX1111" fmla="*/ 6118810 w 12191993"/>
              <a:gd name="connsiteY1111" fmla="*/ 6478476 h 6857996"/>
              <a:gd name="connsiteX1112" fmla="*/ 6121023 w 12191993"/>
              <a:gd name="connsiteY1112" fmla="*/ 6471332 h 6857996"/>
              <a:gd name="connsiteX1113" fmla="*/ 6108060 w 12191993"/>
              <a:gd name="connsiteY1113" fmla="*/ 6459967 h 6857996"/>
              <a:gd name="connsiteX1114" fmla="*/ 6098892 w 12191993"/>
              <a:gd name="connsiteY1114" fmla="*/ 6463214 h 6857996"/>
              <a:gd name="connsiteX1115" fmla="*/ 6098576 w 12191993"/>
              <a:gd name="connsiteY1115" fmla="*/ 6463863 h 6857996"/>
              <a:gd name="connsiteX1116" fmla="*/ 6092253 w 12191993"/>
              <a:gd name="connsiteY1116" fmla="*/ 6471007 h 6857996"/>
              <a:gd name="connsiteX1117" fmla="*/ 6092253 w 12191993"/>
              <a:gd name="connsiteY1117" fmla="*/ 6474904 h 6857996"/>
              <a:gd name="connsiteX1118" fmla="*/ 6095098 w 12191993"/>
              <a:gd name="connsiteY1118" fmla="*/ 6475553 h 6857996"/>
              <a:gd name="connsiteX1119" fmla="*/ 6096995 w 12191993"/>
              <a:gd name="connsiteY1119" fmla="*/ 6477177 h 6857996"/>
              <a:gd name="connsiteX1120" fmla="*/ 6095098 w 12191993"/>
              <a:gd name="connsiteY1120" fmla="*/ 6483346 h 6857996"/>
              <a:gd name="connsiteX1121" fmla="*/ 6085297 w 12191993"/>
              <a:gd name="connsiteY1121" fmla="*/ 6479450 h 6857996"/>
              <a:gd name="connsiteX1122" fmla="*/ 6089407 w 12191993"/>
              <a:gd name="connsiteY1122" fmla="*/ 6471656 h 6857996"/>
              <a:gd name="connsiteX1123" fmla="*/ 6068225 w 12191993"/>
              <a:gd name="connsiteY1123" fmla="*/ 6459317 h 6857996"/>
              <a:gd name="connsiteX1124" fmla="*/ 6034080 w 12191993"/>
              <a:gd name="connsiteY1124" fmla="*/ 6459317 h 6857996"/>
              <a:gd name="connsiteX1125" fmla="*/ 6035029 w 12191993"/>
              <a:gd name="connsiteY1125" fmla="*/ 6454771 h 6857996"/>
              <a:gd name="connsiteX1126" fmla="*/ 6146512 w 12191993"/>
              <a:gd name="connsiteY1126" fmla="*/ 6416671 h 6857996"/>
              <a:gd name="connsiteX1127" fmla="*/ 6156317 w 12191993"/>
              <a:gd name="connsiteY1127" fmla="*/ 6423414 h 6857996"/>
              <a:gd name="connsiteX1128" fmla="*/ 6156317 w 12191993"/>
              <a:gd name="connsiteY1128" fmla="*/ 6445246 h 6857996"/>
              <a:gd name="connsiteX1129" fmla="*/ 6134092 w 12191993"/>
              <a:gd name="connsiteY1129" fmla="*/ 6445246 h 6857996"/>
              <a:gd name="connsiteX1130" fmla="*/ 6134092 w 12191993"/>
              <a:gd name="connsiteY1130" fmla="*/ 6422450 h 6857996"/>
              <a:gd name="connsiteX1131" fmla="*/ 6135400 w 12191993"/>
              <a:gd name="connsiteY1131" fmla="*/ 6418598 h 6857996"/>
              <a:gd name="connsiteX1132" fmla="*/ 6146512 w 12191993"/>
              <a:gd name="connsiteY1132" fmla="*/ 6416671 h 6857996"/>
              <a:gd name="connsiteX1133" fmla="*/ 6070000 w 12191993"/>
              <a:gd name="connsiteY1133" fmla="*/ 6416671 h 6857996"/>
              <a:gd name="connsiteX1134" fmla="*/ 6080473 w 12191993"/>
              <a:gd name="connsiteY1134" fmla="*/ 6418598 h 6857996"/>
              <a:gd name="connsiteX1135" fmla="*/ 6081705 w 12191993"/>
              <a:gd name="connsiteY1135" fmla="*/ 6422450 h 6857996"/>
              <a:gd name="connsiteX1136" fmla="*/ 6081705 w 12191993"/>
              <a:gd name="connsiteY1136" fmla="*/ 6445246 h 6857996"/>
              <a:gd name="connsiteX1137" fmla="*/ 6061067 w 12191993"/>
              <a:gd name="connsiteY1137" fmla="*/ 6445246 h 6857996"/>
              <a:gd name="connsiteX1138" fmla="*/ 6061067 w 12191993"/>
              <a:gd name="connsiteY1138" fmla="*/ 6423414 h 6857996"/>
              <a:gd name="connsiteX1139" fmla="*/ 6070000 w 12191993"/>
              <a:gd name="connsiteY1139" fmla="*/ 6416671 h 6857996"/>
              <a:gd name="connsiteX1140" fmla="*/ 6108533 w 12191993"/>
              <a:gd name="connsiteY1140" fmla="*/ 6408733 h 6857996"/>
              <a:gd name="connsiteX1141" fmla="*/ 6126155 w 12191993"/>
              <a:gd name="connsiteY1141" fmla="*/ 6422703 h 6857996"/>
              <a:gd name="connsiteX1142" fmla="*/ 6126155 w 12191993"/>
              <a:gd name="connsiteY1142" fmla="*/ 6445246 h 6857996"/>
              <a:gd name="connsiteX1143" fmla="*/ 6108533 w 12191993"/>
              <a:gd name="connsiteY1143" fmla="*/ 6445246 h 6857996"/>
              <a:gd name="connsiteX1144" fmla="*/ 6091230 w 12191993"/>
              <a:gd name="connsiteY1144" fmla="*/ 6445246 h 6857996"/>
              <a:gd name="connsiteX1145" fmla="*/ 6091230 w 12191993"/>
              <a:gd name="connsiteY1145" fmla="*/ 6422703 h 6857996"/>
              <a:gd name="connsiteX1146" fmla="*/ 6108533 w 12191993"/>
              <a:gd name="connsiteY1146" fmla="*/ 6408733 h 6857996"/>
              <a:gd name="connsiteX1147" fmla="*/ 6118217 w 12191993"/>
              <a:gd name="connsiteY1147" fmla="*/ 6397621 h 6857996"/>
              <a:gd name="connsiteX1148" fmla="*/ 6140442 w 12191993"/>
              <a:gd name="connsiteY1148" fmla="*/ 6407781 h 6857996"/>
              <a:gd name="connsiteX1149" fmla="*/ 6131364 w 12191993"/>
              <a:gd name="connsiteY1149" fmla="*/ 6410321 h 6857996"/>
              <a:gd name="connsiteX1150" fmla="*/ 6118217 w 12191993"/>
              <a:gd name="connsiteY1150" fmla="*/ 6400479 h 6857996"/>
              <a:gd name="connsiteX1151" fmla="*/ 6118217 w 12191993"/>
              <a:gd name="connsiteY1151" fmla="*/ 6397621 h 6857996"/>
              <a:gd name="connsiteX1152" fmla="*/ 6097580 w 12191993"/>
              <a:gd name="connsiteY1152" fmla="*/ 6397621 h 6857996"/>
              <a:gd name="connsiteX1153" fmla="*/ 6097580 w 12191993"/>
              <a:gd name="connsiteY1153" fmla="*/ 6400479 h 6857996"/>
              <a:gd name="connsiteX1154" fmla="*/ 6084563 w 12191993"/>
              <a:gd name="connsiteY1154" fmla="*/ 6410321 h 6857996"/>
              <a:gd name="connsiteX1155" fmla="*/ 6075355 w 12191993"/>
              <a:gd name="connsiteY1155" fmla="*/ 6407781 h 6857996"/>
              <a:gd name="connsiteX1156" fmla="*/ 6097580 w 12191993"/>
              <a:gd name="connsiteY1156" fmla="*/ 6397621 h 6857996"/>
              <a:gd name="connsiteX1157" fmla="*/ 6104824 w 12191993"/>
              <a:gd name="connsiteY1157" fmla="*/ 6365871 h 6857996"/>
              <a:gd name="connsiteX1158" fmla="*/ 6107737 w 12191993"/>
              <a:gd name="connsiteY1158" fmla="*/ 6365871 h 6857996"/>
              <a:gd name="connsiteX1159" fmla="*/ 6110650 w 12191993"/>
              <a:gd name="connsiteY1159" fmla="*/ 6365871 h 6857996"/>
              <a:gd name="connsiteX1160" fmla="*/ 6110650 w 12191993"/>
              <a:gd name="connsiteY1160" fmla="*/ 6379335 h 6857996"/>
              <a:gd name="connsiteX1161" fmla="*/ 6124568 w 12191993"/>
              <a:gd name="connsiteY1161" fmla="*/ 6379335 h 6857996"/>
              <a:gd name="connsiteX1162" fmla="*/ 6124568 w 12191993"/>
              <a:gd name="connsiteY1162" fmla="*/ 6385425 h 6857996"/>
              <a:gd name="connsiteX1163" fmla="*/ 6110650 w 12191993"/>
              <a:gd name="connsiteY1163" fmla="*/ 6385425 h 6857996"/>
              <a:gd name="connsiteX1164" fmla="*/ 6110650 w 12191993"/>
              <a:gd name="connsiteY1164" fmla="*/ 6399209 h 6857996"/>
              <a:gd name="connsiteX1165" fmla="*/ 6107737 w 12191993"/>
              <a:gd name="connsiteY1165" fmla="*/ 6399209 h 6857996"/>
              <a:gd name="connsiteX1166" fmla="*/ 6104824 w 12191993"/>
              <a:gd name="connsiteY1166" fmla="*/ 6399209 h 6857996"/>
              <a:gd name="connsiteX1167" fmla="*/ 6104824 w 12191993"/>
              <a:gd name="connsiteY1167" fmla="*/ 6385425 h 6857996"/>
              <a:gd name="connsiteX1168" fmla="*/ 6091230 w 12191993"/>
              <a:gd name="connsiteY1168" fmla="*/ 6385425 h 6857996"/>
              <a:gd name="connsiteX1169" fmla="*/ 6091230 w 12191993"/>
              <a:gd name="connsiteY1169" fmla="*/ 6379335 h 6857996"/>
              <a:gd name="connsiteX1170" fmla="*/ 6104824 w 12191993"/>
              <a:gd name="connsiteY1170" fmla="*/ 6379335 h 6857996"/>
              <a:gd name="connsiteX1171" fmla="*/ 6104824 w 12191993"/>
              <a:gd name="connsiteY1171" fmla="*/ 6365871 h 6857996"/>
              <a:gd name="connsiteX1172" fmla="*/ 6098253 w 12191993"/>
              <a:gd name="connsiteY1172" fmla="*/ 6359521 h 6857996"/>
              <a:gd name="connsiteX1173" fmla="*/ 6098253 w 12191993"/>
              <a:gd name="connsiteY1173" fmla="*/ 6372830 h 6857996"/>
              <a:gd name="connsiteX1174" fmla="*/ 6085284 w 12191993"/>
              <a:gd name="connsiteY1174" fmla="*/ 6372830 h 6857996"/>
              <a:gd name="connsiteX1175" fmla="*/ 6085284 w 12191993"/>
              <a:gd name="connsiteY1175" fmla="*/ 6392793 h 6857996"/>
              <a:gd name="connsiteX1176" fmla="*/ 6062508 w 12191993"/>
              <a:gd name="connsiteY1176" fmla="*/ 6409270 h 6857996"/>
              <a:gd name="connsiteX1177" fmla="*/ 6051753 w 12191993"/>
              <a:gd name="connsiteY1177" fmla="*/ 6424163 h 6857996"/>
              <a:gd name="connsiteX1178" fmla="*/ 6051753 w 12191993"/>
              <a:gd name="connsiteY1178" fmla="*/ 6445710 h 6857996"/>
              <a:gd name="connsiteX1179" fmla="*/ 6028345 w 12191993"/>
              <a:gd name="connsiteY1179" fmla="*/ 6445710 h 6857996"/>
              <a:gd name="connsiteX1180" fmla="*/ 6027080 w 12191993"/>
              <a:gd name="connsiteY1180" fmla="*/ 6449195 h 6857996"/>
              <a:gd name="connsiteX1181" fmla="*/ 6022967 w 12191993"/>
              <a:gd name="connsiteY1181" fmla="*/ 6477397 h 6857996"/>
              <a:gd name="connsiteX1182" fmla="*/ 6046376 w 12191993"/>
              <a:gd name="connsiteY1182" fmla="*/ 6575943 h 6857996"/>
              <a:gd name="connsiteX1183" fmla="*/ 6099202 w 12191993"/>
              <a:gd name="connsiteY1183" fmla="*/ 6673222 h 6857996"/>
              <a:gd name="connsiteX1184" fmla="*/ 6108060 w 12191993"/>
              <a:gd name="connsiteY1184" fmla="*/ 6678609 h 6857996"/>
              <a:gd name="connsiteX1185" fmla="*/ 6108376 w 12191993"/>
              <a:gd name="connsiteY1185" fmla="*/ 6678609 h 6857996"/>
              <a:gd name="connsiteX1186" fmla="*/ 6108692 w 12191993"/>
              <a:gd name="connsiteY1186" fmla="*/ 6678609 h 6857996"/>
              <a:gd name="connsiteX1187" fmla="*/ 6117866 w 12191993"/>
              <a:gd name="connsiteY1187" fmla="*/ 6673222 h 6857996"/>
              <a:gd name="connsiteX1188" fmla="*/ 6171009 w 12191993"/>
              <a:gd name="connsiteY1188" fmla="*/ 6575943 h 6857996"/>
              <a:gd name="connsiteX1189" fmla="*/ 6194417 w 12191993"/>
              <a:gd name="connsiteY1189" fmla="*/ 6477397 h 6857996"/>
              <a:gd name="connsiteX1190" fmla="*/ 6190305 w 12191993"/>
              <a:gd name="connsiteY1190" fmla="*/ 6449195 h 6857996"/>
              <a:gd name="connsiteX1191" fmla="*/ 6189040 w 12191993"/>
              <a:gd name="connsiteY1191" fmla="*/ 6445710 h 6857996"/>
              <a:gd name="connsiteX1192" fmla="*/ 6165631 w 12191993"/>
              <a:gd name="connsiteY1192" fmla="*/ 6445710 h 6857996"/>
              <a:gd name="connsiteX1193" fmla="*/ 6165631 w 12191993"/>
              <a:gd name="connsiteY1193" fmla="*/ 6424163 h 6857996"/>
              <a:gd name="connsiteX1194" fmla="*/ 6154560 w 12191993"/>
              <a:gd name="connsiteY1194" fmla="*/ 6409270 h 6857996"/>
              <a:gd name="connsiteX1195" fmla="*/ 6132101 w 12191993"/>
              <a:gd name="connsiteY1195" fmla="*/ 6392793 h 6857996"/>
              <a:gd name="connsiteX1196" fmla="*/ 6132101 w 12191993"/>
              <a:gd name="connsiteY1196" fmla="*/ 6372830 h 6857996"/>
              <a:gd name="connsiteX1197" fmla="*/ 6118498 w 12191993"/>
              <a:gd name="connsiteY1197" fmla="*/ 6372830 h 6857996"/>
              <a:gd name="connsiteX1198" fmla="*/ 6118498 w 12191993"/>
              <a:gd name="connsiteY1198" fmla="*/ 6359521 h 6857996"/>
              <a:gd name="connsiteX1199" fmla="*/ 6108376 w 12191993"/>
              <a:gd name="connsiteY1199" fmla="*/ 6359521 h 6857996"/>
              <a:gd name="connsiteX1200" fmla="*/ 6098253 w 12191993"/>
              <a:gd name="connsiteY1200" fmla="*/ 6359521 h 6857996"/>
              <a:gd name="connsiteX1201" fmla="*/ 0 w 12191993"/>
              <a:gd name="connsiteY1201" fmla="*/ 0 h 6857996"/>
              <a:gd name="connsiteX1202" fmla="*/ 12191993 w 12191993"/>
              <a:gd name="connsiteY1202" fmla="*/ 0 h 6857996"/>
              <a:gd name="connsiteX1203" fmla="*/ 12191993 w 12191993"/>
              <a:gd name="connsiteY1203" fmla="*/ 6857996 h 6857996"/>
              <a:gd name="connsiteX1204" fmla="*/ 0 w 12191993"/>
              <a:gd name="connsiteY1204" fmla="*/ 6857996 h 685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Lst>
            <a:rect l="l" t="t" r="r" b="b"/>
            <a:pathLst>
              <a:path w="12191993" h="6857996">
                <a:moveTo>
                  <a:pt x="6150497" y="6688738"/>
                </a:moveTo>
                <a:cubicBezTo>
                  <a:pt x="6148985" y="6689343"/>
                  <a:pt x="6148380" y="6691157"/>
                  <a:pt x="6148985" y="6692367"/>
                </a:cubicBezTo>
                <a:cubicBezTo>
                  <a:pt x="6149590" y="6693878"/>
                  <a:pt x="6151404" y="6694483"/>
                  <a:pt x="6152916" y="6693878"/>
                </a:cubicBezTo>
                <a:cubicBezTo>
                  <a:pt x="6154125" y="6693274"/>
                  <a:pt x="6154730" y="6691459"/>
                  <a:pt x="6154125" y="6690250"/>
                </a:cubicBezTo>
                <a:cubicBezTo>
                  <a:pt x="6153521" y="6688738"/>
                  <a:pt x="6152009" y="6688133"/>
                  <a:pt x="6150497" y="6688738"/>
                </a:cubicBezTo>
                <a:close/>
                <a:moveTo>
                  <a:pt x="6092818" y="6684958"/>
                </a:moveTo>
                <a:lnTo>
                  <a:pt x="6092818" y="6686546"/>
                </a:lnTo>
                <a:lnTo>
                  <a:pt x="6094405" y="6688133"/>
                </a:lnTo>
                <a:lnTo>
                  <a:pt x="6092818" y="6708771"/>
                </a:lnTo>
                <a:lnTo>
                  <a:pt x="6091231" y="6710359"/>
                </a:lnTo>
                <a:lnTo>
                  <a:pt x="6097580" y="6711946"/>
                </a:lnTo>
                <a:lnTo>
                  <a:pt x="6097580" y="6708771"/>
                </a:lnTo>
                <a:lnTo>
                  <a:pt x="6095993" y="6708771"/>
                </a:lnTo>
                <a:lnTo>
                  <a:pt x="6097580" y="6692896"/>
                </a:lnTo>
                <a:lnTo>
                  <a:pt x="6111868" y="6711946"/>
                </a:lnTo>
                <a:lnTo>
                  <a:pt x="6115043" y="6711946"/>
                </a:lnTo>
                <a:lnTo>
                  <a:pt x="6113456" y="6688133"/>
                </a:lnTo>
                <a:lnTo>
                  <a:pt x="6113456" y="6686546"/>
                </a:lnTo>
                <a:lnTo>
                  <a:pt x="6108693" y="6686546"/>
                </a:lnTo>
                <a:lnTo>
                  <a:pt x="6108693" y="6688133"/>
                </a:lnTo>
                <a:lnTo>
                  <a:pt x="6110281" y="6688133"/>
                </a:lnTo>
                <a:lnTo>
                  <a:pt x="6111868" y="6704009"/>
                </a:lnTo>
                <a:lnTo>
                  <a:pt x="6097580" y="6686546"/>
                </a:lnTo>
                <a:close/>
                <a:moveTo>
                  <a:pt x="6080118" y="6683371"/>
                </a:moveTo>
                <a:lnTo>
                  <a:pt x="6080118" y="6684959"/>
                </a:lnTo>
                <a:lnTo>
                  <a:pt x="6081705" y="6686546"/>
                </a:lnTo>
                <a:lnTo>
                  <a:pt x="6076943" y="6705597"/>
                </a:lnTo>
                <a:lnTo>
                  <a:pt x="6075355" y="6707184"/>
                </a:lnTo>
                <a:lnTo>
                  <a:pt x="6083293" y="6710359"/>
                </a:lnTo>
                <a:lnTo>
                  <a:pt x="6083293" y="6708772"/>
                </a:lnTo>
                <a:lnTo>
                  <a:pt x="6081705" y="6707184"/>
                </a:lnTo>
                <a:lnTo>
                  <a:pt x="6086468" y="6686546"/>
                </a:lnTo>
                <a:lnTo>
                  <a:pt x="6088055" y="6686546"/>
                </a:lnTo>
                <a:lnTo>
                  <a:pt x="6088055" y="6684959"/>
                </a:lnTo>
                <a:close/>
                <a:moveTo>
                  <a:pt x="6137500" y="6681783"/>
                </a:moveTo>
                <a:cubicBezTo>
                  <a:pt x="6135252" y="6682101"/>
                  <a:pt x="6133647" y="6682101"/>
                  <a:pt x="6131078" y="6682736"/>
                </a:cubicBezTo>
                <a:cubicBezTo>
                  <a:pt x="6123373" y="6684958"/>
                  <a:pt x="6116630" y="6689086"/>
                  <a:pt x="6120162" y="6699246"/>
                </a:cubicBezTo>
                <a:cubicBezTo>
                  <a:pt x="6122409" y="6708453"/>
                  <a:pt x="6129152" y="6710358"/>
                  <a:pt x="6136536" y="6708771"/>
                </a:cubicBezTo>
                <a:cubicBezTo>
                  <a:pt x="6140389" y="6707818"/>
                  <a:pt x="6142637" y="6706231"/>
                  <a:pt x="6145205" y="6703373"/>
                </a:cubicBezTo>
                <a:cubicBezTo>
                  <a:pt x="6145205" y="6703373"/>
                  <a:pt x="6145205" y="6703373"/>
                  <a:pt x="6143279" y="6697658"/>
                </a:cubicBezTo>
                <a:cubicBezTo>
                  <a:pt x="6143279" y="6697658"/>
                  <a:pt x="6143279" y="6697658"/>
                  <a:pt x="6142316" y="6697658"/>
                </a:cubicBezTo>
                <a:cubicBezTo>
                  <a:pt x="6142637" y="6701468"/>
                  <a:pt x="6139105" y="6704961"/>
                  <a:pt x="6136215" y="6705596"/>
                </a:cubicBezTo>
                <a:cubicBezTo>
                  <a:pt x="6131399" y="6706548"/>
                  <a:pt x="6126583" y="6703056"/>
                  <a:pt x="6126262" y="6698293"/>
                </a:cubicBezTo>
                <a:cubicBezTo>
                  <a:pt x="6126262" y="6698293"/>
                  <a:pt x="6126262" y="6698293"/>
                  <a:pt x="6138784" y="6695436"/>
                </a:cubicBezTo>
                <a:cubicBezTo>
                  <a:pt x="6138784" y="6695436"/>
                  <a:pt x="6138784" y="6695436"/>
                  <a:pt x="6139747" y="6696388"/>
                </a:cubicBezTo>
                <a:cubicBezTo>
                  <a:pt x="6139747" y="6696388"/>
                  <a:pt x="6139747" y="6696388"/>
                  <a:pt x="6141031" y="6696071"/>
                </a:cubicBezTo>
                <a:cubicBezTo>
                  <a:pt x="6141031" y="6696071"/>
                  <a:pt x="6141031" y="6696071"/>
                  <a:pt x="6139747" y="6690356"/>
                </a:cubicBezTo>
                <a:cubicBezTo>
                  <a:pt x="6139747" y="6690356"/>
                  <a:pt x="6139747" y="6690356"/>
                  <a:pt x="6138463" y="6690673"/>
                </a:cubicBezTo>
                <a:cubicBezTo>
                  <a:pt x="6138463" y="6690673"/>
                  <a:pt x="6138463" y="6690673"/>
                  <a:pt x="6137500" y="6692896"/>
                </a:cubicBezTo>
                <a:cubicBezTo>
                  <a:pt x="6137500" y="6692896"/>
                  <a:pt x="6137500" y="6692896"/>
                  <a:pt x="6124978" y="6695436"/>
                </a:cubicBezTo>
                <a:cubicBezTo>
                  <a:pt x="6123694" y="6691626"/>
                  <a:pt x="6126262" y="6686863"/>
                  <a:pt x="6130436" y="6685593"/>
                </a:cubicBezTo>
                <a:cubicBezTo>
                  <a:pt x="6133326" y="6684958"/>
                  <a:pt x="6136215" y="6685593"/>
                  <a:pt x="6137821" y="6687816"/>
                </a:cubicBezTo>
                <a:cubicBezTo>
                  <a:pt x="6137821" y="6687816"/>
                  <a:pt x="6137821" y="6687816"/>
                  <a:pt x="6139105" y="6687181"/>
                </a:cubicBezTo>
                <a:cubicBezTo>
                  <a:pt x="6139105" y="6687181"/>
                  <a:pt x="6139105" y="6687181"/>
                  <a:pt x="6137500" y="6681783"/>
                </a:cubicBezTo>
                <a:close/>
                <a:moveTo>
                  <a:pt x="6053130" y="6672258"/>
                </a:moveTo>
                <a:lnTo>
                  <a:pt x="6051542" y="6673846"/>
                </a:lnTo>
                <a:lnTo>
                  <a:pt x="6053130" y="6675433"/>
                </a:lnTo>
                <a:lnTo>
                  <a:pt x="6038842" y="6691308"/>
                </a:lnTo>
                <a:lnTo>
                  <a:pt x="6037255" y="6689721"/>
                </a:lnTo>
                <a:lnTo>
                  <a:pt x="6035668" y="6691308"/>
                </a:lnTo>
                <a:lnTo>
                  <a:pt x="6042018" y="6694483"/>
                </a:lnTo>
                <a:lnTo>
                  <a:pt x="6042018" y="6692896"/>
                </a:lnTo>
                <a:lnTo>
                  <a:pt x="6051542" y="6680196"/>
                </a:lnTo>
                <a:lnTo>
                  <a:pt x="6049955" y="6699246"/>
                </a:lnTo>
                <a:lnTo>
                  <a:pt x="6053130" y="6700833"/>
                </a:lnTo>
                <a:lnTo>
                  <a:pt x="6065830" y="6684958"/>
                </a:lnTo>
                <a:lnTo>
                  <a:pt x="6064243" y="6700833"/>
                </a:lnTo>
                <a:lnTo>
                  <a:pt x="6062656" y="6702421"/>
                </a:lnTo>
                <a:lnTo>
                  <a:pt x="6061068" y="6704008"/>
                </a:lnTo>
                <a:lnTo>
                  <a:pt x="6069005" y="6707183"/>
                </a:lnTo>
                <a:lnTo>
                  <a:pt x="6069005" y="6705596"/>
                </a:lnTo>
                <a:lnTo>
                  <a:pt x="6067418" y="6704008"/>
                </a:lnTo>
                <a:lnTo>
                  <a:pt x="6070593" y="6681783"/>
                </a:lnTo>
                <a:lnTo>
                  <a:pt x="6072180" y="6681783"/>
                </a:lnTo>
                <a:lnTo>
                  <a:pt x="6072180" y="6680196"/>
                </a:lnTo>
                <a:lnTo>
                  <a:pt x="6065830" y="6677021"/>
                </a:lnTo>
                <a:lnTo>
                  <a:pt x="6064243" y="6678608"/>
                </a:lnTo>
                <a:lnTo>
                  <a:pt x="6065830" y="6678608"/>
                </a:lnTo>
                <a:lnTo>
                  <a:pt x="6056306" y="6689721"/>
                </a:lnTo>
                <a:lnTo>
                  <a:pt x="6057893" y="6673846"/>
                </a:lnTo>
                <a:close/>
                <a:moveTo>
                  <a:pt x="6175023" y="6664321"/>
                </a:moveTo>
                <a:cubicBezTo>
                  <a:pt x="6154730" y="6675963"/>
                  <a:pt x="6154730" y="6675963"/>
                  <a:pt x="6154730" y="6675963"/>
                </a:cubicBezTo>
                <a:cubicBezTo>
                  <a:pt x="6155052" y="6677221"/>
                  <a:pt x="6155052" y="6677221"/>
                  <a:pt x="6155052" y="6677221"/>
                </a:cubicBezTo>
                <a:cubicBezTo>
                  <a:pt x="6156985" y="6677221"/>
                  <a:pt x="6156985" y="6677221"/>
                  <a:pt x="6156985" y="6677221"/>
                </a:cubicBezTo>
                <a:cubicBezTo>
                  <a:pt x="6166970" y="6696414"/>
                  <a:pt x="6166970" y="6696414"/>
                  <a:pt x="6166970" y="6696414"/>
                </a:cubicBezTo>
                <a:cubicBezTo>
                  <a:pt x="6166326" y="6697988"/>
                  <a:pt x="6166326" y="6697988"/>
                  <a:pt x="6166326" y="6697988"/>
                </a:cubicBezTo>
                <a:lnTo>
                  <a:pt x="6167292" y="6699246"/>
                </a:lnTo>
                <a:cubicBezTo>
                  <a:pt x="6174378" y="6695471"/>
                  <a:pt x="6174378" y="6695471"/>
                  <a:pt x="6174378" y="6695471"/>
                </a:cubicBezTo>
                <a:cubicBezTo>
                  <a:pt x="6173734" y="6694841"/>
                  <a:pt x="6173734" y="6694841"/>
                  <a:pt x="6173734" y="6694841"/>
                </a:cubicBezTo>
                <a:cubicBezTo>
                  <a:pt x="6171802" y="6694527"/>
                  <a:pt x="6171802" y="6694527"/>
                  <a:pt x="6171802" y="6694527"/>
                </a:cubicBezTo>
                <a:cubicBezTo>
                  <a:pt x="6166970" y="6684458"/>
                  <a:pt x="6166970" y="6684458"/>
                  <a:pt x="6166970" y="6684458"/>
                </a:cubicBezTo>
                <a:cubicBezTo>
                  <a:pt x="6166970" y="6684458"/>
                  <a:pt x="6170835" y="6681626"/>
                  <a:pt x="6173734" y="6680997"/>
                </a:cubicBezTo>
                <a:cubicBezTo>
                  <a:pt x="6175023" y="6680997"/>
                  <a:pt x="6176955" y="6680997"/>
                  <a:pt x="6176955" y="6680997"/>
                </a:cubicBezTo>
                <a:cubicBezTo>
                  <a:pt x="6174378" y="6675963"/>
                  <a:pt x="6174378" y="6675963"/>
                  <a:pt x="6174378" y="6675963"/>
                </a:cubicBezTo>
                <a:cubicBezTo>
                  <a:pt x="6174378" y="6675963"/>
                  <a:pt x="6173412" y="6677536"/>
                  <a:pt x="6172446" y="6678165"/>
                </a:cubicBezTo>
                <a:cubicBezTo>
                  <a:pt x="6170513" y="6680053"/>
                  <a:pt x="6165360" y="6681626"/>
                  <a:pt x="6165360" y="6681626"/>
                </a:cubicBezTo>
                <a:cubicBezTo>
                  <a:pt x="6161816" y="6674704"/>
                  <a:pt x="6161816" y="6674704"/>
                  <a:pt x="6161816" y="6674704"/>
                </a:cubicBezTo>
                <a:cubicBezTo>
                  <a:pt x="6161816" y="6674704"/>
                  <a:pt x="6166648" y="6671243"/>
                  <a:pt x="6169869" y="6670299"/>
                </a:cubicBezTo>
                <a:cubicBezTo>
                  <a:pt x="6170835" y="6669985"/>
                  <a:pt x="6173090" y="6669670"/>
                  <a:pt x="6173090" y="6669670"/>
                </a:cubicBezTo>
                <a:cubicBezTo>
                  <a:pt x="6173090" y="6669670"/>
                  <a:pt x="6173090" y="6668097"/>
                  <a:pt x="6173412" y="6667468"/>
                </a:cubicBezTo>
                <a:cubicBezTo>
                  <a:pt x="6173734" y="6666209"/>
                  <a:pt x="6175023" y="6664321"/>
                  <a:pt x="6175023" y="6664321"/>
                </a:cubicBezTo>
                <a:close/>
                <a:moveTo>
                  <a:pt x="6030390" y="6663090"/>
                </a:moveTo>
                <a:cubicBezTo>
                  <a:pt x="6032518" y="6661940"/>
                  <a:pt x="6034976" y="6661463"/>
                  <a:pt x="6037104" y="6663368"/>
                </a:cubicBezTo>
                <a:cubicBezTo>
                  <a:pt x="6037761" y="6664003"/>
                  <a:pt x="6037761" y="6664003"/>
                  <a:pt x="6037761" y="6664003"/>
                </a:cubicBezTo>
                <a:cubicBezTo>
                  <a:pt x="6042019" y="6668131"/>
                  <a:pt x="6036449" y="6675116"/>
                  <a:pt x="6035139" y="6676386"/>
                </a:cubicBezTo>
                <a:cubicBezTo>
                  <a:pt x="6034157" y="6677021"/>
                  <a:pt x="6030880" y="6680196"/>
                  <a:pt x="6027605" y="6680196"/>
                </a:cubicBezTo>
                <a:cubicBezTo>
                  <a:pt x="6025966" y="6680196"/>
                  <a:pt x="6024656" y="6679879"/>
                  <a:pt x="6023674" y="6678609"/>
                </a:cubicBezTo>
                <a:cubicBezTo>
                  <a:pt x="6023347" y="6678291"/>
                  <a:pt x="6023347" y="6678291"/>
                  <a:pt x="6023347" y="6678291"/>
                </a:cubicBezTo>
                <a:cubicBezTo>
                  <a:pt x="6022035" y="6677339"/>
                  <a:pt x="6021709" y="6676386"/>
                  <a:pt x="6021381" y="6675116"/>
                </a:cubicBezTo>
                <a:cubicBezTo>
                  <a:pt x="6021381" y="6672259"/>
                  <a:pt x="6024001" y="6668766"/>
                  <a:pt x="6025640" y="6666861"/>
                </a:cubicBezTo>
                <a:cubicBezTo>
                  <a:pt x="6026459" y="6666067"/>
                  <a:pt x="6028260" y="6664241"/>
                  <a:pt x="6030390" y="6663090"/>
                </a:cubicBezTo>
                <a:close/>
                <a:moveTo>
                  <a:pt x="6030111" y="6659872"/>
                </a:moveTo>
                <a:cubicBezTo>
                  <a:pt x="6026346" y="6660186"/>
                  <a:pt x="6022895" y="6662383"/>
                  <a:pt x="6020698" y="6665835"/>
                </a:cubicBezTo>
                <a:cubicBezTo>
                  <a:pt x="6016617" y="6670856"/>
                  <a:pt x="6016617" y="6677446"/>
                  <a:pt x="6021324" y="6682153"/>
                </a:cubicBezTo>
                <a:cubicBezTo>
                  <a:pt x="6021324" y="6682153"/>
                  <a:pt x="6021324" y="6682153"/>
                  <a:pt x="6021324" y="6682467"/>
                </a:cubicBezTo>
                <a:cubicBezTo>
                  <a:pt x="6021324" y="6682467"/>
                  <a:pt x="6021324" y="6682467"/>
                  <a:pt x="6021639" y="6682467"/>
                </a:cubicBezTo>
                <a:cubicBezTo>
                  <a:pt x="6026659" y="6686546"/>
                  <a:pt x="6033250" y="6686546"/>
                  <a:pt x="6038270" y="6682153"/>
                </a:cubicBezTo>
                <a:cubicBezTo>
                  <a:pt x="6041409" y="6679642"/>
                  <a:pt x="6042978" y="6676190"/>
                  <a:pt x="6043292" y="6672425"/>
                </a:cubicBezTo>
                <a:cubicBezTo>
                  <a:pt x="6043605" y="6668973"/>
                  <a:pt x="6042664" y="6665835"/>
                  <a:pt x="6040467" y="6663638"/>
                </a:cubicBezTo>
                <a:cubicBezTo>
                  <a:pt x="6040154" y="6663010"/>
                  <a:pt x="6040154" y="6663010"/>
                  <a:pt x="6040154" y="6663010"/>
                </a:cubicBezTo>
                <a:cubicBezTo>
                  <a:pt x="6039840" y="6662696"/>
                  <a:pt x="6039840" y="6662696"/>
                  <a:pt x="6039840" y="6662696"/>
                </a:cubicBezTo>
                <a:cubicBezTo>
                  <a:pt x="6039526" y="6662383"/>
                  <a:pt x="6039526" y="6662383"/>
                  <a:pt x="6039526" y="6662383"/>
                </a:cubicBezTo>
                <a:cubicBezTo>
                  <a:pt x="6037015" y="6660186"/>
                  <a:pt x="6033877" y="6659558"/>
                  <a:pt x="6030111" y="6659872"/>
                </a:cubicBezTo>
                <a:close/>
                <a:moveTo>
                  <a:pt x="6187938" y="6653208"/>
                </a:moveTo>
                <a:cubicBezTo>
                  <a:pt x="6186092" y="6654812"/>
                  <a:pt x="6184553" y="6655774"/>
                  <a:pt x="6183014" y="6657377"/>
                </a:cubicBezTo>
                <a:cubicBezTo>
                  <a:pt x="6177474" y="6662829"/>
                  <a:pt x="6173780" y="6669885"/>
                  <a:pt x="6180859" y="6677582"/>
                </a:cubicBezTo>
                <a:cubicBezTo>
                  <a:pt x="6187323" y="6684958"/>
                  <a:pt x="6194094" y="6683034"/>
                  <a:pt x="6199634" y="6677582"/>
                </a:cubicBezTo>
                <a:cubicBezTo>
                  <a:pt x="6202404" y="6675016"/>
                  <a:pt x="6203635" y="6672771"/>
                  <a:pt x="6203943" y="6668602"/>
                </a:cubicBezTo>
                <a:cubicBezTo>
                  <a:pt x="6203943" y="6668602"/>
                  <a:pt x="6203943" y="6668602"/>
                  <a:pt x="6200558" y="6664112"/>
                </a:cubicBezTo>
                <a:cubicBezTo>
                  <a:pt x="6200558" y="6664112"/>
                  <a:pt x="6200558" y="6664112"/>
                  <a:pt x="6199634" y="6664754"/>
                </a:cubicBezTo>
                <a:cubicBezTo>
                  <a:pt x="6201173" y="6668281"/>
                  <a:pt x="6199942" y="6673092"/>
                  <a:pt x="6197480" y="6675337"/>
                </a:cubicBezTo>
                <a:cubicBezTo>
                  <a:pt x="6194094" y="6678865"/>
                  <a:pt x="6188246" y="6677903"/>
                  <a:pt x="6186092" y="6673734"/>
                </a:cubicBezTo>
                <a:cubicBezTo>
                  <a:pt x="6186092" y="6673734"/>
                  <a:pt x="6186092" y="6673734"/>
                  <a:pt x="6195325" y="6664433"/>
                </a:cubicBezTo>
                <a:cubicBezTo>
                  <a:pt x="6195325" y="6664433"/>
                  <a:pt x="6195325" y="6664433"/>
                  <a:pt x="6196864" y="6664754"/>
                </a:cubicBezTo>
                <a:cubicBezTo>
                  <a:pt x="6196864" y="6664754"/>
                  <a:pt x="6196864" y="6664754"/>
                  <a:pt x="6197788" y="6663792"/>
                </a:cubicBezTo>
                <a:cubicBezTo>
                  <a:pt x="6197788" y="6663792"/>
                  <a:pt x="6197788" y="6663792"/>
                  <a:pt x="6193786" y="6659622"/>
                </a:cubicBezTo>
                <a:cubicBezTo>
                  <a:pt x="6193786" y="6659622"/>
                  <a:pt x="6193786" y="6659622"/>
                  <a:pt x="6193171" y="6660585"/>
                </a:cubicBezTo>
                <a:cubicBezTo>
                  <a:pt x="6193171" y="6660585"/>
                  <a:pt x="6193171" y="6660585"/>
                  <a:pt x="6193171" y="6663150"/>
                </a:cubicBezTo>
                <a:cubicBezTo>
                  <a:pt x="6193171" y="6663150"/>
                  <a:pt x="6193171" y="6663150"/>
                  <a:pt x="6183937" y="6671489"/>
                </a:cubicBezTo>
                <a:cubicBezTo>
                  <a:pt x="6180859" y="6668602"/>
                  <a:pt x="6180552" y="6663150"/>
                  <a:pt x="6183937" y="6660264"/>
                </a:cubicBezTo>
                <a:cubicBezTo>
                  <a:pt x="6185784" y="6658340"/>
                  <a:pt x="6188554" y="6657698"/>
                  <a:pt x="6191324" y="6658660"/>
                </a:cubicBezTo>
                <a:cubicBezTo>
                  <a:pt x="6191324" y="6658660"/>
                  <a:pt x="6191324" y="6658660"/>
                  <a:pt x="6191940" y="6657377"/>
                </a:cubicBezTo>
                <a:cubicBezTo>
                  <a:pt x="6191940" y="6657377"/>
                  <a:pt x="6191940" y="6657377"/>
                  <a:pt x="6187938" y="6653208"/>
                </a:cubicBezTo>
                <a:close/>
                <a:moveTo>
                  <a:pt x="6196845" y="6642096"/>
                </a:moveTo>
                <a:cubicBezTo>
                  <a:pt x="6191242" y="6649399"/>
                  <a:pt x="6191242" y="6649399"/>
                  <a:pt x="6191242" y="6649399"/>
                </a:cubicBezTo>
                <a:cubicBezTo>
                  <a:pt x="6192799" y="6650351"/>
                  <a:pt x="6192799" y="6650351"/>
                  <a:pt x="6192799" y="6650351"/>
                </a:cubicBezTo>
                <a:cubicBezTo>
                  <a:pt x="6194355" y="6649399"/>
                  <a:pt x="6194355" y="6649399"/>
                  <a:pt x="6194355" y="6649399"/>
                </a:cubicBezTo>
                <a:cubicBezTo>
                  <a:pt x="6210230" y="6662734"/>
                  <a:pt x="6210230" y="6662734"/>
                  <a:pt x="6210230" y="6662734"/>
                </a:cubicBezTo>
                <a:cubicBezTo>
                  <a:pt x="6209919" y="6664639"/>
                  <a:pt x="6209919" y="6664639"/>
                  <a:pt x="6209919" y="6664639"/>
                </a:cubicBezTo>
                <a:lnTo>
                  <a:pt x="6210541" y="6665909"/>
                </a:lnTo>
                <a:cubicBezTo>
                  <a:pt x="6222992" y="6651304"/>
                  <a:pt x="6222992" y="6651304"/>
                  <a:pt x="6222992" y="6651304"/>
                </a:cubicBezTo>
                <a:cubicBezTo>
                  <a:pt x="6220191" y="6644319"/>
                  <a:pt x="6220191" y="6644319"/>
                  <a:pt x="6220191" y="6644319"/>
                </a:cubicBezTo>
                <a:cubicBezTo>
                  <a:pt x="6218323" y="6646224"/>
                  <a:pt x="6218323" y="6646224"/>
                  <a:pt x="6218323" y="6646224"/>
                </a:cubicBezTo>
                <a:cubicBezTo>
                  <a:pt x="6218323" y="6646224"/>
                  <a:pt x="6218946" y="6649081"/>
                  <a:pt x="6218946" y="6650669"/>
                </a:cubicBezTo>
                <a:cubicBezTo>
                  <a:pt x="6218323" y="6654162"/>
                  <a:pt x="6213654" y="6658607"/>
                  <a:pt x="6213654" y="6658607"/>
                </a:cubicBezTo>
                <a:cubicBezTo>
                  <a:pt x="6197468" y="6644954"/>
                  <a:pt x="6197468" y="6644954"/>
                  <a:pt x="6197468" y="6644954"/>
                </a:cubicBezTo>
                <a:cubicBezTo>
                  <a:pt x="6198090" y="6643049"/>
                  <a:pt x="6198090" y="6643049"/>
                  <a:pt x="6198090" y="6643049"/>
                </a:cubicBezTo>
                <a:cubicBezTo>
                  <a:pt x="6196845" y="6642096"/>
                  <a:pt x="6196845" y="6642096"/>
                  <a:pt x="6196845" y="6642096"/>
                </a:cubicBezTo>
                <a:close/>
                <a:moveTo>
                  <a:pt x="6013443" y="6635746"/>
                </a:moveTo>
                <a:lnTo>
                  <a:pt x="6013443" y="6637334"/>
                </a:lnTo>
                <a:lnTo>
                  <a:pt x="5995980" y="6650034"/>
                </a:lnTo>
                <a:lnTo>
                  <a:pt x="5994393" y="6648446"/>
                </a:lnTo>
                <a:lnTo>
                  <a:pt x="5992806" y="6650034"/>
                </a:lnTo>
                <a:lnTo>
                  <a:pt x="5997568" y="6654797"/>
                </a:lnTo>
                <a:lnTo>
                  <a:pt x="5999156" y="6654797"/>
                </a:lnTo>
                <a:lnTo>
                  <a:pt x="5999156" y="6651621"/>
                </a:lnTo>
                <a:lnTo>
                  <a:pt x="6011855" y="6643684"/>
                </a:lnTo>
                <a:lnTo>
                  <a:pt x="6005506" y="6665909"/>
                </a:lnTo>
                <a:lnTo>
                  <a:pt x="6008680" y="6669084"/>
                </a:lnTo>
                <a:lnTo>
                  <a:pt x="6024555" y="6653209"/>
                </a:lnTo>
                <a:lnTo>
                  <a:pt x="6026143" y="6651621"/>
                </a:lnTo>
                <a:lnTo>
                  <a:pt x="6027731" y="6651621"/>
                </a:lnTo>
                <a:lnTo>
                  <a:pt x="6024555" y="6646859"/>
                </a:lnTo>
                <a:lnTo>
                  <a:pt x="6022968" y="6648446"/>
                </a:lnTo>
                <a:lnTo>
                  <a:pt x="6022968" y="6650034"/>
                </a:lnTo>
                <a:lnTo>
                  <a:pt x="6011855" y="6661147"/>
                </a:lnTo>
                <a:lnTo>
                  <a:pt x="6016618" y="6638921"/>
                </a:lnTo>
                <a:lnTo>
                  <a:pt x="6015031" y="6635746"/>
                </a:lnTo>
                <a:close/>
                <a:moveTo>
                  <a:pt x="5999458" y="6630479"/>
                </a:moveTo>
                <a:cubicBezTo>
                  <a:pt x="5998324" y="6631200"/>
                  <a:pt x="5997567" y="6633004"/>
                  <a:pt x="5998324" y="6634809"/>
                </a:cubicBezTo>
                <a:cubicBezTo>
                  <a:pt x="5999079" y="6636613"/>
                  <a:pt x="6001348" y="6637334"/>
                  <a:pt x="6003237" y="6636613"/>
                </a:cubicBezTo>
                <a:cubicBezTo>
                  <a:pt x="6004749" y="6635891"/>
                  <a:pt x="6005506" y="6633726"/>
                  <a:pt x="6004749" y="6632283"/>
                </a:cubicBezTo>
                <a:cubicBezTo>
                  <a:pt x="6003616" y="6630479"/>
                  <a:pt x="6001348" y="6629396"/>
                  <a:pt x="5999458" y="6630479"/>
                </a:cubicBezTo>
                <a:close/>
                <a:moveTo>
                  <a:pt x="6207117" y="6626221"/>
                </a:moveTo>
                <a:lnTo>
                  <a:pt x="6203942" y="6632571"/>
                </a:lnTo>
                <a:lnTo>
                  <a:pt x="6203942" y="6634159"/>
                </a:lnTo>
                <a:lnTo>
                  <a:pt x="6207117" y="6632571"/>
                </a:lnTo>
                <a:lnTo>
                  <a:pt x="6224580" y="6643684"/>
                </a:lnTo>
                <a:lnTo>
                  <a:pt x="6224580" y="6645271"/>
                </a:lnTo>
                <a:lnTo>
                  <a:pt x="6226168" y="6645271"/>
                </a:lnTo>
                <a:lnTo>
                  <a:pt x="6230930" y="6637334"/>
                </a:lnTo>
                <a:lnTo>
                  <a:pt x="6229343" y="6637334"/>
                </a:lnTo>
                <a:lnTo>
                  <a:pt x="6227755" y="6638921"/>
                </a:lnTo>
                <a:lnTo>
                  <a:pt x="6207117" y="6627809"/>
                </a:lnTo>
                <a:lnTo>
                  <a:pt x="6208705" y="6626221"/>
                </a:lnTo>
                <a:close/>
                <a:moveTo>
                  <a:pt x="6002331" y="6615108"/>
                </a:moveTo>
                <a:lnTo>
                  <a:pt x="6002331" y="6616696"/>
                </a:lnTo>
                <a:lnTo>
                  <a:pt x="5983280" y="6626221"/>
                </a:lnTo>
                <a:lnTo>
                  <a:pt x="5981693" y="6624634"/>
                </a:lnTo>
                <a:lnTo>
                  <a:pt x="5980106" y="6624634"/>
                </a:lnTo>
                <a:lnTo>
                  <a:pt x="5983280" y="6632571"/>
                </a:lnTo>
                <a:lnTo>
                  <a:pt x="5984868" y="6632571"/>
                </a:lnTo>
                <a:lnTo>
                  <a:pt x="5984868" y="6630984"/>
                </a:lnTo>
                <a:lnTo>
                  <a:pt x="6003918" y="6621458"/>
                </a:lnTo>
                <a:lnTo>
                  <a:pt x="6005507" y="6623046"/>
                </a:lnTo>
                <a:lnTo>
                  <a:pt x="6007094" y="6621458"/>
                </a:lnTo>
                <a:lnTo>
                  <a:pt x="6003918" y="6615108"/>
                </a:lnTo>
                <a:close/>
                <a:moveTo>
                  <a:pt x="6217912" y="6602408"/>
                </a:moveTo>
                <a:cubicBezTo>
                  <a:pt x="6216642" y="6604272"/>
                  <a:pt x="6215690" y="6605514"/>
                  <a:pt x="6214737" y="6607999"/>
                </a:cubicBezTo>
                <a:cubicBezTo>
                  <a:pt x="6211562" y="6615143"/>
                  <a:pt x="6210292" y="6622908"/>
                  <a:pt x="6219817" y="6626945"/>
                </a:cubicBezTo>
                <a:cubicBezTo>
                  <a:pt x="6229660" y="6630983"/>
                  <a:pt x="6235058" y="6626324"/>
                  <a:pt x="6238550" y="6619802"/>
                </a:cubicBezTo>
                <a:cubicBezTo>
                  <a:pt x="6240138" y="6616075"/>
                  <a:pt x="6240455" y="6613279"/>
                  <a:pt x="6239503" y="6609241"/>
                </a:cubicBezTo>
                <a:cubicBezTo>
                  <a:pt x="6239503" y="6609241"/>
                  <a:pt x="6239503" y="6609241"/>
                  <a:pt x="6234423" y="6607067"/>
                </a:cubicBezTo>
                <a:cubicBezTo>
                  <a:pt x="6234423" y="6607067"/>
                  <a:pt x="6234423" y="6607067"/>
                  <a:pt x="6233470" y="6607999"/>
                </a:cubicBezTo>
                <a:cubicBezTo>
                  <a:pt x="6236328" y="6610794"/>
                  <a:pt x="6236963" y="6614832"/>
                  <a:pt x="6235693" y="6617628"/>
                </a:cubicBezTo>
                <a:cubicBezTo>
                  <a:pt x="6233470" y="6621976"/>
                  <a:pt x="6225215" y="6622908"/>
                  <a:pt x="6221722" y="6620112"/>
                </a:cubicBezTo>
                <a:cubicBezTo>
                  <a:pt x="6217912" y="6617317"/>
                  <a:pt x="6214737" y="6613900"/>
                  <a:pt x="6216642" y="6609863"/>
                </a:cubicBezTo>
                <a:cubicBezTo>
                  <a:pt x="6217912" y="6607378"/>
                  <a:pt x="6220135" y="6605825"/>
                  <a:pt x="6222992" y="6605825"/>
                </a:cubicBezTo>
                <a:cubicBezTo>
                  <a:pt x="6222992" y="6605825"/>
                  <a:pt x="6222992" y="6605825"/>
                  <a:pt x="6223310" y="6604272"/>
                </a:cubicBezTo>
                <a:cubicBezTo>
                  <a:pt x="6223310" y="6604272"/>
                  <a:pt x="6223310" y="6604272"/>
                  <a:pt x="6217912" y="6602408"/>
                </a:cubicBezTo>
                <a:close/>
                <a:moveTo>
                  <a:pt x="6129330" y="6599233"/>
                </a:moveTo>
                <a:cubicBezTo>
                  <a:pt x="6133335" y="6599233"/>
                  <a:pt x="6143192" y="6599233"/>
                  <a:pt x="6149968" y="6599233"/>
                </a:cubicBezTo>
                <a:cubicBezTo>
                  <a:pt x="6142884" y="6614711"/>
                  <a:pt x="6135799" y="6628900"/>
                  <a:pt x="6129330" y="6640508"/>
                </a:cubicBezTo>
                <a:cubicBezTo>
                  <a:pt x="6129330" y="6625353"/>
                  <a:pt x="6129330" y="6604393"/>
                  <a:pt x="6129330" y="6599233"/>
                </a:cubicBezTo>
                <a:close/>
                <a:moveTo>
                  <a:pt x="6065830" y="6599233"/>
                </a:moveTo>
                <a:cubicBezTo>
                  <a:pt x="6073348" y="6599233"/>
                  <a:pt x="6083480" y="6599233"/>
                  <a:pt x="6088055" y="6599233"/>
                </a:cubicBezTo>
                <a:cubicBezTo>
                  <a:pt x="6088055" y="6604393"/>
                  <a:pt x="6088055" y="6625353"/>
                  <a:pt x="6088055" y="6640508"/>
                </a:cubicBezTo>
                <a:cubicBezTo>
                  <a:pt x="6080866" y="6628900"/>
                  <a:pt x="6073348" y="6614711"/>
                  <a:pt x="6065830" y="6599233"/>
                </a:cubicBezTo>
                <a:close/>
                <a:moveTo>
                  <a:pt x="5985060" y="6592919"/>
                </a:moveTo>
                <a:cubicBezTo>
                  <a:pt x="5975325" y="6595487"/>
                  <a:pt x="5973756" y="6602551"/>
                  <a:pt x="5975325" y="6609935"/>
                </a:cubicBezTo>
                <a:cubicBezTo>
                  <a:pt x="5976267" y="6613788"/>
                  <a:pt x="5977838" y="6616036"/>
                  <a:pt x="5980978" y="6618283"/>
                </a:cubicBezTo>
                <a:cubicBezTo>
                  <a:pt x="5980978" y="6618283"/>
                  <a:pt x="5980978" y="6618283"/>
                  <a:pt x="5986630" y="6616999"/>
                </a:cubicBezTo>
                <a:cubicBezTo>
                  <a:pt x="5986630" y="6616999"/>
                  <a:pt x="5986630" y="6616999"/>
                  <a:pt x="5986630" y="6616036"/>
                </a:cubicBezTo>
                <a:cubicBezTo>
                  <a:pt x="5982862" y="6615715"/>
                  <a:pt x="5979094" y="6612183"/>
                  <a:pt x="5978465" y="6609293"/>
                </a:cubicBezTo>
                <a:cubicBezTo>
                  <a:pt x="5977523" y="6604477"/>
                  <a:pt x="5980978" y="6599661"/>
                  <a:pt x="5985688" y="6599340"/>
                </a:cubicBezTo>
                <a:cubicBezTo>
                  <a:pt x="5985688" y="6599340"/>
                  <a:pt x="5985688" y="6599340"/>
                  <a:pt x="5988828" y="6611862"/>
                </a:cubicBezTo>
                <a:cubicBezTo>
                  <a:pt x="5988828" y="6611862"/>
                  <a:pt x="5988828" y="6611862"/>
                  <a:pt x="5987886" y="6613146"/>
                </a:cubicBezTo>
                <a:cubicBezTo>
                  <a:pt x="5987886" y="6613146"/>
                  <a:pt x="5987886" y="6613146"/>
                  <a:pt x="5988200" y="6614430"/>
                </a:cubicBezTo>
                <a:cubicBezTo>
                  <a:pt x="5988200" y="6614430"/>
                  <a:pt x="5988200" y="6614430"/>
                  <a:pt x="5994166" y="6612825"/>
                </a:cubicBezTo>
                <a:cubicBezTo>
                  <a:pt x="5994166" y="6612825"/>
                  <a:pt x="5994166" y="6612825"/>
                  <a:pt x="5993538" y="6611541"/>
                </a:cubicBezTo>
                <a:cubicBezTo>
                  <a:pt x="5993538" y="6611541"/>
                  <a:pt x="5993538" y="6611541"/>
                  <a:pt x="5991340" y="6610578"/>
                </a:cubicBezTo>
                <a:cubicBezTo>
                  <a:pt x="5991340" y="6610578"/>
                  <a:pt x="5991340" y="6610578"/>
                  <a:pt x="5988828" y="6598377"/>
                </a:cubicBezTo>
                <a:cubicBezTo>
                  <a:pt x="5992597" y="6596772"/>
                  <a:pt x="5997307" y="6599019"/>
                  <a:pt x="5998249" y="6603193"/>
                </a:cubicBezTo>
                <a:cubicBezTo>
                  <a:pt x="5998877" y="6606083"/>
                  <a:pt x="5998249" y="6608972"/>
                  <a:pt x="5996365" y="6610899"/>
                </a:cubicBezTo>
                <a:cubicBezTo>
                  <a:pt x="5996365" y="6610899"/>
                  <a:pt x="5996365" y="6610899"/>
                  <a:pt x="5996992" y="6611862"/>
                </a:cubicBezTo>
                <a:cubicBezTo>
                  <a:pt x="5996992" y="6611862"/>
                  <a:pt x="5996992" y="6611862"/>
                  <a:pt x="6002330" y="6610257"/>
                </a:cubicBezTo>
                <a:cubicBezTo>
                  <a:pt x="6002017" y="6608009"/>
                  <a:pt x="6002017" y="6606404"/>
                  <a:pt x="6001388" y="6603835"/>
                </a:cubicBezTo>
                <a:cubicBezTo>
                  <a:pt x="5999190" y="6596130"/>
                  <a:pt x="5994794" y="6589708"/>
                  <a:pt x="5985060" y="6592919"/>
                </a:cubicBezTo>
                <a:close/>
                <a:moveTo>
                  <a:pt x="6218230" y="6591296"/>
                </a:moveTo>
                <a:lnTo>
                  <a:pt x="6216642" y="6599234"/>
                </a:lnTo>
                <a:lnTo>
                  <a:pt x="6218230" y="6599234"/>
                </a:lnTo>
                <a:lnTo>
                  <a:pt x="6219817" y="6597646"/>
                </a:lnTo>
                <a:lnTo>
                  <a:pt x="6240455" y="6600821"/>
                </a:lnTo>
                <a:lnTo>
                  <a:pt x="6240455" y="6602409"/>
                </a:lnTo>
                <a:lnTo>
                  <a:pt x="6242043" y="6603996"/>
                </a:lnTo>
                <a:lnTo>
                  <a:pt x="6243630" y="6594471"/>
                </a:lnTo>
                <a:lnTo>
                  <a:pt x="6242043" y="6596059"/>
                </a:lnTo>
                <a:lnTo>
                  <a:pt x="6219817" y="6592884"/>
                </a:lnTo>
                <a:lnTo>
                  <a:pt x="6219817" y="6591296"/>
                </a:lnTo>
                <a:close/>
                <a:moveTo>
                  <a:pt x="4811421" y="6570659"/>
                </a:moveTo>
                <a:cubicBezTo>
                  <a:pt x="4812046" y="6570659"/>
                  <a:pt x="4812046" y="6570659"/>
                  <a:pt x="4812359" y="6570659"/>
                </a:cubicBezTo>
                <a:cubicBezTo>
                  <a:pt x="4813298" y="6570659"/>
                  <a:pt x="4813298" y="6570987"/>
                  <a:pt x="4813298" y="6572952"/>
                </a:cubicBezTo>
                <a:lnTo>
                  <a:pt x="4813298" y="6576883"/>
                </a:lnTo>
                <a:cubicBezTo>
                  <a:pt x="4813298" y="6581797"/>
                  <a:pt x="4812673" y="6584090"/>
                  <a:pt x="4810796" y="6586056"/>
                </a:cubicBezTo>
                <a:cubicBezTo>
                  <a:pt x="4807980" y="6589332"/>
                  <a:pt x="4803602" y="6591297"/>
                  <a:pt x="4800166" y="6591297"/>
                </a:cubicBezTo>
                <a:cubicBezTo>
                  <a:pt x="4795787" y="6591297"/>
                  <a:pt x="4792659" y="6588349"/>
                  <a:pt x="4792659" y="6583763"/>
                </a:cubicBezTo>
                <a:cubicBezTo>
                  <a:pt x="4792659" y="6579832"/>
                  <a:pt x="4794536" y="6577211"/>
                  <a:pt x="4797977" y="6574918"/>
                </a:cubicBezTo>
                <a:cubicBezTo>
                  <a:pt x="4800789" y="6573280"/>
                  <a:pt x="4802978" y="6572625"/>
                  <a:pt x="4810169" y="6570987"/>
                </a:cubicBezTo>
                <a:cubicBezTo>
                  <a:pt x="4810169" y="6570987"/>
                  <a:pt x="4810169" y="6570987"/>
                  <a:pt x="4811421" y="6570659"/>
                </a:cubicBezTo>
                <a:close/>
                <a:moveTo>
                  <a:pt x="5974078" y="6569071"/>
                </a:moveTo>
                <a:cubicBezTo>
                  <a:pt x="5994394" y="6569721"/>
                  <a:pt x="5994394" y="6569721"/>
                  <a:pt x="5994394" y="6569721"/>
                </a:cubicBezTo>
                <a:cubicBezTo>
                  <a:pt x="5994072" y="6571994"/>
                  <a:pt x="5994394" y="6573293"/>
                  <a:pt x="5993749" y="6575566"/>
                </a:cubicBezTo>
                <a:cubicBezTo>
                  <a:pt x="5993103" y="6578488"/>
                  <a:pt x="5989557" y="6582710"/>
                  <a:pt x="5985364" y="6583035"/>
                </a:cubicBezTo>
                <a:cubicBezTo>
                  <a:pt x="5979237" y="6583359"/>
                  <a:pt x="5974400" y="6578164"/>
                  <a:pt x="5974078" y="6574267"/>
                </a:cubicBezTo>
                <a:cubicBezTo>
                  <a:pt x="5973756" y="6570045"/>
                  <a:pt x="5974078" y="6569071"/>
                  <a:pt x="5974078" y="6569071"/>
                </a:cubicBezTo>
                <a:close/>
                <a:moveTo>
                  <a:pt x="5970895" y="6561133"/>
                </a:moveTo>
                <a:cubicBezTo>
                  <a:pt x="5970895" y="6574627"/>
                  <a:pt x="5970895" y="6574627"/>
                  <a:pt x="5970895" y="6574627"/>
                </a:cubicBezTo>
                <a:cubicBezTo>
                  <a:pt x="5970581" y="6580732"/>
                  <a:pt x="5976858" y="6588121"/>
                  <a:pt x="5985016" y="6588121"/>
                </a:cubicBezTo>
                <a:cubicBezTo>
                  <a:pt x="5992548" y="6587479"/>
                  <a:pt x="5996313" y="6580089"/>
                  <a:pt x="5996628" y="6573342"/>
                </a:cubicBezTo>
                <a:cubicBezTo>
                  <a:pt x="5997568" y="6561776"/>
                  <a:pt x="5997568" y="6561776"/>
                  <a:pt x="5997568" y="6561776"/>
                </a:cubicBezTo>
                <a:lnTo>
                  <a:pt x="5996000" y="6561776"/>
                </a:lnTo>
                <a:cubicBezTo>
                  <a:pt x="5995058" y="6563382"/>
                  <a:pt x="5995058" y="6563382"/>
                  <a:pt x="5995058" y="6563382"/>
                </a:cubicBezTo>
                <a:cubicBezTo>
                  <a:pt x="5973718" y="6563061"/>
                  <a:pt x="5973718" y="6563061"/>
                  <a:pt x="5973718" y="6563061"/>
                </a:cubicBezTo>
                <a:cubicBezTo>
                  <a:pt x="5972463" y="6561133"/>
                  <a:pt x="5972463" y="6561133"/>
                  <a:pt x="5972463" y="6561133"/>
                </a:cubicBezTo>
                <a:cubicBezTo>
                  <a:pt x="5970895" y="6561133"/>
                  <a:pt x="5970895" y="6561133"/>
                  <a:pt x="5970895" y="6561133"/>
                </a:cubicBezTo>
                <a:close/>
                <a:moveTo>
                  <a:pt x="6218230" y="6559546"/>
                </a:moveTo>
                <a:cubicBezTo>
                  <a:pt x="6218230" y="6559546"/>
                  <a:pt x="6218230" y="6559546"/>
                  <a:pt x="6220070" y="6564826"/>
                </a:cubicBezTo>
                <a:cubicBezTo>
                  <a:pt x="6220070" y="6564826"/>
                  <a:pt x="6220070" y="6564826"/>
                  <a:pt x="6219764" y="6584394"/>
                </a:cubicBezTo>
                <a:lnTo>
                  <a:pt x="6218537" y="6588121"/>
                </a:lnTo>
                <a:cubicBezTo>
                  <a:pt x="6218537" y="6588121"/>
                  <a:pt x="6218537" y="6588121"/>
                  <a:pt x="6224364" y="6584394"/>
                </a:cubicBezTo>
                <a:cubicBezTo>
                  <a:pt x="6223751" y="6584394"/>
                  <a:pt x="6223137" y="6584083"/>
                  <a:pt x="6223137" y="6583773"/>
                </a:cubicBezTo>
                <a:cubicBezTo>
                  <a:pt x="6222524" y="6583152"/>
                  <a:pt x="6222830" y="6579735"/>
                  <a:pt x="6222830" y="6577561"/>
                </a:cubicBezTo>
                <a:cubicBezTo>
                  <a:pt x="6222830" y="6577561"/>
                  <a:pt x="6222830" y="6577561"/>
                  <a:pt x="6243685" y="6577250"/>
                </a:cubicBezTo>
                <a:cubicBezTo>
                  <a:pt x="6243685" y="6577250"/>
                  <a:pt x="6243685" y="6577250"/>
                  <a:pt x="6244605" y="6578803"/>
                </a:cubicBezTo>
                <a:cubicBezTo>
                  <a:pt x="6244605" y="6578803"/>
                  <a:pt x="6244605" y="6578803"/>
                  <a:pt x="6245218" y="6579114"/>
                </a:cubicBezTo>
                <a:cubicBezTo>
                  <a:pt x="6245218" y="6579114"/>
                  <a:pt x="6245218" y="6579114"/>
                  <a:pt x="6245218" y="6571349"/>
                </a:cubicBezTo>
                <a:cubicBezTo>
                  <a:pt x="6245218" y="6571349"/>
                  <a:pt x="6245218" y="6571349"/>
                  <a:pt x="6243992" y="6571349"/>
                </a:cubicBezTo>
                <a:cubicBezTo>
                  <a:pt x="6243992" y="6571349"/>
                  <a:pt x="6243992" y="6571349"/>
                  <a:pt x="6243685" y="6572281"/>
                </a:cubicBezTo>
                <a:cubicBezTo>
                  <a:pt x="6243685" y="6572281"/>
                  <a:pt x="6243685" y="6572281"/>
                  <a:pt x="6222524" y="6572591"/>
                </a:cubicBezTo>
                <a:cubicBezTo>
                  <a:pt x="6222524" y="6568243"/>
                  <a:pt x="6222524" y="6565137"/>
                  <a:pt x="6223444" y="6564516"/>
                </a:cubicBezTo>
                <a:cubicBezTo>
                  <a:pt x="6223751" y="6564205"/>
                  <a:pt x="6224364" y="6563895"/>
                  <a:pt x="6224977" y="6563895"/>
                </a:cubicBezTo>
                <a:cubicBezTo>
                  <a:pt x="6224977" y="6563895"/>
                  <a:pt x="6224977" y="6563895"/>
                  <a:pt x="6218230" y="6559546"/>
                </a:cubicBezTo>
                <a:close/>
                <a:moveTo>
                  <a:pt x="5983809" y="6552364"/>
                </a:moveTo>
                <a:cubicBezTo>
                  <a:pt x="5982298" y="6553120"/>
                  <a:pt x="5981692" y="6555010"/>
                  <a:pt x="5982298" y="6556900"/>
                </a:cubicBezTo>
                <a:cubicBezTo>
                  <a:pt x="5982902" y="6558790"/>
                  <a:pt x="5984717" y="6559546"/>
                  <a:pt x="5985926" y="6558790"/>
                </a:cubicBezTo>
                <a:cubicBezTo>
                  <a:pt x="5987437" y="6557278"/>
                  <a:pt x="5988043" y="6555388"/>
                  <a:pt x="5987437" y="6553498"/>
                </a:cubicBezTo>
                <a:cubicBezTo>
                  <a:pt x="5986834" y="6551986"/>
                  <a:pt x="5985018" y="6551608"/>
                  <a:pt x="5983809" y="6552364"/>
                </a:cubicBezTo>
                <a:close/>
                <a:moveTo>
                  <a:pt x="5026508" y="6543672"/>
                </a:moveTo>
                <a:cubicBezTo>
                  <a:pt x="5036386" y="6543672"/>
                  <a:pt x="5043486" y="6554080"/>
                  <a:pt x="5043486" y="6568904"/>
                </a:cubicBezTo>
                <a:cubicBezTo>
                  <a:pt x="5043486" y="6581520"/>
                  <a:pt x="5036696" y="6591297"/>
                  <a:pt x="5027743" y="6591297"/>
                </a:cubicBezTo>
                <a:cubicBezTo>
                  <a:pt x="5017557" y="6591297"/>
                  <a:pt x="5010148" y="6580889"/>
                  <a:pt x="5010148" y="6566696"/>
                </a:cubicBezTo>
                <a:cubicBezTo>
                  <a:pt x="5010148" y="6553450"/>
                  <a:pt x="5017248" y="6543672"/>
                  <a:pt x="5026508" y="6543672"/>
                </a:cubicBezTo>
                <a:close/>
                <a:moveTo>
                  <a:pt x="4954742" y="6543672"/>
                </a:moveTo>
                <a:cubicBezTo>
                  <a:pt x="4963220" y="6543672"/>
                  <a:pt x="4968873" y="6552679"/>
                  <a:pt x="4968873" y="6566831"/>
                </a:cubicBezTo>
                <a:cubicBezTo>
                  <a:pt x="4968873" y="6581627"/>
                  <a:pt x="4961336" y="6592885"/>
                  <a:pt x="4951602" y="6592885"/>
                </a:cubicBezTo>
                <a:cubicBezTo>
                  <a:pt x="4947520" y="6592885"/>
                  <a:pt x="4943121" y="6590312"/>
                  <a:pt x="4941867" y="6587739"/>
                </a:cubicBezTo>
                <a:cubicBezTo>
                  <a:pt x="4940924" y="6585166"/>
                  <a:pt x="4940297" y="6581627"/>
                  <a:pt x="4940297" y="6571334"/>
                </a:cubicBezTo>
                <a:cubicBezTo>
                  <a:pt x="4940297" y="6562971"/>
                  <a:pt x="4940924" y="6557503"/>
                  <a:pt x="4942494" y="6553965"/>
                </a:cubicBezTo>
                <a:cubicBezTo>
                  <a:pt x="4944692" y="6547532"/>
                  <a:pt x="4949718" y="6543672"/>
                  <a:pt x="4954742" y="6543672"/>
                </a:cubicBezTo>
                <a:close/>
                <a:moveTo>
                  <a:pt x="5178611" y="6542084"/>
                </a:moveTo>
                <a:cubicBezTo>
                  <a:pt x="5183202" y="6542084"/>
                  <a:pt x="5187465" y="6544624"/>
                  <a:pt x="5189759" y="6548752"/>
                </a:cubicBezTo>
                <a:cubicBezTo>
                  <a:pt x="5191727" y="6552562"/>
                  <a:pt x="5192710" y="6557959"/>
                  <a:pt x="5192710" y="6566214"/>
                </a:cubicBezTo>
                <a:cubicBezTo>
                  <a:pt x="5192710" y="6582089"/>
                  <a:pt x="5188121" y="6589709"/>
                  <a:pt x="5178611" y="6589709"/>
                </a:cubicBezTo>
                <a:cubicBezTo>
                  <a:pt x="5169104" y="6589709"/>
                  <a:pt x="5162548" y="6579549"/>
                  <a:pt x="5162548" y="6564944"/>
                </a:cubicBezTo>
                <a:cubicBezTo>
                  <a:pt x="5162548" y="6551609"/>
                  <a:pt x="5169104" y="6542084"/>
                  <a:pt x="5178611" y="6542084"/>
                </a:cubicBezTo>
                <a:close/>
                <a:moveTo>
                  <a:pt x="4872968" y="6542084"/>
                </a:moveTo>
                <a:cubicBezTo>
                  <a:pt x="4877312" y="6542084"/>
                  <a:pt x="4881351" y="6544624"/>
                  <a:pt x="4883528" y="6548752"/>
                </a:cubicBezTo>
                <a:cubicBezTo>
                  <a:pt x="4885388" y="6552562"/>
                  <a:pt x="4886321" y="6557959"/>
                  <a:pt x="4886321" y="6566214"/>
                </a:cubicBezTo>
                <a:cubicBezTo>
                  <a:pt x="4886321" y="6582089"/>
                  <a:pt x="4881972" y="6589709"/>
                  <a:pt x="4872968" y="6589709"/>
                </a:cubicBezTo>
                <a:cubicBezTo>
                  <a:pt x="4863959" y="6589709"/>
                  <a:pt x="4857745" y="6579549"/>
                  <a:pt x="4857745" y="6564944"/>
                </a:cubicBezTo>
                <a:cubicBezTo>
                  <a:pt x="4857745" y="6551609"/>
                  <a:pt x="4863959" y="6542084"/>
                  <a:pt x="4872968" y="6542084"/>
                </a:cubicBezTo>
                <a:close/>
                <a:moveTo>
                  <a:pt x="5579869" y="6540496"/>
                </a:moveTo>
                <a:cubicBezTo>
                  <a:pt x="5583002" y="6540496"/>
                  <a:pt x="5585823" y="6541819"/>
                  <a:pt x="5587389" y="6544134"/>
                </a:cubicBezTo>
                <a:cubicBezTo>
                  <a:pt x="5588642" y="6546119"/>
                  <a:pt x="5589582" y="6549426"/>
                  <a:pt x="5589582" y="6551741"/>
                </a:cubicBezTo>
                <a:cubicBezTo>
                  <a:pt x="5589582" y="6553395"/>
                  <a:pt x="5588957" y="6554387"/>
                  <a:pt x="5587077" y="6554387"/>
                </a:cubicBezTo>
                <a:cubicBezTo>
                  <a:pt x="5584571" y="6554718"/>
                  <a:pt x="5578303" y="6555379"/>
                  <a:pt x="5576110" y="6555710"/>
                </a:cubicBezTo>
                <a:cubicBezTo>
                  <a:pt x="5576110" y="6555710"/>
                  <a:pt x="5576110" y="6555710"/>
                  <a:pt x="5570157" y="6556041"/>
                </a:cubicBezTo>
                <a:lnTo>
                  <a:pt x="5567337" y="6556371"/>
                </a:lnTo>
                <a:cubicBezTo>
                  <a:pt x="5566084" y="6556371"/>
                  <a:pt x="5565771" y="6555710"/>
                  <a:pt x="5565771" y="6554718"/>
                </a:cubicBezTo>
                <a:cubicBezTo>
                  <a:pt x="5565771" y="6552402"/>
                  <a:pt x="5567024" y="6548434"/>
                  <a:pt x="5569217" y="6545788"/>
                </a:cubicBezTo>
                <a:cubicBezTo>
                  <a:pt x="5571410" y="6542481"/>
                  <a:pt x="5575482" y="6540496"/>
                  <a:pt x="5579869" y="6540496"/>
                </a:cubicBezTo>
                <a:close/>
                <a:moveTo>
                  <a:pt x="6129330" y="6537321"/>
                </a:moveTo>
                <a:cubicBezTo>
                  <a:pt x="6173780" y="6537321"/>
                  <a:pt x="6173780" y="6537321"/>
                  <a:pt x="6173780" y="6537321"/>
                </a:cubicBezTo>
                <a:cubicBezTo>
                  <a:pt x="6171604" y="6544512"/>
                  <a:pt x="6169428" y="6552029"/>
                  <a:pt x="6166631" y="6559546"/>
                </a:cubicBezTo>
                <a:cubicBezTo>
                  <a:pt x="6158549" y="6559546"/>
                  <a:pt x="6135236" y="6559546"/>
                  <a:pt x="6129330" y="6559546"/>
                </a:cubicBezTo>
                <a:cubicBezTo>
                  <a:pt x="6129330" y="6554971"/>
                  <a:pt x="6129330" y="6543858"/>
                  <a:pt x="6129330" y="6537321"/>
                </a:cubicBezTo>
                <a:close/>
                <a:moveTo>
                  <a:pt x="6096878" y="6537321"/>
                </a:moveTo>
                <a:cubicBezTo>
                  <a:pt x="6108373" y="6537321"/>
                  <a:pt x="6108373" y="6537321"/>
                  <a:pt x="6108373" y="6537321"/>
                </a:cubicBezTo>
                <a:cubicBezTo>
                  <a:pt x="6119869" y="6537321"/>
                  <a:pt x="6119869" y="6537321"/>
                  <a:pt x="6119869" y="6537321"/>
                </a:cubicBezTo>
                <a:cubicBezTo>
                  <a:pt x="6119869" y="6568512"/>
                  <a:pt x="6119869" y="6568512"/>
                  <a:pt x="6119869" y="6568512"/>
                </a:cubicBezTo>
                <a:cubicBezTo>
                  <a:pt x="6164255" y="6568512"/>
                  <a:pt x="6164255" y="6568512"/>
                  <a:pt x="6164255" y="6568512"/>
                </a:cubicBezTo>
                <a:cubicBezTo>
                  <a:pt x="6163936" y="6569466"/>
                  <a:pt x="6163297" y="6570739"/>
                  <a:pt x="6162659" y="6572012"/>
                </a:cubicBezTo>
                <a:cubicBezTo>
                  <a:pt x="6160423" y="6578060"/>
                  <a:pt x="6157549" y="6584107"/>
                  <a:pt x="6154995" y="6590154"/>
                </a:cubicBezTo>
                <a:cubicBezTo>
                  <a:pt x="6124659" y="6590154"/>
                  <a:pt x="6124659" y="6590154"/>
                  <a:pt x="6124659" y="6590154"/>
                </a:cubicBezTo>
                <a:cubicBezTo>
                  <a:pt x="6119869" y="6590154"/>
                  <a:pt x="6119869" y="6590154"/>
                  <a:pt x="6119869" y="6590154"/>
                </a:cubicBezTo>
                <a:cubicBezTo>
                  <a:pt x="6119869" y="6655080"/>
                  <a:pt x="6119869" y="6655080"/>
                  <a:pt x="6119869" y="6655080"/>
                </a:cubicBezTo>
                <a:cubicBezTo>
                  <a:pt x="6116676" y="6659854"/>
                  <a:pt x="6113483" y="6663992"/>
                  <a:pt x="6110928" y="6666538"/>
                </a:cubicBezTo>
                <a:cubicBezTo>
                  <a:pt x="6110289" y="6667493"/>
                  <a:pt x="6109012" y="6668448"/>
                  <a:pt x="6108373" y="6669084"/>
                </a:cubicBezTo>
                <a:cubicBezTo>
                  <a:pt x="6107735" y="6668448"/>
                  <a:pt x="6106777" y="6667493"/>
                  <a:pt x="6105819" y="6666538"/>
                </a:cubicBezTo>
                <a:cubicBezTo>
                  <a:pt x="6103264" y="6663992"/>
                  <a:pt x="6100390" y="6659854"/>
                  <a:pt x="6096878" y="6655080"/>
                </a:cubicBezTo>
                <a:cubicBezTo>
                  <a:pt x="6096878" y="6590154"/>
                  <a:pt x="6096878" y="6590154"/>
                  <a:pt x="6096878" y="6590154"/>
                </a:cubicBezTo>
                <a:cubicBezTo>
                  <a:pt x="6092407" y="6590154"/>
                  <a:pt x="6092407" y="6590154"/>
                  <a:pt x="6092407" y="6590154"/>
                </a:cubicBezTo>
                <a:cubicBezTo>
                  <a:pt x="6062391" y="6590154"/>
                  <a:pt x="6062391" y="6590154"/>
                  <a:pt x="6062391" y="6590154"/>
                </a:cubicBezTo>
                <a:cubicBezTo>
                  <a:pt x="6059517" y="6584107"/>
                  <a:pt x="6056962" y="6578060"/>
                  <a:pt x="6054727" y="6572012"/>
                </a:cubicBezTo>
                <a:cubicBezTo>
                  <a:pt x="6054088" y="6570739"/>
                  <a:pt x="6053769" y="6569466"/>
                  <a:pt x="6053130" y="6568512"/>
                </a:cubicBezTo>
                <a:cubicBezTo>
                  <a:pt x="6096878" y="6568512"/>
                  <a:pt x="6096878" y="6568512"/>
                  <a:pt x="6096878" y="6568512"/>
                </a:cubicBezTo>
                <a:cubicBezTo>
                  <a:pt x="6096878" y="6537321"/>
                  <a:pt x="6096878" y="6537321"/>
                  <a:pt x="6096878" y="6537321"/>
                </a:cubicBezTo>
                <a:close/>
                <a:moveTo>
                  <a:pt x="6042017" y="6537321"/>
                </a:moveTo>
                <a:cubicBezTo>
                  <a:pt x="6088055" y="6537321"/>
                  <a:pt x="6088055" y="6537321"/>
                  <a:pt x="6088055" y="6537321"/>
                </a:cubicBezTo>
                <a:cubicBezTo>
                  <a:pt x="6088055" y="6543858"/>
                  <a:pt x="6088055" y="6554971"/>
                  <a:pt x="6088055" y="6559546"/>
                </a:cubicBezTo>
                <a:cubicBezTo>
                  <a:pt x="6081571" y="6559546"/>
                  <a:pt x="6057580" y="6559546"/>
                  <a:pt x="6049150" y="6559546"/>
                </a:cubicBezTo>
                <a:cubicBezTo>
                  <a:pt x="6046232" y="6552029"/>
                  <a:pt x="6043963" y="6544512"/>
                  <a:pt x="6042017" y="6537321"/>
                </a:cubicBezTo>
                <a:close/>
                <a:moveTo>
                  <a:pt x="5089323" y="6532559"/>
                </a:moveTo>
                <a:cubicBezTo>
                  <a:pt x="5089323" y="6532559"/>
                  <a:pt x="5088378" y="6532877"/>
                  <a:pt x="5087120" y="6532877"/>
                </a:cubicBezTo>
                <a:cubicBezTo>
                  <a:pt x="5087120" y="6532877"/>
                  <a:pt x="5087120" y="6532877"/>
                  <a:pt x="5067916" y="6534782"/>
                </a:cubicBezTo>
                <a:cubicBezTo>
                  <a:pt x="5066342" y="6535099"/>
                  <a:pt x="5065710" y="6535099"/>
                  <a:pt x="5065710" y="6536687"/>
                </a:cubicBezTo>
                <a:cubicBezTo>
                  <a:pt x="5065710" y="6536687"/>
                  <a:pt x="5065710" y="6536687"/>
                  <a:pt x="5065710" y="6538909"/>
                </a:cubicBezTo>
                <a:cubicBezTo>
                  <a:pt x="5065710" y="6540497"/>
                  <a:pt x="5066342" y="6540814"/>
                  <a:pt x="5069489" y="6541132"/>
                </a:cubicBezTo>
                <a:cubicBezTo>
                  <a:pt x="5074527" y="6541767"/>
                  <a:pt x="5074842" y="6543037"/>
                  <a:pt x="5074842" y="6558277"/>
                </a:cubicBezTo>
                <a:cubicBezTo>
                  <a:pt x="5074842" y="6558277"/>
                  <a:pt x="5074842" y="6558277"/>
                  <a:pt x="5074842" y="6570025"/>
                </a:cubicBezTo>
                <a:cubicBezTo>
                  <a:pt x="5074842" y="6570025"/>
                  <a:pt x="5074842" y="6570025"/>
                  <a:pt x="5074842" y="6577010"/>
                </a:cubicBezTo>
                <a:cubicBezTo>
                  <a:pt x="5074842" y="6579232"/>
                  <a:pt x="5074842" y="6581455"/>
                  <a:pt x="5074842" y="6582725"/>
                </a:cubicBezTo>
                <a:cubicBezTo>
                  <a:pt x="5074842" y="6589710"/>
                  <a:pt x="5076731" y="6594472"/>
                  <a:pt x="5080824" y="6597012"/>
                </a:cubicBezTo>
                <a:cubicBezTo>
                  <a:pt x="5084286" y="6599235"/>
                  <a:pt x="5089323" y="6600505"/>
                  <a:pt x="5094046" y="6600505"/>
                </a:cubicBezTo>
                <a:cubicBezTo>
                  <a:pt x="5100972" y="6600505"/>
                  <a:pt x="5103490" y="6598917"/>
                  <a:pt x="5112304" y="6590980"/>
                </a:cubicBezTo>
                <a:cubicBezTo>
                  <a:pt x="5113880" y="6589075"/>
                  <a:pt x="5114508" y="6588757"/>
                  <a:pt x="5115138" y="6588757"/>
                </a:cubicBezTo>
                <a:cubicBezTo>
                  <a:pt x="5115768" y="6588757"/>
                  <a:pt x="5116082" y="6589710"/>
                  <a:pt x="5116398" y="6591615"/>
                </a:cubicBezTo>
                <a:cubicBezTo>
                  <a:pt x="5117027" y="6600822"/>
                  <a:pt x="5117027" y="6600822"/>
                  <a:pt x="5118599" y="6600822"/>
                </a:cubicBezTo>
                <a:cubicBezTo>
                  <a:pt x="5118917" y="6600822"/>
                  <a:pt x="5119546" y="6600505"/>
                  <a:pt x="5120489" y="6600505"/>
                </a:cubicBezTo>
                <a:cubicBezTo>
                  <a:pt x="5120489" y="6600505"/>
                  <a:pt x="5120489" y="6600505"/>
                  <a:pt x="5138120" y="6597965"/>
                </a:cubicBezTo>
                <a:cubicBezTo>
                  <a:pt x="5139694" y="6597965"/>
                  <a:pt x="5140322" y="6597330"/>
                  <a:pt x="5140322" y="6595742"/>
                </a:cubicBezTo>
                <a:cubicBezTo>
                  <a:pt x="5140322" y="6595742"/>
                  <a:pt x="5140322" y="6595742"/>
                  <a:pt x="5140322" y="6594155"/>
                </a:cubicBezTo>
                <a:cubicBezTo>
                  <a:pt x="5140322" y="6592567"/>
                  <a:pt x="5139694" y="6592250"/>
                  <a:pt x="5137805" y="6591932"/>
                </a:cubicBezTo>
                <a:cubicBezTo>
                  <a:pt x="5132767" y="6591297"/>
                  <a:pt x="5131509" y="6590345"/>
                  <a:pt x="5131195" y="6586535"/>
                </a:cubicBezTo>
                <a:cubicBezTo>
                  <a:pt x="5130880" y="6584312"/>
                  <a:pt x="5130565" y="6577010"/>
                  <a:pt x="5130565" y="6564627"/>
                </a:cubicBezTo>
                <a:lnTo>
                  <a:pt x="5130565" y="6555419"/>
                </a:lnTo>
                <a:cubicBezTo>
                  <a:pt x="5130565" y="6552244"/>
                  <a:pt x="5130565" y="6549387"/>
                  <a:pt x="5130565" y="6546847"/>
                </a:cubicBezTo>
                <a:cubicBezTo>
                  <a:pt x="5130880" y="6541132"/>
                  <a:pt x="5130880" y="6541132"/>
                  <a:pt x="5130880" y="6537639"/>
                </a:cubicBezTo>
                <a:cubicBezTo>
                  <a:pt x="5130880" y="6537639"/>
                  <a:pt x="5130880" y="6537639"/>
                  <a:pt x="5131195" y="6534147"/>
                </a:cubicBezTo>
                <a:cubicBezTo>
                  <a:pt x="5131195" y="6532877"/>
                  <a:pt x="5130565" y="6532559"/>
                  <a:pt x="5129304" y="6532559"/>
                </a:cubicBezTo>
                <a:cubicBezTo>
                  <a:pt x="5128990" y="6532559"/>
                  <a:pt x="5128044" y="6532559"/>
                  <a:pt x="5127416" y="6532877"/>
                </a:cubicBezTo>
                <a:cubicBezTo>
                  <a:pt x="5127416" y="6532877"/>
                  <a:pt x="5127416" y="6532877"/>
                  <a:pt x="5108842" y="6534782"/>
                </a:cubicBezTo>
                <a:cubicBezTo>
                  <a:pt x="5106954" y="6534782"/>
                  <a:pt x="5106638" y="6535099"/>
                  <a:pt x="5106638" y="6536687"/>
                </a:cubicBezTo>
                <a:cubicBezTo>
                  <a:pt x="5106638" y="6536687"/>
                  <a:pt x="5106638" y="6536687"/>
                  <a:pt x="5106638" y="6538909"/>
                </a:cubicBezTo>
                <a:cubicBezTo>
                  <a:pt x="5106638" y="6540497"/>
                  <a:pt x="5107268" y="6540814"/>
                  <a:pt x="5110102" y="6541132"/>
                </a:cubicBezTo>
                <a:cubicBezTo>
                  <a:pt x="5113564" y="6541449"/>
                  <a:pt x="5114825" y="6542402"/>
                  <a:pt x="5115138" y="6544942"/>
                </a:cubicBezTo>
                <a:cubicBezTo>
                  <a:pt x="5115453" y="6546212"/>
                  <a:pt x="5115768" y="6553197"/>
                  <a:pt x="5115768" y="6558277"/>
                </a:cubicBezTo>
                <a:cubicBezTo>
                  <a:pt x="5115768" y="6558277"/>
                  <a:pt x="5115768" y="6558277"/>
                  <a:pt x="5115768" y="6564627"/>
                </a:cubicBezTo>
                <a:cubicBezTo>
                  <a:pt x="5115768" y="6575105"/>
                  <a:pt x="5115453" y="6578280"/>
                  <a:pt x="5113564" y="6581455"/>
                </a:cubicBezTo>
                <a:cubicBezTo>
                  <a:pt x="5111359" y="6585900"/>
                  <a:pt x="5106009" y="6588757"/>
                  <a:pt x="5100026" y="6588757"/>
                </a:cubicBezTo>
                <a:cubicBezTo>
                  <a:pt x="5096249" y="6588757"/>
                  <a:pt x="5093416" y="6587487"/>
                  <a:pt x="5091842" y="6585265"/>
                </a:cubicBezTo>
                <a:cubicBezTo>
                  <a:pt x="5089954" y="6582407"/>
                  <a:pt x="5089639" y="6580502"/>
                  <a:pt x="5089639" y="6568437"/>
                </a:cubicBezTo>
                <a:cubicBezTo>
                  <a:pt x="5089639" y="6568437"/>
                  <a:pt x="5089639" y="6568437"/>
                  <a:pt x="5089639" y="6557959"/>
                </a:cubicBezTo>
                <a:cubicBezTo>
                  <a:pt x="5089639" y="6551609"/>
                  <a:pt x="5089954" y="6543354"/>
                  <a:pt x="5090582" y="6537004"/>
                </a:cubicBezTo>
                <a:cubicBezTo>
                  <a:pt x="5090582" y="6535734"/>
                  <a:pt x="5090582" y="6534782"/>
                  <a:pt x="5090582" y="6534147"/>
                </a:cubicBezTo>
                <a:cubicBezTo>
                  <a:pt x="5090582" y="6533194"/>
                  <a:pt x="5090268" y="6532559"/>
                  <a:pt x="5089323" y="6532559"/>
                </a:cubicBezTo>
                <a:close/>
                <a:moveTo>
                  <a:pt x="5027612" y="6532559"/>
                </a:moveTo>
                <a:cubicBezTo>
                  <a:pt x="5017451" y="6532559"/>
                  <a:pt x="5009832" y="6535749"/>
                  <a:pt x="5003796" y="6542129"/>
                </a:cubicBezTo>
                <a:cubicBezTo>
                  <a:pt x="4997764" y="6548828"/>
                  <a:pt x="4994273" y="6558078"/>
                  <a:pt x="4994273" y="6568605"/>
                </a:cubicBezTo>
                <a:cubicBezTo>
                  <a:pt x="4994273" y="6588382"/>
                  <a:pt x="5006339" y="6600822"/>
                  <a:pt x="5025071" y="6600822"/>
                </a:cubicBezTo>
                <a:cubicBezTo>
                  <a:pt x="5036184" y="6600822"/>
                  <a:pt x="5045073" y="6596994"/>
                  <a:pt x="5051107" y="6589658"/>
                </a:cubicBezTo>
                <a:cubicBezTo>
                  <a:pt x="5056187" y="6583278"/>
                  <a:pt x="5059361" y="6574027"/>
                  <a:pt x="5059361" y="6565096"/>
                </a:cubicBezTo>
                <a:cubicBezTo>
                  <a:pt x="5059361" y="6558078"/>
                  <a:pt x="5057457" y="6551698"/>
                  <a:pt x="5054599" y="6546276"/>
                </a:cubicBezTo>
                <a:cubicBezTo>
                  <a:pt x="5049520" y="6537344"/>
                  <a:pt x="5039677" y="6532559"/>
                  <a:pt x="5027612" y="6532559"/>
                </a:cubicBezTo>
                <a:close/>
                <a:moveTo>
                  <a:pt x="4803177" y="6532559"/>
                </a:moveTo>
                <a:cubicBezTo>
                  <a:pt x="4798465" y="6532559"/>
                  <a:pt x="4791238" y="6533525"/>
                  <a:pt x="4786838" y="6534491"/>
                </a:cubicBezTo>
                <a:cubicBezTo>
                  <a:pt x="4782755" y="6535778"/>
                  <a:pt x="4781810" y="6536744"/>
                  <a:pt x="4781497" y="6540285"/>
                </a:cubicBezTo>
                <a:lnTo>
                  <a:pt x="4780556" y="6547366"/>
                </a:lnTo>
                <a:cubicBezTo>
                  <a:pt x="4780556" y="6547366"/>
                  <a:pt x="4780556" y="6547366"/>
                  <a:pt x="4780556" y="6548010"/>
                </a:cubicBezTo>
                <a:cubicBezTo>
                  <a:pt x="4780556" y="6549297"/>
                  <a:pt x="4780870" y="6549619"/>
                  <a:pt x="4781497" y="6549619"/>
                </a:cubicBezTo>
                <a:cubicBezTo>
                  <a:pt x="4781810" y="6549619"/>
                  <a:pt x="4782440" y="6549619"/>
                  <a:pt x="4783384" y="6548976"/>
                </a:cubicBezTo>
                <a:cubicBezTo>
                  <a:pt x="4788409" y="6546079"/>
                  <a:pt x="4795636" y="6543825"/>
                  <a:pt x="4801291" y="6543825"/>
                </a:cubicBezTo>
                <a:cubicBezTo>
                  <a:pt x="4809776" y="6543825"/>
                  <a:pt x="4812916" y="6547366"/>
                  <a:pt x="4812916" y="6556379"/>
                </a:cubicBezTo>
                <a:cubicBezTo>
                  <a:pt x="4812916" y="6556379"/>
                  <a:pt x="4812916" y="6556379"/>
                  <a:pt x="4812916" y="6558632"/>
                </a:cubicBezTo>
                <a:cubicBezTo>
                  <a:pt x="4812916" y="6562817"/>
                  <a:pt x="4812288" y="6563461"/>
                  <a:pt x="4804747" y="6565070"/>
                </a:cubicBezTo>
                <a:cubicBezTo>
                  <a:pt x="4804747" y="6565070"/>
                  <a:pt x="4804747" y="6565070"/>
                  <a:pt x="4787782" y="6568611"/>
                </a:cubicBezTo>
                <a:cubicBezTo>
                  <a:pt x="4781185" y="6569898"/>
                  <a:pt x="4780870" y="6569898"/>
                  <a:pt x="4779927" y="6571508"/>
                </a:cubicBezTo>
                <a:cubicBezTo>
                  <a:pt x="4778041" y="6574405"/>
                  <a:pt x="4776786" y="6579877"/>
                  <a:pt x="4776786" y="6584705"/>
                </a:cubicBezTo>
                <a:cubicBezTo>
                  <a:pt x="4776786" y="6594040"/>
                  <a:pt x="4783069" y="6601444"/>
                  <a:pt x="4791238" y="6601444"/>
                </a:cubicBezTo>
                <a:cubicBezTo>
                  <a:pt x="4795636" y="6601444"/>
                  <a:pt x="4800350" y="6600156"/>
                  <a:pt x="4804120" y="6597903"/>
                </a:cubicBezTo>
                <a:cubicBezTo>
                  <a:pt x="4805690" y="6596937"/>
                  <a:pt x="4811032" y="6593074"/>
                  <a:pt x="4811661" y="6592109"/>
                </a:cubicBezTo>
                <a:cubicBezTo>
                  <a:pt x="4812288" y="6592109"/>
                  <a:pt x="4812602" y="6591787"/>
                  <a:pt x="4812602" y="6591787"/>
                </a:cubicBezTo>
                <a:cubicBezTo>
                  <a:pt x="4813231" y="6591787"/>
                  <a:pt x="4813545" y="6592753"/>
                  <a:pt x="4813545" y="6595328"/>
                </a:cubicBezTo>
                <a:cubicBezTo>
                  <a:pt x="4813545" y="6596293"/>
                  <a:pt x="4813859" y="6599512"/>
                  <a:pt x="4814174" y="6600478"/>
                </a:cubicBezTo>
                <a:cubicBezTo>
                  <a:pt x="4814488" y="6602087"/>
                  <a:pt x="4815117" y="6602409"/>
                  <a:pt x="4816372" y="6602409"/>
                </a:cubicBezTo>
                <a:cubicBezTo>
                  <a:pt x="4817630" y="6602409"/>
                  <a:pt x="4818573" y="6602409"/>
                  <a:pt x="4819200" y="6602409"/>
                </a:cubicBezTo>
                <a:cubicBezTo>
                  <a:pt x="4819200" y="6602409"/>
                  <a:pt x="4819200" y="6602409"/>
                  <a:pt x="4834596" y="6599512"/>
                </a:cubicBezTo>
                <a:cubicBezTo>
                  <a:pt x="4836794" y="6598868"/>
                  <a:pt x="4837109" y="6598868"/>
                  <a:pt x="4837109" y="6597259"/>
                </a:cubicBezTo>
                <a:cubicBezTo>
                  <a:pt x="4837109" y="6597259"/>
                  <a:pt x="4837109" y="6597259"/>
                  <a:pt x="4837109" y="6595328"/>
                </a:cubicBezTo>
                <a:cubicBezTo>
                  <a:pt x="4837109" y="6593718"/>
                  <a:pt x="4836480" y="6593074"/>
                  <a:pt x="4833968" y="6593074"/>
                </a:cubicBezTo>
                <a:cubicBezTo>
                  <a:pt x="4830825" y="6592753"/>
                  <a:pt x="4829570" y="6592109"/>
                  <a:pt x="4828312" y="6591465"/>
                </a:cubicBezTo>
                <a:cubicBezTo>
                  <a:pt x="4826740" y="6589856"/>
                  <a:pt x="4826740" y="6589856"/>
                  <a:pt x="4826740" y="6576336"/>
                </a:cubicBezTo>
                <a:cubicBezTo>
                  <a:pt x="4826740" y="6576336"/>
                  <a:pt x="4826740" y="6576336"/>
                  <a:pt x="4827371" y="6551551"/>
                </a:cubicBezTo>
                <a:cubicBezTo>
                  <a:pt x="4827371" y="6538675"/>
                  <a:pt x="4819828" y="6532559"/>
                  <a:pt x="4803177" y="6532559"/>
                </a:cubicBezTo>
                <a:close/>
                <a:moveTo>
                  <a:pt x="6236007" y="6532558"/>
                </a:moveTo>
                <a:cubicBezTo>
                  <a:pt x="6236007" y="6532558"/>
                  <a:pt x="6236007" y="6532558"/>
                  <a:pt x="6230040" y="6533843"/>
                </a:cubicBezTo>
                <a:cubicBezTo>
                  <a:pt x="6230040" y="6533843"/>
                  <a:pt x="6230040" y="6533843"/>
                  <a:pt x="6230040" y="6534806"/>
                </a:cubicBezTo>
                <a:cubicBezTo>
                  <a:pt x="6234349" y="6535448"/>
                  <a:pt x="6237995" y="6538659"/>
                  <a:pt x="6238658" y="6541869"/>
                </a:cubicBezTo>
                <a:cubicBezTo>
                  <a:pt x="6239653" y="6546364"/>
                  <a:pt x="6236007" y="6551501"/>
                  <a:pt x="6231035" y="6551822"/>
                </a:cubicBezTo>
                <a:cubicBezTo>
                  <a:pt x="6231035" y="6551822"/>
                  <a:pt x="6231035" y="6551822"/>
                  <a:pt x="6227720" y="6538980"/>
                </a:cubicBezTo>
                <a:cubicBezTo>
                  <a:pt x="6227720" y="6538980"/>
                  <a:pt x="6227720" y="6538980"/>
                  <a:pt x="6228714" y="6537374"/>
                </a:cubicBezTo>
                <a:cubicBezTo>
                  <a:pt x="6228714" y="6537374"/>
                  <a:pt x="6228714" y="6537374"/>
                  <a:pt x="6228383" y="6536411"/>
                </a:cubicBezTo>
                <a:cubicBezTo>
                  <a:pt x="6228383" y="6536411"/>
                  <a:pt x="6228383" y="6536411"/>
                  <a:pt x="6222417" y="6538016"/>
                </a:cubicBezTo>
                <a:cubicBezTo>
                  <a:pt x="6222417" y="6538016"/>
                  <a:pt x="6222417" y="6538016"/>
                  <a:pt x="6222748" y="6539301"/>
                </a:cubicBezTo>
                <a:cubicBezTo>
                  <a:pt x="6222748" y="6539301"/>
                  <a:pt x="6222748" y="6539301"/>
                  <a:pt x="6225068" y="6540264"/>
                </a:cubicBezTo>
                <a:cubicBezTo>
                  <a:pt x="6225068" y="6540264"/>
                  <a:pt x="6225068" y="6540264"/>
                  <a:pt x="6227720" y="6552785"/>
                </a:cubicBezTo>
                <a:cubicBezTo>
                  <a:pt x="6223743" y="6554391"/>
                  <a:pt x="6218771" y="6551822"/>
                  <a:pt x="6217776" y="6547648"/>
                </a:cubicBezTo>
                <a:cubicBezTo>
                  <a:pt x="6217113" y="6544759"/>
                  <a:pt x="6217776" y="6541869"/>
                  <a:pt x="6220096" y="6539943"/>
                </a:cubicBezTo>
                <a:cubicBezTo>
                  <a:pt x="6220096" y="6539943"/>
                  <a:pt x="6220096" y="6539943"/>
                  <a:pt x="6219102" y="6538980"/>
                </a:cubicBezTo>
                <a:cubicBezTo>
                  <a:pt x="6219102" y="6538980"/>
                  <a:pt x="6219102" y="6538980"/>
                  <a:pt x="6213467" y="6540264"/>
                </a:cubicBezTo>
                <a:cubicBezTo>
                  <a:pt x="6213799" y="6542832"/>
                  <a:pt x="6214130" y="6544438"/>
                  <a:pt x="6214793" y="6547006"/>
                </a:cubicBezTo>
                <a:cubicBezTo>
                  <a:pt x="6216782" y="6554712"/>
                  <a:pt x="6221422" y="6561133"/>
                  <a:pt x="6231698" y="6558244"/>
                </a:cubicBezTo>
                <a:cubicBezTo>
                  <a:pt x="6241641" y="6555675"/>
                  <a:pt x="6243630" y="6548612"/>
                  <a:pt x="6241973" y="6541227"/>
                </a:cubicBezTo>
                <a:cubicBezTo>
                  <a:pt x="6240979" y="6537374"/>
                  <a:pt x="6239321" y="6535127"/>
                  <a:pt x="6236007" y="6532558"/>
                </a:cubicBezTo>
                <a:close/>
                <a:moveTo>
                  <a:pt x="5837231" y="6532558"/>
                </a:moveTo>
                <a:cubicBezTo>
                  <a:pt x="5836278" y="6532558"/>
                  <a:pt x="5835644" y="6533195"/>
                  <a:pt x="5835644" y="6534151"/>
                </a:cubicBezTo>
                <a:cubicBezTo>
                  <a:pt x="5835644" y="6534151"/>
                  <a:pt x="5835644" y="6534151"/>
                  <a:pt x="5835644" y="6536381"/>
                </a:cubicBezTo>
                <a:cubicBezTo>
                  <a:pt x="5835644" y="6537974"/>
                  <a:pt x="5835961" y="6538293"/>
                  <a:pt x="5836915" y="6538612"/>
                </a:cubicBezTo>
                <a:cubicBezTo>
                  <a:pt x="5839771" y="6539567"/>
                  <a:pt x="5840406" y="6539886"/>
                  <a:pt x="5841676" y="6543072"/>
                </a:cubicBezTo>
                <a:cubicBezTo>
                  <a:pt x="5843581" y="6547532"/>
                  <a:pt x="5845486" y="6552311"/>
                  <a:pt x="5847074" y="6555816"/>
                </a:cubicBezTo>
                <a:cubicBezTo>
                  <a:pt x="5851518" y="6566330"/>
                  <a:pt x="5855963" y="6576843"/>
                  <a:pt x="5860408" y="6587357"/>
                </a:cubicBezTo>
                <a:cubicBezTo>
                  <a:pt x="5863901" y="6596278"/>
                  <a:pt x="5863901" y="6596597"/>
                  <a:pt x="5865488" y="6597234"/>
                </a:cubicBezTo>
                <a:cubicBezTo>
                  <a:pt x="5865806" y="6597552"/>
                  <a:pt x="5866123" y="6597871"/>
                  <a:pt x="5866123" y="6598190"/>
                </a:cubicBezTo>
                <a:cubicBezTo>
                  <a:pt x="5865806" y="6598827"/>
                  <a:pt x="5865488" y="6599783"/>
                  <a:pt x="5865171" y="6600738"/>
                </a:cubicBezTo>
                <a:cubicBezTo>
                  <a:pt x="5863266" y="6607748"/>
                  <a:pt x="5858503" y="6611571"/>
                  <a:pt x="5851518" y="6611571"/>
                </a:cubicBezTo>
                <a:cubicBezTo>
                  <a:pt x="5848026" y="6611571"/>
                  <a:pt x="5845168" y="6610934"/>
                  <a:pt x="5841358" y="6609978"/>
                </a:cubicBezTo>
                <a:cubicBezTo>
                  <a:pt x="5841041" y="6609978"/>
                  <a:pt x="5840724" y="6609978"/>
                  <a:pt x="5840406" y="6609978"/>
                </a:cubicBezTo>
                <a:cubicBezTo>
                  <a:pt x="5839455" y="6609978"/>
                  <a:pt x="5839136" y="6610296"/>
                  <a:pt x="5839136" y="6611889"/>
                </a:cubicBezTo>
                <a:cubicBezTo>
                  <a:pt x="5839136" y="6611889"/>
                  <a:pt x="5839136" y="6611889"/>
                  <a:pt x="5839136" y="6614119"/>
                </a:cubicBezTo>
                <a:cubicBezTo>
                  <a:pt x="5838818" y="6615075"/>
                  <a:pt x="5838818" y="6616031"/>
                  <a:pt x="5838818" y="6617305"/>
                </a:cubicBezTo>
                <a:cubicBezTo>
                  <a:pt x="5838818" y="6623996"/>
                  <a:pt x="5840088" y="6624633"/>
                  <a:pt x="5850566" y="6624633"/>
                </a:cubicBezTo>
                <a:cubicBezTo>
                  <a:pt x="5855646" y="6624633"/>
                  <a:pt x="5861043" y="6622403"/>
                  <a:pt x="5864218" y="6618898"/>
                </a:cubicBezTo>
                <a:cubicBezTo>
                  <a:pt x="5867711" y="6615075"/>
                  <a:pt x="5868346" y="6613482"/>
                  <a:pt x="5874696" y="6596597"/>
                </a:cubicBezTo>
                <a:cubicBezTo>
                  <a:pt x="5877554" y="6589269"/>
                  <a:pt x="5880094" y="6582578"/>
                  <a:pt x="5882634" y="6575569"/>
                </a:cubicBezTo>
                <a:cubicBezTo>
                  <a:pt x="5882634" y="6575569"/>
                  <a:pt x="5882634" y="6575569"/>
                  <a:pt x="5889619" y="6558046"/>
                </a:cubicBezTo>
                <a:cubicBezTo>
                  <a:pt x="5890889" y="6554860"/>
                  <a:pt x="5892159" y="6551674"/>
                  <a:pt x="5893429" y="6548170"/>
                </a:cubicBezTo>
                <a:cubicBezTo>
                  <a:pt x="5896287" y="6540205"/>
                  <a:pt x="5896604" y="6539886"/>
                  <a:pt x="5899461" y="6538612"/>
                </a:cubicBezTo>
                <a:cubicBezTo>
                  <a:pt x="5900731" y="6537974"/>
                  <a:pt x="5900731" y="6537656"/>
                  <a:pt x="5900731" y="6536381"/>
                </a:cubicBezTo>
                <a:lnTo>
                  <a:pt x="5900731" y="6534151"/>
                </a:lnTo>
                <a:cubicBezTo>
                  <a:pt x="5900731" y="6533195"/>
                  <a:pt x="5900414" y="6532558"/>
                  <a:pt x="5899144" y="6532558"/>
                </a:cubicBezTo>
                <a:cubicBezTo>
                  <a:pt x="5898827" y="6532558"/>
                  <a:pt x="5898509" y="6532558"/>
                  <a:pt x="5897874" y="6532877"/>
                </a:cubicBezTo>
                <a:cubicBezTo>
                  <a:pt x="5895651" y="6532877"/>
                  <a:pt x="5893111" y="6532877"/>
                  <a:pt x="5890254" y="6532877"/>
                </a:cubicBezTo>
                <a:cubicBezTo>
                  <a:pt x="5886761" y="6532877"/>
                  <a:pt x="5883269" y="6532877"/>
                  <a:pt x="5880729" y="6532558"/>
                </a:cubicBezTo>
                <a:cubicBezTo>
                  <a:pt x="5880729" y="6532558"/>
                  <a:pt x="5880729" y="6532558"/>
                  <a:pt x="5879459" y="6532558"/>
                </a:cubicBezTo>
                <a:cubicBezTo>
                  <a:pt x="5878506" y="6532558"/>
                  <a:pt x="5878189" y="6532877"/>
                  <a:pt x="5878189" y="6534151"/>
                </a:cubicBezTo>
                <a:cubicBezTo>
                  <a:pt x="5878189" y="6534151"/>
                  <a:pt x="5878189" y="6534151"/>
                  <a:pt x="5878189" y="6536381"/>
                </a:cubicBezTo>
                <a:cubicBezTo>
                  <a:pt x="5878189" y="6538293"/>
                  <a:pt x="5878189" y="6538293"/>
                  <a:pt x="5881364" y="6538930"/>
                </a:cubicBezTo>
                <a:cubicBezTo>
                  <a:pt x="5883904" y="6539567"/>
                  <a:pt x="5885174" y="6540842"/>
                  <a:pt x="5885174" y="6542753"/>
                </a:cubicBezTo>
                <a:cubicBezTo>
                  <a:pt x="5885174" y="6545302"/>
                  <a:pt x="5874061" y="6580985"/>
                  <a:pt x="5873109" y="6580985"/>
                </a:cubicBezTo>
                <a:cubicBezTo>
                  <a:pt x="5873109" y="6580985"/>
                  <a:pt x="5872791" y="6580348"/>
                  <a:pt x="5871840" y="6578118"/>
                </a:cubicBezTo>
                <a:cubicBezTo>
                  <a:pt x="5870886" y="6575569"/>
                  <a:pt x="5869299" y="6571427"/>
                  <a:pt x="5868346" y="6569197"/>
                </a:cubicBezTo>
                <a:cubicBezTo>
                  <a:pt x="5868346" y="6569197"/>
                  <a:pt x="5868346" y="6569197"/>
                  <a:pt x="5866441" y="6563781"/>
                </a:cubicBezTo>
                <a:cubicBezTo>
                  <a:pt x="5866441" y="6563781"/>
                  <a:pt x="5866441" y="6563781"/>
                  <a:pt x="5862313" y="6552949"/>
                </a:cubicBezTo>
                <a:cubicBezTo>
                  <a:pt x="5861678" y="6550718"/>
                  <a:pt x="5860726" y="6548488"/>
                  <a:pt x="5860091" y="6546258"/>
                </a:cubicBezTo>
                <a:cubicBezTo>
                  <a:pt x="5859456" y="6545302"/>
                  <a:pt x="5859138" y="6544028"/>
                  <a:pt x="5859138" y="6543391"/>
                </a:cubicBezTo>
                <a:cubicBezTo>
                  <a:pt x="5859138" y="6541479"/>
                  <a:pt x="5860726" y="6540205"/>
                  <a:pt x="5863266" y="6539567"/>
                </a:cubicBezTo>
                <a:cubicBezTo>
                  <a:pt x="5868028" y="6538293"/>
                  <a:pt x="5868028" y="6538293"/>
                  <a:pt x="5868028" y="6536381"/>
                </a:cubicBezTo>
                <a:cubicBezTo>
                  <a:pt x="5868028" y="6536381"/>
                  <a:pt x="5868028" y="6536381"/>
                  <a:pt x="5868028" y="6534151"/>
                </a:cubicBezTo>
                <a:cubicBezTo>
                  <a:pt x="5868028" y="6533195"/>
                  <a:pt x="5867393" y="6532558"/>
                  <a:pt x="5866441" y="6532558"/>
                </a:cubicBezTo>
                <a:cubicBezTo>
                  <a:pt x="5866441" y="6532558"/>
                  <a:pt x="5866441" y="6532558"/>
                  <a:pt x="5865171" y="6532558"/>
                </a:cubicBezTo>
                <a:cubicBezTo>
                  <a:pt x="5862948" y="6532877"/>
                  <a:pt x="5856916" y="6532877"/>
                  <a:pt x="5853423" y="6532877"/>
                </a:cubicBezTo>
                <a:cubicBezTo>
                  <a:pt x="5850883" y="6532877"/>
                  <a:pt x="5839136" y="6532877"/>
                  <a:pt x="5838184" y="6532558"/>
                </a:cubicBezTo>
                <a:cubicBezTo>
                  <a:pt x="5838184" y="6532558"/>
                  <a:pt x="5838184" y="6532558"/>
                  <a:pt x="5837231" y="6532558"/>
                </a:cubicBezTo>
                <a:close/>
                <a:moveTo>
                  <a:pt x="5758711" y="6532558"/>
                </a:moveTo>
                <a:cubicBezTo>
                  <a:pt x="5758391" y="6532558"/>
                  <a:pt x="5758072" y="6532558"/>
                  <a:pt x="5757429" y="6532877"/>
                </a:cubicBezTo>
                <a:cubicBezTo>
                  <a:pt x="5757429" y="6532877"/>
                  <a:pt x="5757429" y="6532877"/>
                  <a:pt x="5756469" y="6532877"/>
                </a:cubicBezTo>
                <a:cubicBezTo>
                  <a:pt x="5756469" y="6532877"/>
                  <a:pt x="5756469" y="6532877"/>
                  <a:pt x="5737876" y="6534791"/>
                </a:cubicBezTo>
                <a:cubicBezTo>
                  <a:pt x="5735953" y="6535110"/>
                  <a:pt x="5735632" y="6535429"/>
                  <a:pt x="5735632" y="6536705"/>
                </a:cubicBezTo>
                <a:cubicBezTo>
                  <a:pt x="5735632" y="6536705"/>
                  <a:pt x="5735632" y="6536705"/>
                  <a:pt x="5735632" y="6539258"/>
                </a:cubicBezTo>
                <a:cubicBezTo>
                  <a:pt x="5735632" y="6540534"/>
                  <a:pt x="5736274" y="6540853"/>
                  <a:pt x="5739159" y="6541172"/>
                </a:cubicBezTo>
                <a:cubicBezTo>
                  <a:pt x="5744608" y="6541810"/>
                  <a:pt x="5744929" y="6542767"/>
                  <a:pt x="5744929" y="6558399"/>
                </a:cubicBezTo>
                <a:lnTo>
                  <a:pt x="5744929" y="6569245"/>
                </a:lnTo>
                <a:cubicBezTo>
                  <a:pt x="5744929" y="6578178"/>
                  <a:pt x="5744608" y="6584239"/>
                  <a:pt x="5744608" y="6587430"/>
                </a:cubicBezTo>
                <a:cubicBezTo>
                  <a:pt x="5744286" y="6590301"/>
                  <a:pt x="5743647" y="6590939"/>
                  <a:pt x="5739478" y="6592534"/>
                </a:cubicBezTo>
                <a:cubicBezTo>
                  <a:pt x="5735632" y="6593810"/>
                  <a:pt x="5735632" y="6593810"/>
                  <a:pt x="5735632" y="6595405"/>
                </a:cubicBezTo>
                <a:cubicBezTo>
                  <a:pt x="5735632" y="6595405"/>
                  <a:pt x="5735632" y="6595405"/>
                  <a:pt x="5735632" y="6597638"/>
                </a:cubicBezTo>
                <a:cubicBezTo>
                  <a:pt x="5735632" y="6598914"/>
                  <a:pt x="5735632" y="6599233"/>
                  <a:pt x="5736913" y="6599233"/>
                </a:cubicBezTo>
                <a:cubicBezTo>
                  <a:pt x="5736913" y="6599233"/>
                  <a:pt x="5736913" y="6599233"/>
                  <a:pt x="5737876" y="6599233"/>
                </a:cubicBezTo>
                <a:cubicBezTo>
                  <a:pt x="5741081" y="6599233"/>
                  <a:pt x="5747493" y="6598914"/>
                  <a:pt x="5752302" y="6598914"/>
                </a:cubicBezTo>
                <a:cubicBezTo>
                  <a:pt x="5757429" y="6598914"/>
                  <a:pt x="5763199" y="6599233"/>
                  <a:pt x="5766726" y="6599233"/>
                </a:cubicBezTo>
                <a:cubicBezTo>
                  <a:pt x="5766726" y="6599233"/>
                  <a:pt x="5766726" y="6599233"/>
                  <a:pt x="5767687" y="6599233"/>
                </a:cubicBezTo>
                <a:cubicBezTo>
                  <a:pt x="5768649" y="6599233"/>
                  <a:pt x="5768969" y="6598914"/>
                  <a:pt x="5768969" y="6597638"/>
                </a:cubicBezTo>
                <a:cubicBezTo>
                  <a:pt x="5768969" y="6597638"/>
                  <a:pt x="5768969" y="6597638"/>
                  <a:pt x="5768969" y="6595405"/>
                </a:cubicBezTo>
                <a:cubicBezTo>
                  <a:pt x="5768969" y="6593810"/>
                  <a:pt x="5768969" y="6593491"/>
                  <a:pt x="5765124" y="6592534"/>
                </a:cubicBezTo>
                <a:cubicBezTo>
                  <a:pt x="5761276" y="6591258"/>
                  <a:pt x="5760314" y="6590301"/>
                  <a:pt x="5759994" y="6587430"/>
                </a:cubicBezTo>
                <a:cubicBezTo>
                  <a:pt x="5759994" y="6584239"/>
                  <a:pt x="5759994" y="6577221"/>
                  <a:pt x="5759994" y="6569245"/>
                </a:cubicBezTo>
                <a:cubicBezTo>
                  <a:pt x="5759994" y="6569245"/>
                  <a:pt x="5759994" y="6569245"/>
                  <a:pt x="5759994" y="6562865"/>
                </a:cubicBezTo>
                <a:cubicBezTo>
                  <a:pt x="5759994" y="6555528"/>
                  <a:pt x="5759994" y="6542448"/>
                  <a:pt x="5759994" y="6540215"/>
                </a:cubicBezTo>
                <a:cubicBezTo>
                  <a:pt x="5760314" y="6535429"/>
                  <a:pt x="5760314" y="6535429"/>
                  <a:pt x="5760314" y="6535110"/>
                </a:cubicBezTo>
                <a:cubicBezTo>
                  <a:pt x="5760314" y="6533515"/>
                  <a:pt x="5759675" y="6532558"/>
                  <a:pt x="5758711" y="6532558"/>
                </a:cubicBezTo>
                <a:close/>
                <a:moveTo>
                  <a:pt x="5705788" y="6532558"/>
                </a:moveTo>
                <a:cubicBezTo>
                  <a:pt x="5689595" y="6532558"/>
                  <a:pt x="5680070" y="6540214"/>
                  <a:pt x="5680070" y="6553292"/>
                </a:cubicBezTo>
                <a:cubicBezTo>
                  <a:pt x="5680070" y="6563181"/>
                  <a:pt x="5684197" y="6567647"/>
                  <a:pt x="5701025" y="6575621"/>
                </a:cubicBezTo>
                <a:cubicBezTo>
                  <a:pt x="5708327" y="6578811"/>
                  <a:pt x="5710233" y="6581044"/>
                  <a:pt x="5710233" y="6584872"/>
                </a:cubicBezTo>
                <a:cubicBezTo>
                  <a:pt x="5710233" y="6589976"/>
                  <a:pt x="5705470" y="6593804"/>
                  <a:pt x="5699119" y="6593804"/>
                </a:cubicBezTo>
                <a:cubicBezTo>
                  <a:pt x="5692770" y="6593804"/>
                  <a:pt x="5687055" y="6590295"/>
                  <a:pt x="5686102" y="6585829"/>
                </a:cubicBezTo>
                <a:cubicBezTo>
                  <a:pt x="5685150" y="6582320"/>
                  <a:pt x="5685150" y="6582320"/>
                  <a:pt x="5683880" y="6582320"/>
                </a:cubicBezTo>
                <a:cubicBezTo>
                  <a:pt x="5683880" y="6582320"/>
                  <a:pt x="5683880" y="6582320"/>
                  <a:pt x="5681657" y="6582320"/>
                </a:cubicBezTo>
                <a:cubicBezTo>
                  <a:pt x="5680070" y="6582320"/>
                  <a:pt x="5679434" y="6582958"/>
                  <a:pt x="5679434" y="6584553"/>
                </a:cubicBezTo>
                <a:cubicBezTo>
                  <a:pt x="5679434" y="6584553"/>
                  <a:pt x="5679434" y="6584553"/>
                  <a:pt x="5678483" y="6593485"/>
                </a:cubicBezTo>
                <a:cubicBezTo>
                  <a:pt x="5678483" y="6595717"/>
                  <a:pt x="5678800" y="6596355"/>
                  <a:pt x="5680705" y="6597312"/>
                </a:cubicBezTo>
                <a:cubicBezTo>
                  <a:pt x="5684832" y="6599545"/>
                  <a:pt x="5691500" y="6600821"/>
                  <a:pt x="5697533" y="6600821"/>
                </a:cubicBezTo>
                <a:cubicBezTo>
                  <a:pt x="5714043" y="6600821"/>
                  <a:pt x="5724521" y="6592847"/>
                  <a:pt x="5724521" y="6580725"/>
                </a:cubicBezTo>
                <a:cubicBezTo>
                  <a:pt x="5724521" y="6573388"/>
                  <a:pt x="5719757" y="6567009"/>
                  <a:pt x="5711185" y="6562862"/>
                </a:cubicBezTo>
                <a:cubicBezTo>
                  <a:pt x="5702613" y="6559034"/>
                  <a:pt x="5702613" y="6559034"/>
                  <a:pt x="5699755" y="6557439"/>
                </a:cubicBezTo>
                <a:cubicBezTo>
                  <a:pt x="5694675" y="6554249"/>
                  <a:pt x="5692770" y="6552016"/>
                  <a:pt x="5692770" y="6548508"/>
                </a:cubicBezTo>
                <a:cubicBezTo>
                  <a:pt x="5692770" y="6543085"/>
                  <a:pt x="5696897" y="6539895"/>
                  <a:pt x="5703248" y="6539895"/>
                </a:cubicBezTo>
                <a:cubicBezTo>
                  <a:pt x="5708963" y="6539895"/>
                  <a:pt x="5712773" y="6541809"/>
                  <a:pt x="5714360" y="6545318"/>
                </a:cubicBezTo>
                <a:cubicBezTo>
                  <a:pt x="5715630" y="6548827"/>
                  <a:pt x="5715630" y="6548827"/>
                  <a:pt x="5716901" y="6548827"/>
                </a:cubicBezTo>
                <a:cubicBezTo>
                  <a:pt x="5716901" y="6548827"/>
                  <a:pt x="5716901" y="6548827"/>
                  <a:pt x="5719123" y="6548827"/>
                </a:cubicBezTo>
                <a:cubicBezTo>
                  <a:pt x="5720393" y="6548827"/>
                  <a:pt x="5720710" y="6548508"/>
                  <a:pt x="5720710" y="6546275"/>
                </a:cubicBezTo>
                <a:lnTo>
                  <a:pt x="5721663" y="6538300"/>
                </a:lnTo>
                <a:cubicBezTo>
                  <a:pt x="5721663" y="6538300"/>
                  <a:pt x="5721663" y="6538300"/>
                  <a:pt x="5721663" y="6537981"/>
                </a:cubicBezTo>
                <a:cubicBezTo>
                  <a:pt x="5721663" y="6536386"/>
                  <a:pt x="5721027" y="6535748"/>
                  <a:pt x="5719123" y="6534791"/>
                </a:cubicBezTo>
                <a:cubicBezTo>
                  <a:pt x="5715947" y="6533515"/>
                  <a:pt x="5710550" y="6532558"/>
                  <a:pt x="5705788" y="6532558"/>
                </a:cubicBezTo>
                <a:close/>
                <a:moveTo>
                  <a:pt x="5638758" y="6532558"/>
                </a:moveTo>
                <a:cubicBezTo>
                  <a:pt x="5638436" y="6532558"/>
                  <a:pt x="5638114" y="6532558"/>
                  <a:pt x="5637794" y="6532877"/>
                </a:cubicBezTo>
                <a:cubicBezTo>
                  <a:pt x="5637794" y="6532877"/>
                  <a:pt x="5637794" y="6532877"/>
                  <a:pt x="5636508" y="6532877"/>
                </a:cubicBezTo>
                <a:cubicBezTo>
                  <a:pt x="5636508" y="6532877"/>
                  <a:pt x="5636508" y="6532877"/>
                  <a:pt x="5617231" y="6535748"/>
                </a:cubicBezTo>
                <a:cubicBezTo>
                  <a:pt x="5615304" y="6536067"/>
                  <a:pt x="5614983" y="6536386"/>
                  <a:pt x="5614983" y="6538301"/>
                </a:cubicBezTo>
                <a:lnTo>
                  <a:pt x="5614983" y="6540853"/>
                </a:lnTo>
                <a:cubicBezTo>
                  <a:pt x="5614983" y="6542129"/>
                  <a:pt x="5615304" y="6542448"/>
                  <a:pt x="5618196" y="6542448"/>
                </a:cubicBezTo>
                <a:cubicBezTo>
                  <a:pt x="5622371" y="6542767"/>
                  <a:pt x="5624300" y="6543724"/>
                  <a:pt x="5625585" y="6547233"/>
                </a:cubicBezTo>
                <a:cubicBezTo>
                  <a:pt x="5626870" y="6550742"/>
                  <a:pt x="5627833" y="6558399"/>
                  <a:pt x="5627833" y="6565098"/>
                </a:cubicBezTo>
                <a:cubicBezTo>
                  <a:pt x="5627833" y="6565098"/>
                  <a:pt x="5627833" y="6565098"/>
                  <a:pt x="5627833" y="6569245"/>
                </a:cubicBezTo>
                <a:cubicBezTo>
                  <a:pt x="5627833" y="6578178"/>
                  <a:pt x="5627833" y="6584239"/>
                  <a:pt x="5627512" y="6587430"/>
                </a:cubicBezTo>
                <a:cubicBezTo>
                  <a:pt x="5627191" y="6590301"/>
                  <a:pt x="5626548" y="6590939"/>
                  <a:pt x="5622693" y="6592534"/>
                </a:cubicBezTo>
                <a:cubicBezTo>
                  <a:pt x="5618516" y="6593810"/>
                  <a:pt x="5618516" y="6593810"/>
                  <a:pt x="5618516" y="6595405"/>
                </a:cubicBezTo>
                <a:cubicBezTo>
                  <a:pt x="5618516" y="6595405"/>
                  <a:pt x="5618516" y="6595405"/>
                  <a:pt x="5618516" y="6597638"/>
                </a:cubicBezTo>
                <a:cubicBezTo>
                  <a:pt x="5618516" y="6598914"/>
                  <a:pt x="5618838" y="6599233"/>
                  <a:pt x="5620123" y="6599233"/>
                </a:cubicBezTo>
                <a:cubicBezTo>
                  <a:pt x="5620123" y="6599233"/>
                  <a:pt x="5620123" y="6599233"/>
                  <a:pt x="5620765" y="6599233"/>
                </a:cubicBezTo>
                <a:cubicBezTo>
                  <a:pt x="5624300" y="6599233"/>
                  <a:pt x="5630404" y="6598914"/>
                  <a:pt x="5634581" y="6598914"/>
                </a:cubicBezTo>
                <a:cubicBezTo>
                  <a:pt x="5639721" y="6598914"/>
                  <a:pt x="5650323" y="6599233"/>
                  <a:pt x="5654178" y="6599233"/>
                </a:cubicBezTo>
                <a:cubicBezTo>
                  <a:pt x="5654178" y="6599233"/>
                  <a:pt x="5654178" y="6599233"/>
                  <a:pt x="5654821" y="6599233"/>
                </a:cubicBezTo>
                <a:cubicBezTo>
                  <a:pt x="5655785" y="6599233"/>
                  <a:pt x="5656427" y="6598595"/>
                  <a:pt x="5656427" y="6597319"/>
                </a:cubicBezTo>
                <a:cubicBezTo>
                  <a:pt x="5656427" y="6597319"/>
                  <a:pt x="5656427" y="6597319"/>
                  <a:pt x="5656427" y="6595405"/>
                </a:cubicBezTo>
                <a:cubicBezTo>
                  <a:pt x="5656427" y="6593491"/>
                  <a:pt x="5656427" y="6593491"/>
                  <a:pt x="5652251" y="6592534"/>
                </a:cubicBezTo>
                <a:cubicBezTo>
                  <a:pt x="5646468" y="6591258"/>
                  <a:pt x="5646468" y="6591258"/>
                  <a:pt x="5645504" y="6590939"/>
                </a:cubicBezTo>
                <a:cubicBezTo>
                  <a:pt x="5643576" y="6589982"/>
                  <a:pt x="5643255" y="6588706"/>
                  <a:pt x="5643255" y="6584239"/>
                </a:cubicBezTo>
                <a:cubicBezTo>
                  <a:pt x="5643255" y="6584239"/>
                  <a:pt x="5643255" y="6584239"/>
                  <a:pt x="5642934" y="6575945"/>
                </a:cubicBezTo>
                <a:cubicBezTo>
                  <a:pt x="5642934" y="6575945"/>
                  <a:pt x="5642934" y="6575945"/>
                  <a:pt x="5642934" y="6569883"/>
                </a:cubicBezTo>
                <a:cubicBezTo>
                  <a:pt x="5642934" y="6556804"/>
                  <a:pt x="5643576" y="6553933"/>
                  <a:pt x="5646468" y="6551061"/>
                </a:cubicBezTo>
                <a:cubicBezTo>
                  <a:pt x="5649038" y="6548828"/>
                  <a:pt x="5652894" y="6547233"/>
                  <a:pt x="5657712" y="6547233"/>
                </a:cubicBezTo>
                <a:cubicBezTo>
                  <a:pt x="5660604" y="6547233"/>
                  <a:pt x="5663496" y="6547552"/>
                  <a:pt x="5665102" y="6548190"/>
                </a:cubicBezTo>
                <a:cubicBezTo>
                  <a:pt x="5665744" y="6548190"/>
                  <a:pt x="5666066" y="6548509"/>
                  <a:pt x="5666387" y="6548509"/>
                </a:cubicBezTo>
                <a:cubicBezTo>
                  <a:pt x="5667352" y="6548509"/>
                  <a:pt x="5667994" y="6547552"/>
                  <a:pt x="5668315" y="6545000"/>
                </a:cubicBezTo>
                <a:cubicBezTo>
                  <a:pt x="5668315" y="6545000"/>
                  <a:pt x="5668315" y="6545000"/>
                  <a:pt x="5668636" y="6535748"/>
                </a:cubicBezTo>
                <a:cubicBezTo>
                  <a:pt x="5668636" y="6535748"/>
                  <a:pt x="5668636" y="6535748"/>
                  <a:pt x="5668636" y="6535429"/>
                </a:cubicBezTo>
                <a:cubicBezTo>
                  <a:pt x="5668958" y="6533515"/>
                  <a:pt x="5667352" y="6532558"/>
                  <a:pt x="5664138" y="6532558"/>
                </a:cubicBezTo>
                <a:cubicBezTo>
                  <a:pt x="5661567" y="6532558"/>
                  <a:pt x="5659640" y="6532877"/>
                  <a:pt x="5657712" y="6533515"/>
                </a:cubicBezTo>
                <a:cubicBezTo>
                  <a:pt x="5653858" y="6534153"/>
                  <a:pt x="5652571" y="6535110"/>
                  <a:pt x="5649038" y="6539258"/>
                </a:cubicBezTo>
                <a:cubicBezTo>
                  <a:pt x="5645825" y="6543086"/>
                  <a:pt x="5645825" y="6543086"/>
                  <a:pt x="5643898" y="6545319"/>
                </a:cubicBezTo>
                <a:cubicBezTo>
                  <a:pt x="5642934" y="6546276"/>
                  <a:pt x="5641649" y="6547233"/>
                  <a:pt x="5641327" y="6547233"/>
                </a:cubicBezTo>
                <a:cubicBezTo>
                  <a:pt x="5640364" y="6547233"/>
                  <a:pt x="5640042" y="6546276"/>
                  <a:pt x="5640042" y="6540853"/>
                </a:cubicBezTo>
                <a:cubicBezTo>
                  <a:pt x="5640042" y="6540853"/>
                  <a:pt x="5640042" y="6540853"/>
                  <a:pt x="5640364" y="6534791"/>
                </a:cubicBezTo>
                <a:cubicBezTo>
                  <a:pt x="5640364" y="6533515"/>
                  <a:pt x="5639721" y="6532558"/>
                  <a:pt x="5638758" y="6532558"/>
                </a:cubicBezTo>
                <a:close/>
                <a:moveTo>
                  <a:pt x="5580642" y="6532558"/>
                </a:moveTo>
                <a:cubicBezTo>
                  <a:pt x="5562120" y="6532558"/>
                  <a:pt x="5548308" y="6547870"/>
                  <a:pt x="5548308" y="6568604"/>
                </a:cubicBezTo>
                <a:cubicBezTo>
                  <a:pt x="5548308" y="6587743"/>
                  <a:pt x="5561180" y="6600821"/>
                  <a:pt x="5580013" y="6600821"/>
                </a:cubicBezTo>
                <a:cubicBezTo>
                  <a:pt x="5585350" y="6600821"/>
                  <a:pt x="5591315" y="6599545"/>
                  <a:pt x="5596022" y="6597631"/>
                </a:cubicBezTo>
                <a:cubicBezTo>
                  <a:pt x="5599475" y="6596355"/>
                  <a:pt x="5601047" y="6595398"/>
                  <a:pt x="5601360" y="6594761"/>
                </a:cubicBezTo>
                <a:cubicBezTo>
                  <a:pt x="5601673" y="6593804"/>
                  <a:pt x="5602929" y="6585191"/>
                  <a:pt x="5602929" y="6582958"/>
                </a:cubicBezTo>
                <a:cubicBezTo>
                  <a:pt x="5602929" y="6582320"/>
                  <a:pt x="5602302" y="6582001"/>
                  <a:pt x="5601987" y="6582001"/>
                </a:cubicBezTo>
                <a:cubicBezTo>
                  <a:pt x="5601987" y="6582001"/>
                  <a:pt x="5601673" y="6582001"/>
                  <a:pt x="5601360" y="6582320"/>
                </a:cubicBezTo>
                <a:cubicBezTo>
                  <a:pt x="5597278" y="6585829"/>
                  <a:pt x="5588174" y="6589019"/>
                  <a:pt x="5581583" y="6589019"/>
                </a:cubicBezTo>
                <a:cubicBezTo>
                  <a:pt x="5570596" y="6589019"/>
                  <a:pt x="5562748" y="6579449"/>
                  <a:pt x="5562748" y="6566690"/>
                </a:cubicBezTo>
                <a:cubicBezTo>
                  <a:pt x="5562748" y="6562224"/>
                  <a:pt x="5563062" y="6561905"/>
                  <a:pt x="5567770" y="6561905"/>
                </a:cubicBezTo>
                <a:lnTo>
                  <a:pt x="5597592" y="6561905"/>
                </a:lnTo>
                <a:cubicBezTo>
                  <a:pt x="5602616" y="6561905"/>
                  <a:pt x="5603870" y="6560629"/>
                  <a:pt x="5603870" y="6557120"/>
                </a:cubicBezTo>
                <a:cubicBezTo>
                  <a:pt x="5603870" y="6541490"/>
                  <a:pt x="5595709" y="6532558"/>
                  <a:pt x="5580642" y="6532558"/>
                </a:cubicBezTo>
                <a:close/>
                <a:moveTo>
                  <a:pt x="5480669" y="6532558"/>
                </a:moveTo>
                <a:cubicBezTo>
                  <a:pt x="5479091" y="6532558"/>
                  <a:pt x="5478458" y="6532874"/>
                  <a:pt x="5478458" y="6534138"/>
                </a:cubicBezTo>
                <a:cubicBezTo>
                  <a:pt x="5478458" y="6534138"/>
                  <a:pt x="5478458" y="6534138"/>
                  <a:pt x="5478458" y="6536666"/>
                </a:cubicBezTo>
                <a:cubicBezTo>
                  <a:pt x="5478458" y="6537614"/>
                  <a:pt x="5478775" y="6538562"/>
                  <a:pt x="5479722" y="6538878"/>
                </a:cubicBezTo>
                <a:cubicBezTo>
                  <a:pt x="5482566" y="6539826"/>
                  <a:pt x="5482882" y="6539826"/>
                  <a:pt x="5483831" y="6542038"/>
                </a:cubicBezTo>
                <a:cubicBezTo>
                  <a:pt x="5486042" y="6547410"/>
                  <a:pt x="5488570" y="6554046"/>
                  <a:pt x="5494572" y="6571110"/>
                </a:cubicBezTo>
                <a:cubicBezTo>
                  <a:pt x="5500576" y="6587541"/>
                  <a:pt x="5501839" y="6590385"/>
                  <a:pt x="5503420" y="6594809"/>
                </a:cubicBezTo>
                <a:cubicBezTo>
                  <a:pt x="5504998" y="6599233"/>
                  <a:pt x="5504998" y="6599233"/>
                  <a:pt x="5506262" y="6599233"/>
                </a:cubicBezTo>
                <a:cubicBezTo>
                  <a:pt x="5506578" y="6599233"/>
                  <a:pt x="5507211" y="6599233"/>
                  <a:pt x="5507842" y="6599233"/>
                </a:cubicBezTo>
                <a:cubicBezTo>
                  <a:pt x="5512266" y="6598285"/>
                  <a:pt x="5512582" y="6598285"/>
                  <a:pt x="5513845" y="6598285"/>
                </a:cubicBezTo>
                <a:cubicBezTo>
                  <a:pt x="5515426" y="6597969"/>
                  <a:pt x="5516057" y="6597653"/>
                  <a:pt x="5516373" y="6597021"/>
                </a:cubicBezTo>
                <a:cubicBezTo>
                  <a:pt x="5517006" y="6596073"/>
                  <a:pt x="5517006" y="6596073"/>
                  <a:pt x="5518269" y="6592913"/>
                </a:cubicBezTo>
                <a:cubicBezTo>
                  <a:pt x="5518900" y="6590385"/>
                  <a:pt x="5519849" y="6588173"/>
                  <a:pt x="5523957" y="6577746"/>
                </a:cubicBezTo>
                <a:cubicBezTo>
                  <a:pt x="5535015" y="6550570"/>
                  <a:pt x="5535015" y="6550570"/>
                  <a:pt x="5536595" y="6546778"/>
                </a:cubicBezTo>
                <a:cubicBezTo>
                  <a:pt x="5538808" y="6541090"/>
                  <a:pt x="5539438" y="6539826"/>
                  <a:pt x="5541019" y="6539194"/>
                </a:cubicBezTo>
                <a:cubicBezTo>
                  <a:pt x="5543547" y="6538562"/>
                  <a:pt x="5543547" y="6538562"/>
                  <a:pt x="5543547" y="6536666"/>
                </a:cubicBezTo>
                <a:lnTo>
                  <a:pt x="5543547" y="6534138"/>
                </a:lnTo>
                <a:cubicBezTo>
                  <a:pt x="5543547" y="6532874"/>
                  <a:pt x="5543230" y="6532558"/>
                  <a:pt x="5542282" y="6532558"/>
                </a:cubicBezTo>
                <a:cubicBezTo>
                  <a:pt x="5542282" y="6532558"/>
                  <a:pt x="5542282" y="6532558"/>
                  <a:pt x="5541019" y="6532558"/>
                </a:cubicBezTo>
                <a:cubicBezTo>
                  <a:pt x="5538174" y="6532874"/>
                  <a:pt x="5535331" y="6532874"/>
                  <a:pt x="5533119" y="6532874"/>
                </a:cubicBezTo>
                <a:cubicBezTo>
                  <a:pt x="5530277" y="6532874"/>
                  <a:pt x="5525222" y="6532874"/>
                  <a:pt x="5523640" y="6532874"/>
                </a:cubicBezTo>
                <a:cubicBezTo>
                  <a:pt x="5523010" y="6532558"/>
                  <a:pt x="5522692" y="6532558"/>
                  <a:pt x="5522060" y="6532558"/>
                </a:cubicBezTo>
                <a:cubicBezTo>
                  <a:pt x="5521113" y="6532558"/>
                  <a:pt x="5520482" y="6533190"/>
                  <a:pt x="5520482" y="6534138"/>
                </a:cubicBezTo>
                <a:cubicBezTo>
                  <a:pt x="5520482" y="6534138"/>
                  <a:pt x="5520482" y="6534138"/>
                  <a:pt x="5520482" y="6536666"/>
                </a:cubicBezTo>
                <a:cubicBezTo>
                  <a:pt x="5520482" y="6537930"/>
                  <a:pt x="5521113" y="6538246"/>
                  <a:pt x="5522692" y="6538562"/>
                </a:cubicBezTo>
                <a:cubicBezTo>
                  <a:pt x="5525852" y="6539194"/>
                  <a:pt x="5527748" y="6540774"/>
                  <a:pt x="5527748" y="6542354"/>
                </a:cubicBezTo>
                <a:cubicBezTo>
                  <a:pt x="5527748" y="6543618"/>
                  <a:pt x="5526800" y="6547410"/>
                  <a:pt x="5522692" y="6558786"/>
                </a:cubicBezTo>
                <a:cubicBezTo>
                  <a:pt x="5522692" y="6558786"/>
                  <a:pt x="5522692" y="6558786"/>
                  <a:pt x="5518900" y="6568898"/>
                </a:cubicBezTo>
                <a:cubicBezTo>
                  <a:pt x="5518269" y="6572058"/>
                  <a:pt x="5517321" y="6574270"/>
                  <a:pt x="5516690" y="6576482"/>
                </a:cubicBezTo>
                <a:cubicBezTo>
                  <a:pt x="5516690" y="6576482"/>
                  <a:pt x="5516690" y="6576482"/>
                  <a:pt x="5515426" y="6579958"/>
                </a:cubicBezTo>
                <a:cubicBezTo>
                  <a:pt x="5515426" y="6579958"/>
                  <a:pt x="5515426" y="6579958"/>
                  <a:pt x="5515109" y="6581854"/>
                </a:cubicBezTo>
                <a:cubicBezTo>
                  <a:pt x="5514793" y="6582801"/>
                  <a:pt x="5514793" y="6583433"/>
                  <a:pt x="5514478" y="6583433"/>
                </a:cubicBezTo>
                <a:cubicBezTo>
                  <a:pt x="5514162" y="6583433"/>
                  <a:pt x="5511634" y="6575218"/>
                  <a:pt x="5507526" y="6561946"/>
                </a:cubicBezTo>
                <a:cubicBezTo>
                  <a:pt x="5507526" y="6561946"/>
                  <a:pt x="5507526" y="6561946"/>
                  <a:pt x="5504367" y="6551518"/>
                </a:cubicBezTo>
                <a:cubicBezTo>
                  <a:pt x="5503735" y="6549622"/>
                  <a:pt x="5503104" y="6547726"/>
                  <a:pt x="5502471" y="6545514"/>
                </a:cubicBezTo>
                <a:cubicBezTo>
                  <a:pt x="5502156" y="6544566"/>
                  <a:pt x="5502156" y="6543618"/>
                  <a:pt x="5502156" y="6542986"/>
                </a:cubicBezTo>
                <a:cubicBezTo>
                  <a:pt x="5502156" y="6541090"/>
                  <a:pt x="5503420" y="6540142"/>
                  <a:pt x="5507211" y="6539194"/>
                </a:cubicBezTo>
                <a:cubicBezTo>
                  <a:pt x="5510686" y="6538246"/>
                  <a:pt x="5510686" y="6538246"/>
                  <a:pt x="5510686" y="6536666"/>
                </a:cubicBezTo>
                <a:cubicBezTo>
                  <a:pt x="5510686" y="6536666"/>
                  <a:pt x="5510686" y="6536666"/>
                  <a:pt x="5510686" y="6534138"/>
                </a:cubicBezTo>
                <a:cubicBezTo>
                  <a:pt x="5510686" y="6532874"/>
                  <a:pt x="5510371" y="6532558"/>
                  <a:pt x="5509106" y="6532558"/>
                </a:cubicBezTo>
                <a:cubicBezTo>
                  <a:pt x="5509106" y="6532558"/>
                  <a:pt x="5509106" y="6532558"/>
                  <a:pt x="5507526" y="6532558"/>
                </a:cubicBezTo>
                <a:cubicBezTo>
                  <a:pt x="5503735" y="6532874"/>
                  <a:pt x="5499944" y="6532874"/>
                  <a:pt x="5493624" y="6532874"/>
                </a:cubicBezTo>
                <a:cubicBezTo>
                  <a:pt x="5490781" y="6532874"/>
                  <a:pt x="5488253" y="6532874"/>
                  <a:pt x="5486989" y="6532874"/>
                </a:cubicBezTo>
                <a:cubicBezTo>
                  <a:pt x="5480986" y="6532558"/>
                  <a:pt x="5480986" y="6532558"/>
                  <a:pt x="5480669" y="6532558"/>
                </a:cubicBezTo>
                <a:close/>
                <a:moveTo>
                  <a:pt x="5463439" y="6532558"/>
                </a:moveTo>
                <a:cubicBezTo>
                  <a:pt x="5463117" y="6532558"/>
                  <a:pt x="5462797" y="6532558"/>
                  <a:pt x="5462477" y="6532877"/>
                </a:cubicBezTo>
                <a:cubicBezTo>
                  <a:pt x="5462477" y="6532877"/>
                  <a:pt x="5462477" y="6532877"/>
                  <a:pt x="5461194" y="6532877"/>
                </a:cubicBezTo>
                <a:cubicBezTo>
                  <a:pt x="5461194" y="6532877"/>
                  <a:pt x="5461194" y="6532877"/>
                  <a:pt x="5442603" y="6534791"/>
                </a:cubicBezTo>
                <a:cubicBezTo>
                  <a:pt x="5440679" y="6535110"/>
                  <a:pt x="5440359" y="6535429"/>
                  <a:pt x="5440359" y="6536705"/>
                </a:cubicBezTo>
                <a:cubicBezTo>
                  <a:pt x="5440359" y="6536705"/>
                  <a:pt x="5440359" y="6536705"/>
                  <a:pt x="5440359" y="6539258"/>
                </a:cubicBezTo>
                <a:cubicBezTo>
                  <a:pt x="5440359" y="6540534"/>
                  <a:pt x="5440999" y="6540853"/>
                  <a:pt x="5444205" y="6541172"/>
                </a:cubicBezTo>
                <a:cubicBezTo>
                  <a:pt x="5449334" y="6541810"/>
                  <a:pt x="5449654" y="6542767"/>
                  <a:pt x="5449654" y="6558399"/>
                </a:cubicBezTo>
                <a:lnTo>
                  <a:pt x="5449654" y="6569245"/>
                </a:lnTo>
                <a:cubicBezTo>
                  <a:pt x="5449654" y="6578178"/>
                  <a:pt x="5449654" y="6584239"/>
                  <a:pt x="5449334" y="6587430"/>
                </a:cubicBezTo>
                <a:cubicBezTo>
                  <a:pt x="5449334" y="6590301"/>
                  <a:pt x="5448373" y="6590939"/>
                  <a:pt x="5444526" y="6592534"/>
                </a:cubicBezTo>
                <a:cubicBezTo>
                  <a:pt x="5440359" y="6593810"/>
                  <a:pt x="5440359" y="6593810"/>
                  <a:pt x="5440359" y="6595405"/>
                </a:cubicBezTo>
                <a:cubicBezTo>
                  <a:pt x="5440359" y="6595405"/>
                  <a:pt x="5440359" y="6595405"/>
                  <a:pt x="5440359" y="6597638"/>
                </a:cubicBezTo>
                <a:cubicBezTo>
                  <a:pt x="5440359" y="6598914"/>
                  <a:pt x="5440679" y="6599233"/>
                  <a:pt x="5441961" y="6599233"/>
                </a:cubicBezTo>
                <a:cubicBezTo>
                  <a:pt x="5441961" y="6599233"/>
                  <a:pt x="5441961" y="6599233"/>
                  <a:pt x="5442923" y="6599233"/>
                </a:cubicBezTo>
                <a:cubicBezTo>
                  <a:pt x="5446128" y="6599233"/>
                  <a:pt x="5452220" y="6598914"/>
                  <a:pt x="5457348" y="6598914"/>
                </a:cubicBezTo>
                <a:cubicBezTo>
                  <a:pt x="5462157" y="6598914"/>
                  <a:pt x="5468247" y="6599233"/>
                  <a:pt x="5471452" y="6599233"/>
                </a:cubicBezTo>
                <a:cubicBezTo>
                  <a:pt x="5471452" y="6599233"/>
                  <a:pt x="5471452" y="6599233"/>
                  <a:pt x="5472414" y="6599233"/>
                </a:cubicBezTo>
                <a:cubicBezTo>
                  <a:pt x="5473376" y="6599233"/>
                  <a:pt x="5473697" y="6598914"/>
                  <a:pt x="5473697" y="6597638"/>
                </a:cubicBezTo>
                <a:cubicBezTo>
                  <a:pt x="5473697" y="6597638"/>
                  <a:pt x="5473697" y="6597638"/>
                  <a:pt x="5473697" y="6595405"/>
                </a:cubicBezTo>
                <a:cubicBezTo>
                  <a:pt x="5473697" y="6593810"/>
                  <a:pt x="5473697" y="6593491"/>
                  <a:pt x="5469850" y="6592534"/>
                </a:cubicBezTo>
                <a:cubicBezTo>
                  <a:pt x="5466002" y="6591258"/>
                  <a:pt x="5465362" y="6590301"/>
                  <a:pt x="5465042" y="6587430"/>
                </a:cubicBezTo>
                <a:cubicBezTo>
                  <a:pt x="5464721" y="6584239"/>
                  <a:pt x="5464721" y="6577221"/>
                  <a:pt x="5464721" y="6569245"/>
                </a:cubicBezTo>
                <a:cubicBezTo>
                  <a:pt x="5464721" y="6569245"/>
                  <a:pt x="5464721" y="6569245"/>
                  <a:pt x="5464721" y="6562865"/>
                </a:cubicBezTo>
                <a:cubicBezTo>
                  <a:pt x="5464721" y="6555528"/>
                  <a:pt x="5464721" y="6542448"/>
                  <a:pt x="5465042" y="6540215"/>
                </a:cubicBezTo>
                <a:cubicBezTo>
                  <a:pt x="5465042" y="6535429"/>
                  <a:pt x="5465042" y="6535429"/>
                  <a:pt x="5465042" y="6535110"/>
                </a:cubicBezTo>
                <a:cubicBezTo>
                  <a:pt x="5465042" y="6533515"/>
                  <a:pt x="5464721" y="6532558"/>
                  <a:pt x="5463439" y="6532558"/>
                </a:cubicBezTo>
                <a:close/>
                <a:moveTo>
                  <a:pt x="5375310" y="6532558"/>
                </a:moveTo>
                <a:cubicBezTo>
                  <a:pt x="5374996" y="6532558"/>
                  <a:pt x="5374056" y="6532877"/>
                  <a:pt x="5373115" y="6532877"/>
                </a:cubicBezTo>
                <a:cubicBezTo>
                  <a:pt x="5373115" y="6532877"/>
                  <a:pt x="5373115" y="6532877"/>
                  <a:pt x="5354928" y="6535110"/>
                </a:cubicBezTo>
                <a:cubicBezTo>
                  <a:pt x="5353046" y="6535429"/>
                  <a:pt x="5353046" y="6535748"/>
                  <a:pt x="5353046" y="6537663"/>
                </a:cubicBezTo>
                <a:lnTo>
                  <a:pt x="5353046" y="6540534"/>
                </a:lnTo>
                <a:cubicBezTo>
                  <a:pt x="5353046" y="6541491"/>
                  <a:pt x="5353674" y="6541810"/>
                  <a:pt x="5356496" y="6542129"/>
                </a:cubicBezTo>
                <a:cubicBezTo>
                  <a:pt x="5360573" y="6542448"/>
                  <a:pt x="5361827" y="6543086"/>
                  <a:pt x="5362453" y="6545638"/>
                </a:cubicBezTo>
                <a:cubicBezTo>
                  <a:pt x="5363394" y="6547871"/>
                  <a:pt x="5364021" y="6558080"/>
                  <a:pt x="5364021" y="6564779"/>
                </a:cubicBezTo>
                <a:cubicBezTo>
                  <a:pt x="5364021" y="6564779"/>
                  <a:pt x="5364021" y="6564779"/>
                  <a:pt x="5364021" y="6569245"/>
                </a:cubicBezTo>
                <a:cubicBezTo>
                  <a:pt x="5364021" y="6577540"/>
                  <a:pt x="5364021" y="6584877"/>
                  <a:pt x="5363707" y="6587430"/>
                </a:cubicBezTo>
                <a:cubicBezTo>
                  <a:pt x="5363707" y="6590301"/>
                  <a:pt x="5362768" y="6591258"/>
                  <a:pt x="5359004" y="6592534"/>
                </a:cubicBezTo>
                <a:cubicBezTo>
                  <a:pt x="5355241" y="6593491"/>
                  <a:pt x="5354928" y="6593810"/>
                  <a:pt x="5354928" y="6595405"/>
                </a:cubicBezTo>
                <a:cubicBezTo>
                  <a:pt x="5354928" y="6595405"/>
                  <a:pt x="5354928" y="6595405"/>
                  <a:pt x="5354928" y="6597638"/>
                </a:cubicBezTo>
                <a:cubicBezTo>
                  <a:pt x="5354928" y="6598914"/>
                  <a:pt x="5355241" y="6599233"/>
                  <a:pt x="5356496" y="6599233"/>
                </a:cubicBezTo>
                <a:cubicBezTo>
                  <a:pt x="5356496" y="6599233"/>
                  <a:pt x="5356496" y="6599233"/>
                  <a:pt x="5357436" y="6599233"/>
                </a:cubicBezTo>
                <a:cubicBezTo>
                  <a:pt x="5360258" y="6599233"/>
                  <a:pt x="5366530" y="6598914"/>
                  <a:pt x="5371547" y="6598914"/>
                </a:cubicBezTo>
                <a:cubicBezTo>
                  <a:pt x="5376251" y="6598914"/>
                  <a:pt x="5382209" y="6599233"/>
                  <a:pt x="5385344" y="6599233"/>
                </a:cubicBezTo>
                <a:cubicBezTo>
                  <a:pt x="5385344" y="6599233"/>
                  <a:pt x="5385344" y="6599233"/>
                  <a:pt x="5386286" y="6599233"/>
                </a:cubicBezTo>
                <a:cubicBezTo>
                  <a:pt x="5387227" y="6599233"/>
                  <a:pt x="5387854" y="6598914"/>
                  <a:pt x="5387854" y="6597638"/>
                </a:cubicBezTo>
                <a:cubicBezTo>
                  <a:pt x="5387854" y="6597638"/>
                  <a:pt x="5387854" y="6597638"/>
                  <a:pt x="5387854" y="6595405"/>
                </a:cubicBezTo>
                <a:cubicBezTo>
                  <a:pt x="5387854" y="6593810"/>
                  <a:pt x="5387539" y="6593810"/>
                  <a:pt x="5383777" y="6592534"/>
                </a:cubicBezTo>
                <a:cubicBezTo>
                  <a:pt x="5380014" y="6591258"/>
                  <a:pt x="5379387" y="6590301"/>
                  <a:pt x="5379073" y="6587430"/>
                </a:cubicBezTo>
                <a:cubicBezTo>
                  <a:pt x="5379073" y="6584558"/>
                  <a:pt x="5378760" y="6577540"/>
                  <a:pt x="5378760" y="6569245"/>
                </a:cubicBezTo>
                <a:cubicBezTo>
                  <a:pt x="5378760" y="6569245"/>
                  <a:pt x="5378760" y="6569245"/>
                  <a:pt x="5378760" y="6566055"/>
                </a:cubicBezTo>
                <a:cubicBezTo>
                  <a:pt x="5378760" y="6557442"/>
                  <a:pt x="5379387" y="6554571"/>
                  <a:pt x="5381582" y="6551380"/>
                </a:cubicBezTo>
                <a:cubicBezTo>
                  <a:pt x="5384404" y="6547233"/>
                  <a:pt x="5389422" y="6544681"/>
                  <a:pt x="5394439" y="6544681"/>
                </a:cubicBezTo>
                <a:cubicBezTo>
                  <a:pt x="5399143" y="6544681"/>
                  <a:pt x="5402592" y="6546595"/>
                  <a:pt x="5404159" y="6550104"/>
                </a:cubicBezTo>
                <a:cubicBezTo>
                  <a:pt x="5405100" y="6552975"/>
                  <a:pt x="5405414" y="6556485"/>
                  <a:pt x="5405414" y="6565098"/>
                </a:cubicBezTo>
                <a:cubicBezTo>
                  <a:pt x="5405414" y="6565098"/>
                  <a:pt x="5405414" y="6565098"/>
                  <a:pt x="5405414" y="6569245"/>
                </a:cubicBezTo>
                <a:cubicBezTo>
                  <a:pt x="5405414" y="6577221"/>
                  <a:pt x="5405414" y="6584558"/>
                  <a:pt x="5405100" y="6587430"/>
                </a:cubicBezTo>
                <a:cubicBezTo>
                  <a:pt x="5405100" y="6590301"/>
                  <a:pt x="5404159" y="6591258"/>
                  <a:pt x="5400397" y="6592534"/>
                </a:cubicBezTo>
                <a:cubicBezTo>
                  <a:pt x="5396634" y="6593491"/>
                  <a:pt x="5396321" y="6593810"/>
                  <a:pt x="5396321" y="6595405"/>
                </a:cubicBezTo>
                <a:cubicBezTo>
                  <a:pt x="5396321" y="6595405"/>
                  <a:pt x="5396321" y="6595405"/>
                  <a:pt x="5396321" y="6597638"/>
                </a:cubicBezTo>
                <a:cubicBezTo>
                  <a:pt x="5396321" y="6598914"/>
                  <a:pt x="5396947" y="6599233"/>
                  <a:pt x="5397888" y="6599233"/>
                </a:cubicBezTo>
                <a:cubicBezTo>
                  <a:pt x="5397888" y="6599233"/>
                  <a:pt x="5397888" y="6599233"/>
                  <a:pt x="5398829" y="6599233"/>
                </a:cubicBezTo>
                <a:cubicBezTo>
                  <a:pt x="5401964" y="6599233"/>
                  <a:pt x="5407922" y="6598914"/>
                  <a:pt x="5412940" y="6598914"/>
                </a:cubicBezTo>
                <a:cubicBezTo>
                  <a:pt x="5417644" y="6598914"/>
                  <a:pt x="5423602" y="6599233"/>
                  <a:pt x="5427050" y="6599233"/>
                </a:cubicBezTo>
                <a:cubicBezTo>
                  <a:pt x="5427050" y="6599233"/>
                  <a:pt x="5427050" y="6599233"/>
                  <a:pt x="5427991" y="6599233"/>
                </a:cubicBezTo>
                <a:cubicBezTo>
                  <a:pt x="5428932" y="6599233"/>
                  <a:pt x="5429245" y="6598914"/>
                  <a:pt x="5429245" y="6597638"/>
                </a:cubicBezTo>
                <a:cubicBezTo>
                  <a:pt x="5429245" y="6597638"/>
                  <a:pt x="5429245" y="6597638"/>
                  <a:pt x="5429245" y="6595405"/>
                </a:cubicBezTo>
                <a:cubicBezTo>
                  <a:pt x="5429245" y="6593810"/>
                  <a:pt x="5429245" y="6593491"/>
                  <a:pt x="5425169" y="6592534"/>
                </a:cubicBezTo>
                <a:cubicBezTo>
                  <a:pt x="5421407" y="6591258"/>
                  <a:pt x="5420779" y="6590301"/>
                  <a:pt x="5420466" y="6587430"/>
                </a:cubicBezTo>
                <a:cubicBezTo>
                  <a:pt x="5420466" y="6584877"/>
                  <a:pt x="5420151" y="6577221"/>
                  <a:pt x="5420151" y="6569245"/>
                </a:cubicBezTo>
                <a:cubicBezTo>
                  <a:pt x="5420151" y="6569245"/>
                  <a:pt x="5420151" y="6569245"/>
                  <a:pt x="5420151" y="6565098"/>
                </a:cubicBezTo>
                <a:cubicBezTo>
                  <a:pt x="5420151" y="6545638"/>
                  <a:pt x="5420151" y="6545638"/>
                  <a:pt x="5418897" y="6542448"/>
                </a:cubicBezTo>
                <a:cubicBezTo>
                  <a:pt x="5416390" y="6536067"/>
                  <a:pt x="5409804" y="6532558"/>
                  <a:pt x="5400397" y="6532558"/>
                </a:cubicBezTo>
                <a:cubicBezTo>
                  <a:pt x="5393184" y="6532558"/>
                  <a:pt x="5390049" y="6534153"/>
                  <a:pt x="5383777" y="6540853"/>
                </a:cubicBezTo>
                <a:cubicBezTo>
                  <a:pt x="5383777" y="6540853"/>
                  <a:pt x="5383777" y="6540853"/>
                  <a:pt x="5381268" y="6543405"/>
                </a:cubicBezTo>
                <a:cubicBezTo>
                  <a:pt x="5381268" y="6543405"/>
                  <a:pt x="5381268" y="6543405"/>
                  <a:pt x="5380014" y="6545000"/>
                </a:cubicBezTo>
                <a:cubicBezTo>
                  <a:pt x="5379701" y="6545638"/>
                  <a:pt x="5379073" y="6545957"/>
                  <a:pt x="5378760" y="6545957"/>
                </a:cubicBezTo>
                <a:cubicBezTo>
                  <a:pt x="5378132" y="6545957"/>
                  <a:pt x="5377506" y="6544681"/>
                  <a:pt x="5377506" y="6543086"/>
                </a:cubicBezTo>
                <a:cubicBezTo>
                  <a:pt x="5377506" y="6542448"/>
                  <a:pt x="5377192" y="6536067"/>
                  <a:pt x="5376878" y="6535110"/>
                </a:cubicBezTo>
                <a:cubicBezTo>
                  <a:pt x="5376878" y="6533515"/>
                  <a:pt x="5376251" y="6532558"/>
                  <a:pt x="5375310" y="6532558"/>
                </a:cubicBezTo>
                <a:close/>
                <a:moveTo>
                  <a:pt x="5981693" y="6519858"/>
                </a:moveTo>
                <a:lnTo>
                  <a:pt x="5980106" y="6526208"/>
                </a:lnTo>
                <a:lnTo>
                  <a:pt x="5981693" y="6527796"/>
                </a:lnTo>
                <a:lnTo>
                  <a:pt x="5983280" y="6526208"/>
                </a:lnTo>
                <a:lnTo>
                  <a:pt x="5995980" y="6530971"/>
                </a:lnTo>
                <a:lnTo>
                  <a:pt x="5975343" y="6540496"/>
                </a:lnTo>
                <a:lnTo>
                  <a:pt x="5973755" y="6543671"/>
                </a:lnTo>
                <a:lnTo>
                  <a:pt x="5995980" y="6548434"/>
                </a:lnTo>
                <a:lnTo>
                  <a:pt x="5997568" y="6550021"/>
                </a:lnTo>
                <a:lnTo>
                  <a:pt x="5999156" y="6550021"/>
                </a:lnTo>
                <a:lnTo>
                  <a:pt x="5999156" y="6545259"/>
                </a:lnTo>
                <a:lnTo>
                  <a:pt x="5999156" y="6543671"/>
                </a:lnTo>
                <a:lnTo>
                  <a:pt x="5997568" y="6545259"/>
                </a:lnTo>
                <a:lnTo>
                  <a:pt x="5983280" y="6542084"/>
                </a:lnTo>
                <a:lnTo>
                  <a:pt x="6003918" y="6534146"/>
                </a:lnTo>
                <a:lnTo>
                  <a:pt x="6005506" y="6529383"/>
                </a:lnTo>
                <a:lnTo>
                  <a:pt x="6003918" y="6529383"/>
                </a:lnTo>
                <a:lnTo>
                  <a:pt x="6002330" y="6529383"/>
                </a:lnTo>
                <a:lnTo>
                  <a:pt x="5983280" y="6521446"/>
                </a:lnTo>
                <a:lnTo>
                  <a:pt x="5983280" y="6519858"/>
                </a:lnTo>
                <a:close/>
                <a:moveTo>
                  <a:pt x="6113455" y="6516683"/>
                </a:moveTo>
                <a:lnTo>
                  <a:pt x="6121393" y="6527796"/>
                </a:lnTo>
                <a:lnTo>
                  <a:pt x="6113455" y="6527796"/>
                </a:lnTo>
                <a:close/>
                <a:moveTo>
                  <a:pt x="6103930" y="6516683"/>
                </a:moveTo>
                <a:lnTo>
                  <a:pt x="6103930" y="6527796"/>
                </a:lnTo>
                <a:lnTo>
                  <a:pt x="6095992" y="6527796"/>
                </a:lnTo>
                <a:close/>
                <a:moveTo>
                  <a:pt x="4716822" y="6515097"/>
                </a:moveTo>
                <a:cubicBezTo>
                  <a:pt x="4721967" y="6515097"/>
                  <a:pt x="4725503" y="6515412"/>
                  <a:pt x="4728076" y="6516040"/>
                </a:cubicBezTo>
                <a:cubicBezTo>
                  <a:pt x="4734507" y="6517612"/>
                  <a:pt x="4738685" y="6523271"/>
                  <a:pt x="4738685" y="6530501"/>
                </a:cubicBezTo>
                <a:cubicBezTo>
                  <a:pt x="4738685" y="6535530"/>
                  <a:pt x="4736437" y="6540560"/>
                  <a:pt x="4732898" y="6543389"/>
                </a:cubicBezTo>
                <a:cubicBezTo>
                  <a:pt x="4729683" y="6545904"/>
                  <a:pt x="4724858" y="6546847"/>
                  <a:pt x="4716180" y="6546847"/>
                </a:cubicBezTo>
                <a:cubicBezTo>
                  <a:pt x="4713927" y="6546847"/>
                  <a:pt x="4713285" y="6546533"/>
                  <a:pt x="4713607" y="6543704"/>
                </a:cubicBezTo>
                <a:cubicBezTo>
                  <a:pt x="4713607" y="6543704"/>
                  <a:pt x="4713607" y="6543704"/>
                  <a:pt x="4713285" y="6540246"/>
                </a:cubicBezTo>
                <a:cubicBezTo>
                  <a:pt x="4713285" y="6540246"/>
                  <a:pt x="4713285" y="6540246"/>
                  <a:pt x="4713285" y="6535530"/>
                </a:cubicBezTo>
                <a:cubicBezTo>
                  <a:pt x="4713285" y="6535530"/>
                  <a:pt x="4713285" y="6535530"/>
                  <a:pt x="4713607" y="6519813"/>
                </a:cubicBezTo>
                <a:lnTo>
                  <a:pt x="4713607" y="6517298"/>
                </a:lnTo>
                <a:cubicBezTo>
                  <a:pt x="4713607" y="6515412"/>
                  <a:pt x="4713927" y="6515097"/>
                  <a:pt x="4716822" y="6515097"/>
                </a:cubicBezTo>
                <a:close/>
                <a:moveTo>
                  <a:pt x="6214308" y="6515096"/>
                </a:moveTo>
                <a:cubicBezTo>
                  <a:pt x="6220129" y="6513508"/>
                  <a:pt x="6223895" y="6518906"/>
                  <a:pt x="6224580" y="6523033"/>
                </a:cubicBezTo>
                <a:lnTo>
                  <a:pt x="6211226" y="6529383"/>
                </a:lnTo>
                <a:cubicBezTo>
                  <a:pt x="6208829" y="6524303"/>
                  <a:pt x="6207117" y="6516683"/>
                  <a:pt x="6214308" y="6515096"/>
                </a:cubicBezTo>
                <a:close/>
                <a:moveTo>
                  <a:pt x="6121392" y="6513508"/>
                </a:moveTo>
                <a:lnTo>
                  <a:pt x="6153142" y="6527796"/>
                </a:lnTo>
                <a:lnTo>
                  <a:pt x="6132505" y="6527796"/>
                </a:lnTo>
                <a:close/>
                <a:moveTo>
                  <a:pt x="6094405" y="6513508"/>
                </a:moveTo>
                <a:lnTo>
                  <a:pt x="6084881" y="6527796"/>
                </a:lnTo>
                <a:lnTo>
                  <a:pt x="6062656" y="6527796"/>
                </a:lnTo>
                <a:close/>
                <a:moveTo>
                  <a:pt x="5802498" y="6508746"/>
                </a:moveTo>
                <a:cubicBezTo>
                  <a:pt x="5802174" y="6508746"/>
                  <a:pt x="5802174" y="6508746"/>
                  <a:pt x="5799587" y="6509699"/>
                </a:cubicBezTo>
                <a:cubicBezTo>
                  <a:pt x="5799587" y="6509699"/>
                  <a:pt x="5799587" y="6509699"/>
                  <a:pt x="5791174" y="6512874"/>
                </a:cubicBezTo>
                <a:cubicBezTo>
                  <a:pt x="5788262" y="6513826"/>
                  <a:pt x="5787614" y="6514779"/>
                  <a:pt x="5787614" y="6517636"/>
                </a:cubicBezTo>
                <a:cubicBezTo>
                  <a:pt x="5787614" y="6519224"/>
                  <a:pt x="5787614" y="6521129"/>
                  <a:pt x="5787614" y="6523351"/>
                </a:cubicBezTo>
                <a:cubicBezTo>
                  <a:pt x="5787938" y="6527161"/>
                  <a:pt x="5788262" y="6531289"/>
                  <a:pt x="5788262" y="6531924"/>
                </a:cubicBezTo>
                <a:cubicBezTo>
                  <a:pt x="5788262" y="6533829"/>
                  <a:pt x="5787290" y="6534781"/>
                  <a:pt x="5784703" y="6534781"/>
                </a:cubicBezTo>
                <a:cubicBezTo>
                  <a:pt x="5784379" y="6534781"/>
                  <a:pt x="5783731" y="6534781"/>
                  <a:pt x="5783085" y="6534464"/>
                </a:cubicBezTo>
                <a:cubicBezTo>
                  <a:pt x="5781790" y="6534464"/>
                  <a:pt x="5780495" y="6534464"/>
                  <a:pt x="5780172" y="6534464"/>
                </a:cubicBezTo>
                <a:cubicBezTo>
                  <a:pt x="5778877" y="6534464"/>
                  <a:pt x="5778554" y="6534464"/>
                  <a:pt x="5777584" y="6537639"/>
                </a:cubicBezTo>
                <a:cubicBezTo>
                  <a:pt x="5777584" y="6537639"/>
                  <a:pt x="5777584" y="6537639"/>
                  <a:pt x="5775966" y="6541766"/>
                </a:cubicBezTo>
                <a:cubicBezTo>
                  <a:pt x="5775318" y="6542719"/>
                  <a:pt x="5775318" y="6543354"/>
                  <a:pt x="5775318" y="6543671"/>
                </a:cubicBezTo>
                <a:cubicBezTo>
                  <a:pt x="5775318" y="6543989"/>
                  <a:pt x="5775966" y="6544306"/>
                  <a:pt x="5776613" y="6544306"/>
                </a:cubicBezTo>
                <a:cubicBezTo>
                  <a:pt x="5776936" y="6544306"/>
                  <a:pt x="5777584" y="6544306"/>
                  <a:pt x="5778554" y="6544306"/>
                </a:cubicBezTo>
                <a:cubicBezTo>
                  <a:pt x="5778554" y="6544306"/>
                  <a:pt x="5778554" y="6544306"/>
                  <a:pt x="5782113" y="6544306"/>
                </a:cubicBezTo>
                <a:cubicBezTo>
                  <a:pt x="5784055" y="6543989"/>
                  <a:pt x="5784055" y="6543989"/>
                  <a:pt x="5784379" y="6543989"/>
                </a:cubicBezTo>
                <a:cubicBezTo>
                  <a:pt x="5787614" y="6543989"/>
                  <a:pt x="5787614" y="6544306"/>
                  <a:pt x="5787614" y="6551926"/>
                </a:cubicBezTo>
                <a:lnTo>
                  <a:pt x="5787614" y="6569706"/>
                </a:lnTo>
                <a:cubicBezTo>
                  <a:pt x="5787614" y="6571611"/>
                  <a:pt x="5787614" y="6574151"/>
                  <a:pt x="5787614" y="6577326"/>
                </a:cubicBezTo>
                <a:cubicBezTo>
                  <a:pt x="5787614" y="6577326"/>
                  <a:pt x="5787614" y="6577326"/>
                  <a:pt x="5787290" y="6584946"/>
                </a:cubicBezTo>
                <a:cubicBezTo>
                  <a:pt x="5787290" y="6596376"/>
                  <a:pt x="5793116" y="6600821"/>
                  <a:pt x="5808000" y="6600821"/>
                </a:cubicBezTo>
                <a:cubicBezTo>
                  <a:pt x="5814146" y="6600821"/>
                  <a:pt x="5823208" y="6599234"/>
                  <a:pt x="5824500" y="6597646"/>
                </a:cubicBezTo>
                <a:cubicBezTo>
                  <a:pt x="5824825" y="6597329"/>
                  <a:pt x="5825795" y="6590979"/>
                  <a:pt x="5825795" y="6589074"/>
                </a:cubicBezTo>
                <a:cubicBezTo>
                  <a:pt x="5825795" y="6588439"/>
                  <a:pt x="5825795" y="6588121"/>
                  <a:pt x="5825148" y="6588121"/>
                </a:cubicBezTo>
                <a:cubicBezTo>
                  <a:pt x="5824825" y="6588121"/>
                  <a:pt x="5824177" y="6588121"/>
                  <a:pt x="5823208" y="6588439"/>
                </a:cubicBezTo>
                <a:cubicBezTo>
                  <a:pt x="5818354" y="6589709"/>
                  <a:pt x="5815117" y="6590026"/>
                  <a:pt x="5812205" y="6590026"/>
                </a:cubicBezTo>
                <a:cubicBezTo>
                  <a:pt x="5808324" y="6590026"/>
                  <a:pt x="5805734" y="6588756"/>
                  <a:pt x="5804439" y="6586216"/>
                </a:cubicBezTo>
                <a:cubicBezTo>
                  <a:pt x="5803147" y="6583676"/>
                  <a:pt x="5802821" y="6580501"/>
                  <a:pt x="5802821" y="6569706"/>
                </a:cubicBezTo>
                <a:cubicBezTo>
                  <a:pt x="5802821" y="6569706"/>
                  <a:pt x="5802821" y="6569706"/>
                  <a:pt x="5802821" y="6549386"/>
                </a:cubicBezTo>
                <a:cubicBezTo>
                  <a:pt x="5802821" y="6543671"/>
                  <a:pt x="5802821" y="6543671"/>
                  <a:pt x="5807028" y="6543671"/>
                </a:cubicBezTo>
                <a:cubicBezTo>
                  <a:pt x="5808324" y="6543671"/>
                  <a:pt x="5809293" y="6543671"/>
                  <a:pt x="5812205" y="6543989"/>
                </a:cubicBezTo>
                <a:cubicBezTo>
                  <a:pt x="5814470" y="6543989"/>
                  <a:pt x="5816088" y="6543989"/>
                  <a:pt x="5817058" y="6543989"/>
                </a:cubicBezTo>
                <a:cubicBezTo>
                  <a:pt x="5820618" y="6544306"/>
                  <a:pt x="5820618" y="6544306"/>
                  <a:pt x="5820941" y="6544306"/>
                </a:cubicBezTo>
                <a:cubicBezTo>
                  <a:pt x="5823208" y="6544306"/>
                  <a:pt x="5823853" y="6543989"/>
                  <a:pt x="5824500" y="6541131"/>
                </a:cubicBezTo>
                <a:cubicBezTo>
                  <a:pt x="5825795" y="6537004"/>
                  <a:pt x="5826118" y="6535734"/>
                  <a:pt x="5826118" y="6535099"/>
                </a:cubicBezTo>
                <a:cubicBezTo>
                  <a:pt x="5826118" y="6534464"/>
                  <a:pt x="5825795" y="6533829"/>
                  <a:pt x="5825148" y="6533829"/>
                </a:cubicBezTo>
                <a:cubicBezTo>
                  <a:pt x="5825148" y="6533829"/>
                  <a:pt x="5825148" y="6533829"/>
                  <a:pt x="5824500" y="6533829"/>
                </a:cubicBezTo>
                <a:cubicBezTo>
                  <a:pt x="5822235" y="6534146"/>
                  <a:pt x="5820618" y="6534464"/>
                  <a:pt x="5817382" y="6534464"/>
                </a:cubicBezTo>
                <a:cubicBezTo>
                  <a:pt x="5817382" y="6534464"/>
                  <a:pt x="5817382" y="6534464"/>
                  <a:pt x="5806706" y="6534464"/>
                </a:cubicBezTo>
                <a:cubicBezTo>
                  <a:pt x="5802821" y="6534464"/>
                  <a:pt x="5802174" y="6533829"/>
                  <a:pt x="5802174" y="6531606"/>
                </a:cubicBezTo>
                <a:cubicBezTo>
                  <a:pt x="5802174" y="6529066"/>
                  <a:pt x="5803147" y="6517954"/>
                  <a:pt x="5803469" y="6514779"/>
                </a:cubicBezTo>
                <a:cubicBezTo>
                  <a:pt x="5803792" y="6513191"/>
                  <a:pt x="5803792" y="6511604"/>
                  <a:pt x="5803792" y="6510969"/>
                </a:cubicBezTo>
                <a:cubicBezTo>
                  <a:pt x="5803792" y="6509699"/>
                  <a:pt x="5803469" y="6508746"/>
                  <a:pt x="5802498" y="6508746"/>
                </a:cubicBezTo>
                <a:close/>
                <a:moveTo>
                  <a:pt x="5988043" y="6507158"/>
                </a:moveTo>
                <a:lnTo>
                  <a:pt x="5983280" y="6516683"/>
                </a:lnTo>
                <a:lnTo>
                  <a:pt x="5984868" y="6516683"/>
                </a:lnTo>
                <a:lnTo>
                  <a:pt x="5986456" y="6515096"/>
                </a:lnTo>
                <a:lnTo>
                  <a:pt x="6005506" y="6524621"/>
                </a:lnTo>
                <a:lnTo>
                  <a:pt x="6005506" y="6526209"/>
                </a:lnTo>
                <a:lnTo>
                  <a:pt x="6007094" y="6527796"/>
                </a:lnTo>
                <a:lnTo>
                  <a:pt x="6010268" y="6519859"/>
                </a:lnTo>
                <a:lnTo>
                  <a:pt x="6008681" y="6518271"/>
                </a:lnTo>
                <a:lnTo>
                  <a:pt x="6007094" y="6519859"/>
                </a:lnTo>
                <a:lnTo>
                  <a:pt x="5989630" y="6510333"/>
                </a:lnTo>
                <a:lnTo>
                  <a:pt x="5989630" y="6508746"/>
                </a:lnTo>
                <a:close/>
                <a:moveTo>
                  <a:pt x="4689454" y="6505572"/>
                </a:moveTo>
                <a:cubicBezTo>
                  <a:pt x="4688199" y="6505572"/>
                  <a:pt x="4687884" y="6506209"/>
                  <a:pt x="4687884" y="6507802"/>
                </a:cubicBezTo>
                <a:cubicBezTo>
                  <a:pt x="4687884" y="6507802"/>
                  <a:pt x="4687884" y="6507802"/>
                  <a:pt x="4687884" y="6510351"/>
                </a:cubicBezTo>
                <a:cubicBezTo>
                  <a:pt x="4687884" y="6512262"/>
                  <a:pt x="4688513" y="6512581"/>
                  <a:pt x="4691335" y="6513218"/>
                </a:cubicBezTo>
                <a:cubicBezTo>
                  <a:pt x="4695415" y="6514493"/>
                  <a:pt x="4696355" y="6515448"/>
                  <a:pt x="4696669" y="6518634"/>
                </a:cubicBezTo>
                <a:cubicBezTo>
                  <a:pt x="4696669" y="6524050"/>
                  <a:pt x="4696984" y="6533607"/>
                  <a:pt x="4696984" y="6541572"/>
                </a:cubicBezTo>
                <a:cubicBezTo>
                  <a:pt x="4696984" y="6541572"/>
                  <a:pt x="4696984" y="6541572"/>
                  <a:pt x="4696984" y="6563236"/>
                </a:cubicBezTo>
                <a:cubicBezTo>
                  <a:pt x="4696984" y="6571519"/>
                  <a:pt x="4696669" y="6581076"/>
                  <a:pt x="4696669" y="6586173"/>
                </a:cubicBezTo>
                <a:cubicBezTo>
                  <a:pt x="4696355" y="6589359"/>
                  <a:pt x="4695415" y="6590634"/>
                  <a:pt x="4691335" y="6591589"/>
                </a:cubicBezTo>
                <a:cubicBezTo>
                  <a:pt x="4688513" y="6592226"/>
                  <a:pt x="4687884" y="6592545"/>
                  <a:pt x="4687884" y="6594775"/>
                </a:cubicBezTo>
                <a:cubicBezTo>
                  <a:pt x="4687884" y="6594775"/>
                  <a:pt x="4687884" y="6594775"/>
                  <a:pt x="4687884" y="6597324"/>
                </a:cubicBezTo>
                <a:cubicBezTo>
                  <a:pt x="4687884" y="6598917"/>
                  <a:pt x="4688199" y="6599235"/>
                  <a:pt x="4689768" y="6599235"/>
                </a:cubicBezTo>
                <a:cubicBezTo>
                  <a:pt x="4690395" y="6599235"/>
                  <a:pt x="4692590" y="6599235"/>
                  <a:pt x="4694788" y="6599235"/>
                </a:cubicBezTo>
                <a:cubicBezTo>
                  <a:pt x="4697295" y="6598917"/>
                  <a:pt x="4700433" y="6598917"/>
                  <a:pt x="4705139" y="6598917"/>
                </a:cubicBezTo>
                <a:cubicBezTo>
                  <a:pt x="4709218" y="6598917"/>
                  <a:pt x="4712670" y="6598917"/>
                  <a:pt x="4715179" y="6599235"/>
                </a:cubicBezTo>
                <a:cubicBezTo>
                  <a:pt x="4717374" y="6599235"/>
                  <a:pt x="4719572" y="6599235"/>
                  <a:pt x="4720199" y="6599235"/>
                </a:cubicBezTo>
                <a:cubicBezTo>
                  <a:pt x="4721455" y="6599235"/>
                  <a:pt x="4722082" y="6598917"/>
                  <a:pt x="4722082" y="6597324"/>
                </a:cubicBezTo>
                <a:cubicBezTo>
                  <a:pt x="4722082" y="6597324"/>
                  <a:pt x="4722082" y="6597324"/>
                  <a:pt x="4722082" y="6594775"/>
                </a:cubicBezTo>
                <a:cubicBezTo>
                  <a:pt x="4722082" y="6592545"/>
                  <a:pt x="4721455" y="6592226"/>
                  <a:pt x="4718630" y="6591589"/>
                </a:cubicBezTo>
                <a:cubicBezTo>
                  <a:pt x="4714552" y="6590634"/>
                  <a:pt x="4713299" y="6589359"/>
                  <a:pt x="4713299" y="6586173"/>
                </a:cubicBezTo>
                <a:cubicBezTo>
                  <a:pt x="4713299" y="6582032"/>
                  <a:pt x="4712983" y="6570244"/>
                  <a:pt x="4712983" y="6563236"/>
                </a:cubicBezTo>
                <a:lnTo>
                  <a:pt x="4712983" y="6556864"/>
                </a:lnTo>
                <a:cubicBezTo>
                  <a:pt x="4712983" y="6555271"/>
                  <a:pt x="4713612" y="6554315"/>
                  <a:pt x="4714552" y="6554315"/>
                </a:cubicBezTo>
                <a:cubicBezTo>
                  <a:pt x="4714552" y="6554315"/>
                  <a:pt x="4714552" y="6554315"/>
                  <a:pt x="4716434" y="6554634"/>
                </a:cubicBezTo>
                <a:cubicBezTo>
                  <a:pt x="4716434" y="6554634"/>
                  <a:pt x="4716750" y="6554634"/>
                  <a:pt x="4717374" y="6554315"/>
                </a:cubicBezTo>
                <a:cubicBezTo>
                  <a:pt x="4717374" y="6554315"/>
                  <a:pt x="4717374" y="6554315"/>
                  <a:pt x="4718317" y="6554315"/>
                </a:cubicBezTo>
                <a:cubicBezTo>
                  <a:pt x="4721455" y="6554315"/>
                  <a:pt x="4721770" y="6554952"/>
                  <a:pt x="4723964" y="6559731"/>
                </a:cubicBezTo>
                <a:cubicBezTo>
                  <a:pt x="4728671" y="6569289"/>
                  <a:pt x="4737456" y="6588403"/>
                  <a:pt x="4738398" y="6591271"/>
                </a:cubicBezTo>
                <a:cubicBezTo>
                  <a:pt x="4741536" y="6599235"/>
                  <a:pt x="4741536" y="6599235"/>
                  <a:pt x="4744045" y="6599235"/>
                </a:cubicBezTo>
                <a:cubicBezTo>
                  <a:pt x="4744045" y="6599235"/>
                  <a:pt x="4744045" y="6599235"/>
                  <a:pt x="4746241" y="6599235"/>
                </a:cubicBezTo>
                <a:cubicBezTo>
                  <a:pt x="4749062" y="6599235"/>
                  <a:pt x="4751886" y="6599235"/>
                  <a:pt x="4753771" y="6599235"/>
                </a:cubicBezTo>
                <a:cubicBezTo>
                  <a:pt x="4756906" y="6599235"/>
                  <a:pt x="4761299" y="6599235"/>
                  <a:pt x="4764125" y="6599235"/>
                </a:cubicBezTo>
                <a:cubicBezTo>
                  <a:pt x="4764125" y="6599235"/>
                  <a:pt x="4764125" y="6599235"/>
                  <a:pt x="4765065" y="6599235"/>
                </a:cubicBezTo>
                <a:cubicBezTo>
                  <a:pt x="4766633" y="6599235"/>
                  <a:pt x="4767260" y="6598598"/>
                  <a:pt x="4767260" y="6597642"/>
                </a:cubicBezTo>
                <a:cubicBezTo>
                  <a:pt x="4767260" y="6597642"/>
                  <a:pt x="4767260" y="6597642"/>
                  <a:pt x="4767260" y="6595094"/>
                </a:cubicBezTo>
                <a:cubicBezTo>
                  <a:pt x="4767260" y="6593182"/>
                  <a:pt x="4767260" y="6592864"/>
                  <a:pt x="4764748" y="6592226"/>
                </a:cubicBezTo>
                <a:cubicBezTo>
                  <a:pt x="4760986" y="6591271"/>
                  <a:pt x="4759101" y="6589996"/>
                  <a:pt x="4755652" y="6584899"/>
                </a:cubicBezTo>
                <a:cubicBezTo>
                  <a:pt x="4751259" y="6578527"/>
                  <a:pt x="4742476" y="6562917"/>
                  <a:pt x="4739653" y="6556864"/>
                </a:cubicBezTo>
                <a:cubicBezTo>
                  <a:pt x="4739338" y="6555590"/>
                  <a:pt x="4738711" y="6554315"/>
                  <a:pt x="4737769" y="6552722"/>
                </a:cubicBezTo>
                <a:cubicBezTo>
                  <a:pt x="4737456" y="6552404"/>
                  <a:pt x="4737144" y="6552085"/>
                  <a:pt x="4737144" y="6551767"/>
                </a:cubicBezTo>
                <a:cubicBezTo>
                  <a:pt x="4737144" y="6551129"/>
                  <a:pt x="4737456" y="6551129"/>
                  <a:pt x="4740280" y="6550174"/>
                </a:cubicBezTo>
                <a:cubicBezTo>
                  <a:pt x="4748749" y="6547944"/>
                  <a:pt x="4755026" y="6538386"/>
                  <a:pt x="4755026" y="6528510"/>
                </a:cubicBezTo>
                <a:cubicBezTo>
                  <a:pt x="4755026" y="6522457"/>
                  <a:pt x="4752514" y="6516404"/>
                  <a:pt x="4748749" y="6512262"/>
                </a:cubicBezTo>
                <a:cubicBezTo>
                  <a:pt x="4744357" y="6507484"/>
                  <a:pt x="4738398" y="6505572"/>
                  <a:pt x="4729300" y="6505572"/>
                </a:cubicBezTo>
                <a:cubicBezTo>
                  <a:pt x="4727102" y="6505572"/>
                  <a:pt x="4724908" y="6505572"/>
                  <a:pt x="4722397" y="6505572"/>
                </a:cubicBezTo>
                <a:cubicBezTo>
                  <a:pt x="4710472" y="6506209"/>
                  <a:pt x="4710472" y="6506209"/>
                  <a:pt x="4704198" y="6506209"/>
                </a:cubicBezTo>
                <a:cubicBezTo>
                  <a:pt x="4700122" y="6506209"/>
                  <a:pt x="4696984" y="6505891"/>
                  <a:pt x="4694788" y="6505891"/>
                </a:cubicBezTo>
                <a:cubicBezTo>
                  <a:pt x="4692590" y="6505572"/>
                  <a:pt x="4690708" y="6505572"/>
                  <a:pt x="4689454" y="6505572"/>
                </a:cubicBezTo>
                <a:close/>
                <a:moveTo>
                  <a:pt x="6126155" y="6505571"/>
                </a:moveTo>
                <a:cubicBezTo>
                  <a:pt x="6143721" y="6508311"/>
                  <a:pt x="6169591" y="6512269"/>
                  <a:pt x="6180130" y="6513791"/>
                </a:cubicBezTo>
                <a:cubicBezTo>
                  <a:pt x="6179172" y="6518358"/>
                  <a:pt x="6177895" y="6522925"/>
                  <a:pt x="6176617" y="6527796"/>
                </a:cubicBezTo>
                <a:cubicBezTo>
                  <a:pt x="6126155" y="6505571"/>
                  <a:pt x="6126155" y="6505571"/>
                  <a:pt x="6126155" y="6505571"/>
                </a:cubicBezTo>
                <a:close/>
                <a:moveTo>
                  <a:pt x="6089642" y="6505571"/>
                </a:moveTo>
                <a:cubicBezTo>
                  <a:pt x="6039201" y="6527796"/>
                  <a:pt x="6039201" y="6527796"/>
                  <a:pt x="6039201" y="6527796"/>
                </a:cubicBezTo>
                <a:cubicBezTo>
                  <a:pt x="6037916" y="6522925"/>
                  <a:pt x="6036631" y="6518358"/>
                  <a:pt x="6035667" y="6513791"/>
                </a:cubicBezTo>
                <a:cubicBezTo>
                  <a:pt x="6046269" y="6512269"/>
                  <a:pt x="6071973" y="6508311"/>
                  <a:pt x="6089642" y="6505571"/>
                </a:cubicBezTo>
                <a:close/>
                <a:moveTo>
                  <a:pt x="5258126" y="6505571"/>
                </a:moveTo>
                <a:cubicBezTo>
                  <a:pt x="5256850" y="6505571"/>
                  <a:pt x="5256209" y="6506208"/>
                  <a:pt x="5256209" y="6507801"/>
                </a:cubicBezTo>
                <a:cubicBezTo>
                  <a:pt x="5256209" y="6507801"/>
                  <a:pt x="5256209" y="6507801"/>
                  <a:pt x="5256209" y="6510350"/>
                </a:cubicBezTo>
                <a:cubicBezTo>
                  <a:pt x="5256209" y="6512261"/>
                  <a:pt x="5256850" y="6512580"/>
                  <a:pt x="5259726" y="6513217"/>
                </a:cubicBezTo>
                <a:cubicBezTo>
                  <a:pt x="5264202" y="6514491"/>
                  <a:pt x="5265161" y="6515447"/>
                  <a:pt x="5265481" y="6518632"/>
                </a:cubicBezTo>
                <a:cubicBezTo>
                  <a:pt x="5265481" y="6524048"/>
                  <a:pt x="5265481" y="6533605"/>
                  <a:pt x="5265481" y="6541569"/>
                </a:cubicBezTo>
                <a:lnTo>
                  <a:pt x="5265481" y="6554948"/>
                </a:lnTo>
                <a:cubicBezTo>
                  <a:pt x="5265481" y="6574381"/>
                  <a:pt x="5266439" y="6580433"/>
                  <a:pt x="5268996" y="6586167"/>
                </a:cubicBezTo>
                <a:cubicBezTo>
                  <a:pt x="5273792" y="6595724"/>
                  <a:pt x="5285301" y="6600821"/>
                  <a:pt x="5301288" y="6600821"/>
                </a:cubicBezTo>
                <a:cubicBezTo>
                  <a:pt x="5322069" y="6600821"/>
                  <a:pt x="5334538" y="6593176"/>
                  <a:pt x="5337734" y="6578840"/>
                </a:cubicBezTo>
                <a:cubicBezTo>
                  <a:pt x="5339012" y="6574062"/>
                  <a:pt x="5339012" y="6570239"/>
                  <a:pt x="5339012" y="6554630"/>
                </a:cubicBezTo>
                <a:cubicBezTo>
                  <a:pt x="5339012" y="6554630"/>
                  <a:pt x="5339012" y="6554630"/>
                  <a:pt x="5339012" y="6541569"/>
                </a:cubicBezTo>
                <a:cubicBezTo>
                  <a:pt x="5339012" y="6534242"/>
                  <a:pt x="5339333" y="6523092"/>
                  <a:pt x="5339333" y="6518632"/>
                </a:cubicBezTo>
                <a:cubicBezTo>
                  <a:pt x="5339652" y="6515447"/>
                  <a:pt x="5340291" y="6514491"/>
                  <a:pt x="5344768" y="6513217"/>
                </a:cubicBezTo>
                <a:cubicBezTo>
                  <a:pt x="5347645" y="6512580"/>
                  <a:pt x="5348284" y="6512261"/>
                  <a:pt x="5348284" y="6510350"/>
                </a:cubicBezTo>
                <a:cubicBezTo>
                  <a:pt x="5348284" y="6510350"/>
                  <a:pt x="5348284" y="6510350"/>
                  <a:pt x="5348284" y="6507801"/>
                </a:cubicBezTo>
                <a:cubicBezTo>
                  <a:pt x="5348284" y="6506208"/>
                  <a:pt x="5347965" y="6505571"/>
                  <a:pt x="5346686" y="6505571"/>
                </a:cubicBezTo>
                <a:cubicBezTo>
                  <a:pt x="5345727" y="6505571"/>
                  <a:pt x="5343489" y="6505571"/>
                  <a:pt x="5341251" y="6505890"/>
                </a:cubicBezTo>
                <a:cubicBezTo>
                  <a:pt x="5338694" y="6505890"/>
                  <a:pt x="5336456" y="6506208"/>
                  <a:pt x="5333578" y="6506208"/>
                </a:cubicBezTo>
                <a:cubicBezTo>
                  <a:pt x="5331021" y="6506208"/>
                  <a:pt x="5328463" y="6505890"/>
                  <a:pt x="5326225" y="6505890"/>
                </a:cubicBezTo>
                <a:cubicBezTo>
                  <a:pt x="5323987" y="6505571"/>
                  <a:pt x="5321749" y="6505571"/>
                  <a:pt x="5320789" y="6505571"/>
                </a:cubicBezTo>
                <a:cubicBezTo>
                  <a:pt x="5319511" y="6505571"/>
                  <a:pt x="5319193" y="6506208"/>
                  <a:pt x="5319193" y="6507801"/>
                </a:cubicBezTo>
                <a:cubicBezTo>
                  <a:pt x="5319193" y="6507801"/>
                  <a:pt x="5319193" y="6507801"/>
                  <a:pt x="5319193" y="6510350"/>
                </a:cubicBezTo>
                <a:cubicBezTo>
                  <a:pt x="5319193" y="6512261"/>
                  <a:pt x="5319511" y="6512580"/>
                  <a:pt x="5322708" y="6513217"/>
                </a:cubicBezTo>
                <a:cubicBezTo>
                  <a:pt x="5326864" y="6514491"/>
                  <a:pt x="5327824" y="6515447"/>
                  <a:pt x="5328143" y="6518632"/>
                </a:cubicBezTo>
                <a:cubicBezTo>
                  <a:pt x="5328143" y="6523729"/>
                  <a:pt x="5328143" y="6533923"/>
                  <a:pt x="5328143" y="6541569"/>
                </a:cubicBezTo>
                <a:cubicBezTo>
                  <a:pt x="5328143" y="6541569"/>
                  <a:pt x="5328143" y="6541569"/>
                  <a:pt x="5328143" y="6554948"/>
                </a:cubicBezTo>
                <a:cubicBezTo>
                  <a:pt x="5328143" y="6571832"/>
                  <a:pt x="5328143" y="6573743"/>
                  <a:pt x="5326545" y="6578840"/>
                </a:cubicBezTo>
                <a:cubicBezTo>
                  <a:pt x="5323667" y="6586805"/>
                  <a:pt x="5315993" y="6591264"/>
                  <a:pt x="5304804" y="6591264"/>
                </a:cubicBezTo>
                <a:cubicBezTo>
                  <a:pt x="5295852" y="6591264"/>
                  <a:pt x="5288500" y="6587442"/>
                  <a:pt x="5284983" y="6581070"/>
                </a:cubicBezTo>
                <a:cubicBezTo>
                  <a:pt x="5282745" y="6576929"/>
                  <a:pt x="5282105" y="6570876"/>
                  <a:pt x="5282105" y="6555585"/>
                </a:cubicBezTo>
                <a:cubicBezTo>
                  <a:pt x="5282105" y="6555585"/>
                  <a:pt x="5282105" y="6555585"/>
                  <a:pt x="5282105" y="6541569"/>
                </a:cubicBezTo>
                <a:cubicBezTo>
                  <a:pt x="5282105" y="6534879"/>
                  <a:pt x="5282105" y="6523092"/>
                  <a:pt x="5282105" y="6518632"/>
                </a:cubicBezTo>
                <a:cubicBezTo>
                  <a:pt x="5282426" y="6515447"/>
                  <a:pt x="5283384" y="6514491"/>
                  <a:pt x="5287862" y="6513217"/>
                </a:cubicBezTo>
                <a:cubicBezTo>
                  <a:pt x="5290417" y="6512580"/>
                  <a:pt x="5291057" y="6512261"/>
                  <a:pt x="5291057" y="6510350"/>
                </a:cubicBezTo>
                <a:cubicBezTo>
                  <a:pt x="5291057" y="6510350"/>
                  <a:pt x="5291057" y="6510350"/>
                  <a:pt x="5291057" y="6507801"/>
                </a:cubicBezTo>
                <a:cubicBezTo>
                  <a:pt x="5291057" y="6506208"/>
                  <a:pt x="5290739" y="6505571"/>
                  <a:pt x="5289458" y="6505571"/>
                </a:cubicBezTo>
                <a:cubicBezTo>
                  <a:pt x="5288500" y="6505571"/>
                  <a:pt x="5286261" y="6505571"/>
                  <a:pt x="5284344" y="6505890"/>
                </a:cubicBezTo>
                <a:cubicBezTo>
                  <a:pt x="5281466" y="6505890"/>
                  <a:pt x="5278270" y="6506208"/>
                  <a:pt x="5273472" y="6506208"/>
                </a:cubicBezTo>
                <a:cubicBezTo>
                  <a:pt x="5269638" y="6506208"/>
                  <a:pt x="5265801" y="6505890"/>
                  <a:pt x="5263242" y="6505890"/>
                </a:cubicBezTo>
                <a:cubicBezTo>
                  <a:pt x="5261005" y="6505571"/>
                  <a:pt x="5258767" y="6505571"/>
                  <a:pt x="5258126" y="6505571"/>
                </a:cubicBezTo>
                <a:close/>
                <a:moveTo>
                  <a:pt x="5751804" y="6503983"/>
                </a:moveTo>
                <a:cubicBezTo>
                  <a:pt x="5745852" y="6503983"/>
                  <a:pt x="5741981" y="6507793"/>
                  <a:pt x="5741981" y="6513508"/>
                </a:cubicBezTo>
                <a:cubicBezTo>
                  <a:pt x="5741981" y="6518906"/>
                  <a:pt x="5746148" y="6523033"/>
                  <a:pt x="5751209" y="6523033"/>
                </a:cubicBezTo>
                <a:cubicBezTo>
                  <a:pt x="5756568" y="6523033"/>
                  <a:pt x="5761031" y="6518906"/>
                  <a:pt x="5761031" y="6513191"/>
                </a:cubicBezTo>
                <a:cubicBezTo>
                  <a:pt x="5761031" y="6507793"/>
                  <a:pt x="5757163" y="6503983"/>
                  <a:pt x="5751804" y="6503983"/>
                </a:cubicBezTo>
                <a:close/>
                <a:moveTo>
                  <a:pt x="5456085" y="6503983"/>
                </a:moveTo>
                <a:cubicBezTo>
                  <a:pt x="5449634" y="6503983"/>
                  <a:pt x="5445121" y="6507793"/>
                  <a:pt x="5445121" y="6513508"/>
                </a:cubicBezTo>
                <a:cubicBezTo>
                  <a:pt x="5445121" y="6518906"/>
                  <a:pt x="5449634" y="6523033"/>
                  <a:pt x="5455439" y="6523033"/>
                </a:cubicBezTo>
                <a:cubicBezTo>
                  <a:pt x="5461244" y="6523033"/>
                  <a:pt x="5465759" y="6518906"/>
                  <a:pt x="5465759" y="6513191"/>
                </a:cubicBezTo>
                <a:cubicBezTo>
                  <a:pt x="5465759" y="6507793"/>
                  <a:pt x="5461889" y="6503983"/>
                  <a:pt x="5456085" y="6503983"/>
                </a:cubicBezTo>
                <a:close/>
                <a:moveTo>
                  <a:pt x="6221722" y="6500808"/>
                </a:moveTo>
                <a:cubicBezTo>
                  <a:pt x="6221087" y="6501761"/>
                  <a:pt x="6221087" y="6501761"/>
                  <a:pt x="6221087" y="6501761"/>
                </a:cubicBezTo>
                <a:cubicBezTo>
                  <a:pt x="6221722" y="6503348"/>
                  <a:pt x="6222357" y="6503348"/>
                  <a:pt x="6222992" y="6505571"/>
                </a:cubicBezTo>
                <a:cubicBezTo>
                  <a:pt x="6223627" y="6509063"/>
                  <a:pt x="6223627" y="6511286"/>
                  <a:pt x="6222675" y="6514778"/>
                </a:cubicBezTo>
                <a:cubicBezTo>
                  <a:pt x="6221087" y="6511286"/>
                  <a:pt x="6216960" y="6509698"/>
                  <a:pt x="6212515" y="6510968"/>
                </a:cubicBezTo>
                <a:cubicBezTo>
                  <a:pt x="6207117" y="6512556"/>
                  <a:pt x="6203942" y="6518271"/>
                  <a:pt x="6206482" y="6523351"/>
                </a:cubicBezTo>
                <a:cubicBezTo>
                  <a:pt x="6211880" y="6535733"/>
                  <a:pt x="6211880" y="6535733"/>
                  <a:pt x="6211880" y="6535733"/>
                </a:cubicBezTo>
                <a:cubicBezTo>
                  <a:pt x="6213467" y="6534781"/>
                  <a:pt x="6213467" y="6534781"/>
                  <a:pt x="6213467" y="6534781"/>
                </a:cubicBezTo>
                <a:cubicBezTo>
                  <a:pt x="6214102" y="6533511"/>
                  <a:pt x="6214102" y="6533511"/>
                  <a:pt x="6214102" y="6533511"/>
                </a:cubicBezTo>
                <a:cubicBezTo>
                  <a:pt x="6233152" y="6523668"/>
                  <a:pt x="6233152" y="6523668"/>
                  <a:pt x="6233152" y="6523668"/>
                </a:cubicBezTo>
                <a:cubicBezTo>
                  <a:pt x="6234740" y="6524621"/>
                  <a:pt x="6234740" y="6524621"/>
                  <a:pt x="6234740" y="6524621"/>
                </a:cubicBezTo>
                <a:cubicBezTo>
                  <a:pt x="6235692" y="6524303"/>
                  <a:pt x="6235692" y="6524303"/>
                  <a:pt x="6235692" y="6524303"/>
                </a:cubicBezTo>
                <a:lnTo>
                  <a:pt x="6232835" y="6518588"/>
                </a:lnTo>
                <a:cubicBezTo>
                  <a:pt x="6226485" y="6521763"/>
                  <a:pt x="6226485" y="6521763"/>
                  <a:pt x="6226485" y="6521763"/>
                </a:cubicBezTo>
                <a:cubicBezTo>
                  <a:pt x="6226485" y="6517001"/>
                  <a:pt x="6227755" y="6511603"/>
                  <a:pt x="6227120" y="6508746"/>
                </a:cubicBezTo>
                <a:cubicBezTo>
                  <a:pt x="6226167" y="6504618"/>
                  <a:pt x="6225215" y="6503666"/>
                  <a:pt x="6221722" y="6500808"/>
                </a:cubicBezTo>
                <a:close/>
                <a:moveTo>
                  <a:pt x="5203940" y="6499222"/>
                </a:moveTo>
                <a:lnTo>
                  <a:pt x="5185064" y="6501778"/>
                </a:lnTo>
                <a:cubicBezTo>
                  <a:pt x="5183179" y="6502097"/>
                  <a:pt x="5182549" y="6502417"/>
                  <a:pt x="5182549" y="6503695"/>
                </a:cubicBezTo>
                <a:cubicBezTo>
                  <a:pt x="5182549" y="6503695"/>
                  <a:pt x="5182549" y="6503695"/>
                  <a:pt x="5182549" y="6506251"/>
                </a:cubicBezTo>
                <a:cubicBezTo>
                  <a:pt x="5182549" y="6508167"/>
                  <a:pt x="5183179" y="6508487"/>
                  <a:pt x="5185379" y="6508806"/>
                </a:cubicBezTo>
                <a:cubicBezTo>
                  <a:pt x="5191041" y="6509765"/>
                  <a:pt x="5191357" y="6510084"/>
                  <a:pt x="5191357" y="6517112"/>
                </a:cubicBezTo>
                <a:cubicBezTo>
                  <a:pt x="5191357" y="6517112"/>
                  <a:pt x="5191357" y="6517112"/>
                  <a:pt x="5191671" y="6531488"/>
                </a:cubicBezTo>
                <a:cubicBezTo>
                  <a:pt x="5191671" y="6533725"/>
                  <a:pt x="5191671" y="6533725"/>
                  <a:pt x="5191671" y="6533725"/>
                </a:cubicBezTo>
                <a:cubicBezTo>
                  <a:pt x="5191671" y="6534683"/>
                  <a:pt x="5191357" y="6535961"/>
                  <a:pt x="5190728" y="6535961"/>
                </a:cubicBezTo>
                <a:cubicBezTo>
                  <a:pt x="5190728" y="6535961"/>
                  <a:pt x="5190099" y="6535642"/>
                  <a:pt x="5189785" y="6535322"/>
                </a:cubicBezTo>
                <a:cubicBezTo>
                  <a:pt x="5188209" y="6534364"/>
                  <a:pt x="5181291" y="6532766"/>
                  <a:pt x="5177830" y="6532766"/>
                </a:cubicBezTo>
                <a:cubicBezTo>
                  <a:pt x="5160529" y="6532766"/>
                  <a:pt x="5148260" y="6547462"/>
                  <a:pt x="5148260" y="6569186"/>
                </a:cubicBezTo>
                <a:cubicBezTo>
                  <a:pt x="5148260" y="6587715"/>
                  <a:pt x="5158640" y="6601132"/>
                  <a:pt x="5172483" y="6601132"/>
                </a:cubicBezTo>
                <a:cubicBezTo>
                  <a:pt x="5176885" y="6601132"/>
                  <a:pt x="5180345" y="6600174"/>
                  <a:pt x="5184122" y="6597299"/>
                </a:cubicBezTo>
                <a:cubicBezTo>
                  <a:pt x="5186322" y="6595701"/>
                  <a:pt x="5189785" y="6592826"/>
                  <a:pt x="5190728" y="6591868"/>
                </a:cubicBezTo>
                <a:cubicBezTo>
                  <a:pt x="5191357" y="6591229"/>
                  <a:pt x="5191988" y="6591229"/>
                  <a:pt x="5191988" y="6591229"/>
                </a:cubicBezTo>
                <a:cubicBezTo>
                  <a:pt x="5192930" y="6591229"/>
                  <a:pt x="5192930" y="6591229"/>
                  <a:pt x="5193245" y="6594424"/>
                </a:cubicBezTo>
                <a:cubicBezTo>
                  <a:pt x="5193245" y="6594424"/>
                  <a:pt x="5193245" y="6594424"/>
                  <a:pt x="5193560" y="6600174"/>
                </a:cubicBezTo>
                <a:cubicBezTo>
                  <a:pt x="5193560" y="6601771"/>
                  <a:pt x="5194187" y="6602410"/>
                  <a:pt x="5195133" y="6602410"/>
                </a:cubicBezTo>
                <a:cubicBezTo>
                  <a:pt x="5195446" y="6602410"/>
                  <a:pt x="5196390" y="6602410"/>
                  <a:pt x="5197333" y="6602091"/>
                </a:cubicBezTo>
                <a:cubicBezTo>
                  <a:pt x="5197333" y="6602091"/>
                  <a:pt x="5197333" y="6602091"/>
                  <a:pt x="5214008" y="6598896"/>
                </a:cubicBezTo>
                <a:cubicBezTo>
                  <a:pt x="5216208" y="6598577"/>
                  <a:pt x="5216522" y="6597938"/>
                  <a:pt x="5216522" y="6596660"/>
                </a:cubicBezTo>
                <a:cubicBezTo>
                  <a:pt x="5216522" y="6596660"/>
                  <a:pt x="5216522" y="6596660"/>
                  <a:pt x="5216522" y="6594424"/>
                </a:cubicBezTo>
                <a:cubicBezTo>
                  <a:pt x="5216522" y="6593465"/>
                  <a:pt x="5215895" y="6592826"/>
                  <a:pt x="5214636" y="6592826"/>
                </a:cubicBezTo>
                <a:cubicBezTo>
                  <a:pt x="5209287" y="6592187"/>
                  <a:pt x="5208346" y="6591868"/>
                  <a:pt x="5207399" y="6589312"/>
                </a:cubicBezTo>
                <a:cubicBezTo>
                  <a:pt x="5206459" y="6587395"/>
                  <a:pt x="5206141" y="6583242"/>
                  <a:pt x="5206141" y="6565671"/>
                </a:cubicBezTo>
                <a:cubicBezTo>
                  <a:pt x="5206141" y="6565671"/>
                  <a:pt x="5206141" y="6565671"/>
                  <a:pt x="5206141" y="6542031"/>
                </a:cubicBezTo>
                <a:cubicBezTo>
                  <a:pt x="5206141" y="6542031"/>
                  <a:pt x="5206141" y="6542031"/>
                  <a:pt x="5207085" y="6501459"/>
                </a:cubicBezTo>
                <a:cubicBezTo>
                  <a:pt x="5207085" y="6499861"/>
                  <a:pt x="5206459" y="6499222"/>
                  <a:pt x="5205512" y="6499222"/>
                </a:cubicBezTo>
                <a:cubicBezTo>
                  <a:pt x="5205201" y="6499222"/>
                  <a:pt x="5204568" y="6499222"/>
                  <a:pt x="5203940" y="6499222"/>
                </a:cubicBezTo>
                <a:close/>
                <a:moveTo>
                  <a:pt x="4939540" y="6499222"/>
                </a:moveTo>
                <a:cubicBezTo>
                  <a:pt x="4939540" y="6499222"/>
                  <a:pt x="4939540" y="6499222"/>
                  <a:pt x="4937048" y="6499540"/>
                </a:cubicBezTo>
                <a:cubicBezTo>
                  <a:pt x="4937048" y="6499540"/>
                  <a:pt x="4937048" y="6499540"/>
                  <a:pt x="4918664" y="6502397"/>
                </a:cubicBezTo>
                <a:cubicBezTo>
                  <a:pt x="4916795" y="6502715"/>
                  <a:pt x="4916484" y="6503032"/>
                  <a:pt x="4916484" y="6504302"/>
                </a:cubicBezTo>
                <a:cubicBezTo>
                  <a:pt x="4916484" y="6504302"/>
                  <a:pt x="4916484" y="6504302"/>
                  <a:pt x="4916484" y="6506525"/>
                </a:cubicBezTo>
                <a:cubicBezTo>
                  <a:pt x="4916484" y="6508112"/>
                  <a:pt x="4917107" y="6508747"/>
                  <a:pt x="4920222" y="6508747"/>
                </a:cubicBezTo>
                <a:cubicBezTo>
                  <a:pt x="4923960" y="6509382"/>
                  <a:pt x="4925208" y="6510335"/>
                  <a:pt x="4925520" y="6513510"/>
                </a:cubicBezTo>
                <a:cubicBezTo>
                  <a:pt x="4925831" y="6516050"/>
                  <a:pt x="4925831" y="6529067"/>
                  <a:pt x="4925831" y="6540497"/>
                </a:cubicBezTo>
                <a:lnTo>
                  <a:pt x="4925831" y="6547800"/>
                </a:lnTo>
                <a:cubicBezTo>
                  <a:pt x="4925831" y="6563992"/>
                  <a:pt x="4925520" y="6577962"/>
                  <a:pt x="4925520" y="6589392"/>
                </a:cubicBezTo>
                <a:cubicBezTo>
                  <a:pt x="4925520" y="6589392"/>
                  <a:pt x="4925520" y="6589392"/>
                  <a:pt x="4925520" y="6590980"/>
                </a:cubicBezTo>
                <a:cubicBezTo>
                  <a:pt x="4925520" y="6593202"/>
                  <a:pt x="4926143" y="6594155"/>
                  <a:pt x="4927700" y="6595107"/>
                </a:cubicBezTo>
                <a:cubicBezTo>
                  <a:pt x="4932996" y="6598282"/>
                  <a:pt x="4942344" y="6600822"/>
                  <a:pt x="4949199" y="6600822"/>
                </a:cubicBezTo>
                <a:cubicBezTo>
                  <a:pt x="4969452" y="6600822"/>
                  <a:pt x="4983161" y="6585900"/>
                  <a:pt x="4983161" y="6563675"/>
                </a:cubicBezTo>
                <a:cubicBezTo>
                  <a:pt x="4983161" y="6544625"/>
                  <a:pt x="4973811" y="6532877"/>
                  <a:pt x="4959168" y="6532877"/>
                </a:cubicBezTo>
                <a:cubicBezTo>
                  <a:pt x="4952937" y="6532877"/>
                  <a:pt x="4949822" y="6534147"/>
                  <a:pt x="4945770" y="6538592"/>
                </a:cubicBezTo>
                <a:cubicBezTo>
                  <a:pt x="4942967" y="6541767"/>
                  <a:pt x="4941409" y="6543355"/>
                  <a:pt x="4940786" y="6543355"/>
                </a:cubicBezTo>
                <a:cubicBezTo>
                  <a:pt x="4940475" y="6543355"/>
                  <a:pt x="4940163" y="6543037"/>
                  <a:pt x="4940163" y="6542402"/>
                </a:cubicBezTo>
                <a:cubicBezTo>
                  <a:pt x="4940163" y="6542402"/>
                  <a:pt x="4940163" y="6542402"/>
                  <a:pt x="4940163" y="6541767"/>
                </a:cubicBezTo>
                <a:cubicBezTo>
                  <a:pt x="4940163" y="6541767"/>
                  <a:pt x="4940163" y="6541767"/>
                  <a:pt x="4940163" y="6539227"/>
                </a:cubicBezTo>
                <a:cubicBezTo>
                  <a:pt x="4940475" y="6535417"/>
                  <a:pt x="4940475" y="6529385"/>
                  <a:pt x="4940475" y="6521130"/>
                </a:cubicBezTo>
                <a:cubicBezTo>
                  <a:pt x="4940475" y="6510335"/>
                  <a:pt x="4940786" y="6506525"/>
                  <a:pt x="4940786" y="6503350"/>
                </a:cubicBezTo>
                <a:cubicBezTo>
                  <a:pt x="4941098" y="6502397"/>
                  <a:pt x="4941098" y="6501762"/>
                  <a:pt x="4941098" y="6501445"/>
                </a:cubicBezTo>
                <a:cubicBezTo>
                  <a:pt x="4941098" y="6500175"/>
                  <a:pt x="4940475" y="6499222"/>
                  <a:pt x="4939540" y="6499222"/>
                </a:cubicBezTo>
                <a:close/>
                <a:moveTo>
                  <a:pt x="4898522" y="6499222"/>
                </a:moveTo>
                <a:lnTo>
                  <a:pt x="4879530" y="6501778"/>
                </a:lnTo>
                <a:cubicBezTo>
                  <a:pt x="4877603" y="6502097"/>
                  <a:pt x="4876959" y="6502417"/>
                  <a:pt x="4876959" y="6503695"/>
                </a:cubicBezTo>
                <a:cubicBezTo>
                  <a:pt x="4876959" y="6503695"/>
                  <a:pt x="4876959" y="6503695"/>
                  <a:pt x="4876959" y="6506251"/>
                </a:cubicBezTo>
                <a:cubicBezTo>
                  <a:pt x="4876959" y="6508167"/>
                  <a:pt x="4877603" y="6508487"/>
                  <a:pt x="4879852" y="6508806"/>
                </a:cubicBezTo>
                <a:cubicBezTo>
                  <a:pt x="4885650" y="6509765"/>
                  <a:pt x="4885972" y="6510084"/>
                  <a:pt x="4885972" y="6517112"/>
                </a:cubicBezTo>
                <a:cubicBezTo>
                  <a:pt x="4885972" y="6517112"/>
                  <a:pt x="4885972" y="6517112"/>
                  <a:pt x="4886292" y="6531488"/>
                </a:cubicBezTo>
                <a:cubicBezTo>
                  <a:pt x="4886292" y="6533725"/>
                  <a:pt x="4886292" y="6533725"/>
                  <a:pt x="4886292" y="6533725"/>
                </a:cubicBezTo>
                <a:cubicBezTo>
                  <a:pt x="4886292" y="6534683"/>
                  <a:pt x="4885972" y="6535961"/>
                  <a:pt x="4885328" y="6535961"/>
                </a:cubicBezTo>
                <a:cubicBezTo>
                  <a:pt x="4885328" y="6535961"/>
                  <a:pt x="4884684" y="6535642"/>
                  <a:pt x="4884360" y="6535322"/>
                </a:cubicBezTo>
                <a:cubicBezTo>
                  <a:pt x="4882750" y="6534364"/>
                  <a:pt x="4875669" y="6532766"/>
                  <a:pt x="4872127" y="6532766"/>
                </a:cubicBezTo>
                <a:cubicBezTo>
                  <a:pt x="4854423" y="6532766"/>
                  <a:pt x="4841871" y="6547462"/>
                  <a:pt x="4841871" y="6569186"/>
                </a:cubicBezTo>
                <a:cubicBezTo>
                  <a:pt x="4841871" y="6587715"/>
                  <a:pt x="4852493" y="6601132"/>
                  <a:pt x="4866980" y="6601132"/>
                </a:cubicBezTo>
                <a:cubicBezTo>
                  <a:pt x="4871161" y="6601132"/>
                  <a:pt x="4874703" y="6600174"/>
                  <a:pt x="4878566" y="6597299"/>
                </a:cubicBezTo>
                <a:cubicBezTo>
                  <a:pt x="4880818" y="6595701"/>
                  <a:pt x="4884360" y="6592826"/>
                  <a:pt x="4885328" y="6591868"/>
                </a:cubicBezTo>
                <a:cubicBezTo>
                  <a:pt x="4885972" y="6591229"/>
                  <a:pt x="4886614" y="6591229"/>
                  <a:pt x="4886614" y="6591229"/>
                </a:cubicBezTo>
                <a:cubicBezTo>
                  <a:pt x="4887580" y="6591229"/>
                  <a:pt x="4887580" y="6591229"/>
                  <a:pt x="4887899" y="6594424"/>
                </a:cubicBezTo>
                <a:cubicBezTo>
                  <a:pt x="4887899" y="6594424"/>
                  <a:pt x="4887899" y="6594424"/>
                  <a:pt x="4888221" y="6600174"/>
                </a:cubicBezTo>
                <a:cubicBezTo>
                  <a:pt x="4888221" y="6601771"/>
                  <a:pt x="4888865" y="6602410"/>
                  <a:pt x="4889831" y="6602410"/>
                </a:cubicBezTo>
                <a:cubicBezTo>
                  <a:pt x="4890153" y="6602410"/>
                  <a:pt x="4891119" y="6602410"/>
                  <a:pt x="4892085" y="6602091"/>
                </a:cubicBezTo>
                <a:cubicBezTo>
                  <a:pt x="4892085" y="6602091"/>
                  <a:pt x="4892085" y="6602091"/>
                  <a:pt x="4909145" y="6598896"/>
                </a:cubicBezTo>
                <a:cubicBezTo>
                  <a:pt x="4911399" y="6598577"/>
                  <a:pt x="4911721" y="6597938"/>
                  <a:pt x="4911721" y="6596660"/>
                </a:cubicBezTo>
                <a:cubicBezTo>
                  <a:pt x="4911721" y="6596660"/>
                  <a:pt x="4911721" y="6596660"/>
                  <a:pt x="4911721" y="6594424"/>
                </a:cubicBezTo>
                <a:cubicBezTo>
                  <a:pt x="4911721" y="6593465"/>
                  <a:pt x="4911077" y="6592826"/>
                  <a:pt x="4910113" y="6592826"/>
                </a:cubicBezTo>
                <a:cubicBezTo>
                  <a:pt x="4904318" y="6592187"/>
                  <a:pt x="4903352" y="6591868"/>
                  <a:pt x="4902066" y="6589312"/>
                </a:cubicBezTo>
                <a:cubicBezTo>
                  <a:pt x="4901420" y="6587395"/>
                  <a:pt x="4901098" y="6583242"/>
                  <a:pt x="4901098" y="6565671"/>
                </a:cubicBezTo>
                <a:cubicBezTo>
                  <a:pt x="4901098" y="6565671"/>
                  <a:pt x="4901098" y="6565671"/>
                  <a:pt x="4901098" y="6542031"/>
                </a:cubicBezTo>
                <a:cubicBezTo>
                  <a:pt x="4901098" y="6542031"/>
                  <a:pt x="4901098" y="6542031"/>
                  <a:pt x="4902066" y="6501459"/>
                </a:cubicBezTo>
                <a:cubicBezTo>
                  <a:pt x="4902066" y="6499861"/>
                  <a:pt x="4901420" y="6499222"/>
                  <a:pt x="4900132" y="6499222"/>
                </a:cubicBezTo>
                <a:cubicBezTo>
                  <a:pt x="4900132" y="6499222"/>
                  <a:pt x="4899166" y="6499222"/>
                  <a:pt x="4898522" y="6499222"/>
                </a:cubicBezTo>
                <a:close/>
                <a:moveTo>
                  <a:pt x="6032809" y="6467471"/>
                </a:moveTo>
                <a:cubicBezTo>
                  <a:pt x="6068221" y="6467471"/>
                  <a:pt x="6068221" y="6467471"/>
                  <a:pt x="6068221" y="6467471"/>
                </a:cubicBezTo>
                <a:cubicBezTo>
                  <a:pt x="6077706" y="6467471"/>
                  <a:pt x="6078655" y="6468758"/>
                  <a:pt x="6078971" y="6469080"/>
                </a:cubicBezTo>
                <a:cubicBezTo>
                  <a:pt x="6079920" y="6469723"/>
                  <a:pt x="6079920" y="6471331"/>
                  <a:pt x="6078971" y="6471974"/>
                </a:cubicBezTo>
                <a:cubicBezTo>
                  <a:pt x="6077074" y="6473261"/>
                  <a:pt x="6073597" y="6474869"/>
                  <a:pt x="6073597" y="6479694"/>
                </a:cubicBezTo>
                <a:cubicBezTo>
                  <a:pt x="6073597" y="6479694"/>
                  <a:pt x="6073597" y="6480016"/>
                  <a:pt x="6073597" y="6480016"/>
                </a:cubicBezTo>
                <a:cubicBezTo>
                  <a:pt x="6073597" y="6483876"/>
                  <a:pt x="6077074" y="6485162"/>
                  <a:pt x="6084979" y="6488700"/>
                </a:cubicBezTo>
                <a:cubicBezTo>
                  <a:pt x="6087508" y="6489344"/>
                  <a:pt x="6095413" y="6492560"/>
                  <a:pt x="6095413" y="6492560"/>
                </a:cubicBezTo>
                <a:cubicBezTo>
                  <a:pt x="6097310" y="6491595"/>
                  <a:pt x="6097310" y="6491595"/>
                  <a:pt x="6097310" y="6491595"/>
                </a:cubicBezTo>
                <a:cubicBezTo>
                  <a:pt x="6099839" y="6490309"/>
                  <a:pt x="6106163" y="6486127"/>
                  <a:pt x="6106163" y="6479051"/>
                </a:cubicBezTo>
                <a:cubicBezTo>
                  <a:pt x="6106163" y="6478086"/>
                  <a:pt x="6105847" y="6477443"/>
                  <a:pt x="6105847" y="6476799"/>
                </a:cubicBezTo>
                <a:cubicBezTo>
                  <a:pt x="6105530" y="6475834"/>
                  <a:pt x="6105214" y="6475191"/>
                  <a:pt x="6104898" y="6474548"/>
                </a:cubicBezTo>
                <a:cubicBezTo>
                  <a:pt x="6104898" y="6474226"/>
                  <a:pt x="6104898" y="6474226"/>
                  <a:pt x="6104898" y="6474226"/>
                </a:cubicBezTo>
                <a:cubicBezTo>
                  <a:pt x="6103633" y="6471974"/>
                  <a:pt x="6102052" y="6471331"/>
                  <a:pt x="6102052" y="6471331"/>
                </a:cubicBezTo>
                <a:cubicBezTo>
                  <a:pt x="6102052" y="6471331"/>
                  <a:pt x="6102685" y="6467793"/>
                  <a:pt x="6107428" y="6467471"/>
                </a:cubicBezTo>
                <a:cubicBezTo>
                  <a:pt x="6107744" y="6467471"/>
                  <a:pt x="6107744" y="6467471"/>
                  <a:pt x="6108060" y="6467471"/>
                </a:cubicBezTo>
                <a:cubicBezTo>
                  <a:pt x="6108060" y="6467471"/>
                  <a:pt x="6108376" y="6467471"/>
                  <a:pt x="6108376" y="6467471"/>
                </a:cubicBezTo>
                <a:cubicBezTo>
                  <a:pt x="6110906" y="6467471"/>
                  <a:pt x="6112486" y="6469401"/>
                  <a:pt x="6112486" y="6471653"/>
                </a:cubicBezTo>
                <a:cubicBezTo>
                  <a:pt x="6112486" y="6474548"/>
                  <a:pt x="6110589" y="6475191"/>
                  <a:pt x="6110589" y="6479051"/>
                </a:cubicBezTo>
                <a:cubicBezTo>
                  <a:pt x="6110589" y="6486127"/>
                  <a:pt x="6116597" y="6490309"/>
                  <a:pt x="6119126" y="6491595"/>
                </a:cubicBezTo>
                <a:cubicBezTo>
                  <a:pt x="6121023" y="6492560"/>
                  <a:pt x="6121023" y="6492560"/>
                  <a:pt x="6121023" y="6492560"/>
                </a:cubicBezTo>
                <a:cubicBezTo>
                  <a:pt x="6121023" y="6492560"/>
                  <a:pt x="6129244" y="6489344"/>
                  <a:pt x="6131774" y="6488700"/>
                </a:cubicBezTo>
                <a:cubicBezTo>
                  <a:pt x="6139678" y="6485162"/>
                  <a:pt x="6143156" y="6483876"/>
                  <a:pt x="6143156" y="6480016"/>
                </a:cubicBezTo>
                <a:cubicBezTo>
                  <a:pt x="6143156" y="6480016"/>
                  <a:pt x="6143156" y="6479694"/>
                  <a:pt x="6143156" y="6479694"/>
                </a:cubicBezTo>
                <a:cubicBezTo>
                  <a:pt x="6143156" y="6474869"/>
                  <a:pt x="6139994" y="6473261"/>
                  <a:pt x="6137781" y="6471974"/>
                </a:cubicBezTo>
                <a:cubicBezTo>
                  <a:pt x="6136832" y="6471331"/>
                  <a:pt x="6136832" y="6469723"/>
                  <a:pt x="6137781" y="6469080"/>
                </a:cubicBezTo>
                <a:cubicBezTo>
                  <a:pt x="6138097" y="6468758"/>
                  <a:pt x="6139046" y="6467471"/>
                  <a:pt x="6148531" y="6467471"/>
                </a:cubicBezTo>
                <a:cubicBezTo>
                  <a:pt x="6184576" y="6467471"/>
                  <a:pt x="6184576" y="6467471"/>
                  <a:pt x="6184576" y="6467471"/>
                </a:cubicBezTo>
                <a:cubicBezTo>
                  <a:pt x="6184892" y="6470366"/>
                  <a:pt x="6184892" y="6473261"/>
                  <a:pt x="6184892" y="6476478"/>
                </a:cubicBezTo>
                <a:cubicBezTo>
                  <a:pt x="6184892" y="6484841"/>
                  <a:pt x="6183944" y="6494168"/>
                  <a:pt x="6182363" y="6504461"/>
                </a:cubicBezTo>
                <a:cubicBezTo>
                  <a:pt x="6122920" y="6495133"/>
                  <a:pt x="6122920" y="6495133"/>
                  <a:pt x="6122920" y="6495133"/>
                </a:cubicBezTo>
                <a:cubicBezTo>
                  <a:pt x="6123869" y="6496742"/>
                  <a:pt x="6124185" y="6498993"/>
                  <a:pt x="6124185" y="6500923"/>
                </a:cubicBezTo>
                <a:cubicBezTo>
                  <a:pt x="6124185" y="6509608"/>
                  <a:pt x="6117545" y="6516684"/>
                  <a:pt x="6109008" y="6516684"/>
                </a:cubicBezTo>
                <a:cubicBezTo>
                  <a:pt x="6108692" y="6516684"/>
                  <a:pt x="6108692" y="6516684"/>
                  <a:pt x="6108376" y="6516684"/>
                </a:cubicBezTo>
                <a:cubicBezTo>
                  <a:pt x="6108060" y="6516684"/>
                  <a:pt x="6108060" y="6516684"/>
                  <a:pt x="6107744" y="6516684"/>
                </a:cubicBezTo>
                <a:cubicBezTo>
                  <a:pt x="6099523" y="6516684"/>
                  <a:pt x="6092883" y="6509608"/>
                  <a:pt x="6092883" y="6500923"/>
                </a:cubicBezTo>
                <a:cubicBezTo>
                  <a:pt x="6092883" y="6498993"/>
                  <a:pt x="6093515" y="6496742"/>
                  <a:pt x="6094148" y="6495133"/>
                </a:cubicBezTo>
                <a:cubicBezTo>
                  <a:pt x="6035022" y="6504461"/>
                  <a:pt x="6035022" y="6504461"/>
                  <a:pt x="6035022" y="6504461"/>
                </a:cubicBezTo>
                <a:cubicBezTo>
                  <a:pt x="6033441" y="6494168"/>
                  <a:pt x="6032492" y="6484841"/>
                  <a:pt x="6032492" y="6476478"/>
                </a:cubicBezTo>
                <a:cubicBezTo>
                  <a:pt x="6032492" y="6473261"/>
                  <a:pt x="6032809" y="6470366"/>
                  <a:pt x="6032809" y="6467471"/>
                </a:cubicBezTo>
                <a:close/>
                <a:moveTo>
                  <a:pt x="6035029" y="6454771"/>
                </a:moveTo>
                <a:cubicBezTo>
                  <a:pt x="6038506" y="6454771"/>
                  <a:pt x="6073283" y="6454771"/>
                  <a:pt x="6108377" y="6454771"/>
                </a:cubicBezTo>
                <a:cubicBezTo>
                  <a:pt x="6143786" y="6454771"/>
                  <a:pt x="6179195" y="6454771"/>
                  <a:pt x="6182357" y="6454771"/>
                </a:cubicBezTo>
                <a:cubicBezTo>
                  <a:pt x="6182673" y="6456070"/>
                  <a:pt x="6182989" y="6457694"/>
                  <a:pt x="6183305" y="6459317"/>
                </a:cubicBezTo>
                <a:cubicBezTo>
                  <a:pt x="6148528" y="6459317"/>
                  <a:pt x="6148528" y="6459317"/>
                  <a:pt x="6148528" y="6459317"/>
                </a:cubicBezTo>
                <a:cubicBezTo>
                  <a:pt x="6133669" y="6459317"/>
                  <a:pt x="6127346" y="6462889"/>
                  <a:pt x="6127346" y="6471656"/>
                </a:cubicBezTo>
                <a:cubicBezTo>
                  <a:pt x="6127346" y="6474579"/>
                  <a:pt x="6128927" y="6477501"/>
                  <a:pt x="6131456" y="6479450"/>
                </a:cubicBezTo>
                <a:cubicBezTo>
                  <a:pt x="6129559" y="6480099"/>
                  <a:pt x="6122604" y="6482697"/>
                  <a:pt x="6121655" y="6483346"/>
                </a:cubicBezTo>
                <a:cubicBezTo>
                  <a:pt x="6120707" y="6482372"/>
                  <a:pt x="6119126" y="6480749"/>
                  <a:pt x="6118810" y="6478476"/>
                </a:cubicBezTo>
                <a:cubicBezTo>
                  <a:pt x="6119442" y="6477177"/>
                  <a:pt x="6121023" y="6474904"/>
                  <a:pt x="6121023" y="6471332"/>
                </a:cubicBezTo>
                <a:cubicBezTo>
                  <a:pt x="6121023" y="6465812"/>
                  <a:pt x="6117545" y="6460291"/>
                  <a:pt x="6108060" y="6459967"/>
                </a:cubicBezTo>
                <a:cubicBezTo>
                  <a:pt x="6103950" y="6460291"/>
                  <a:pt x="6101105" y="6461590"/>
                  <a:pt x="6098892" y="6463214"/>
                </a:cubicBezTo>
                <a:cubicBezTo>
                  <a:pt x="6098892" y="6463539"/>
                  <a:pt x="6098892" y="6463539"/>
                  <a:pt x="6098576" y="6463863"/>
                </a:cubicBezTo>
                <a:cubicBezTo>
                  <a:pt x="6094782" y="6464837"/>
                  <a:pt x="6092253" y="6467435"/>
                  <a:pt x="6092253" y="6471007"/>
                </a:cubicBezTo>
                <a:cubicBezTo>
                  <a:pt x="6092253" y="6474904"/>
                  <a:pt x="6092253" y="6474904"/>
                  <a:pt x="6092253" y="6474904"/>
                </a:cubicBezTo>
                <a:cubicBezTo>
                  <a:pt x="6092253" y="6474904"/>
                  <a:pt x="6094150" y="6474904"/>
                  <a:pt x="6095098" y="6475553"/>
                </a:cubicBezTo>
                <a:cubicBezTo>
                  <a:pt x="6096363" y="6475878"/>
                  <a:pt x="6096679" y="6476527"/>
                  <a:pt x="6096995" y="6477177"/>
                </a:cubicBezTo>
                <a:cubicBezTo>
                  <a:pt x="6098260" y="6478800"/>
                  <a:pt x="6097311" y="6482047"/>
                  <a:pt x="6095098" y="6483346"/>
                </a:cubicBezTo>
                <a:cubicBezTo>
                  <a:pt x="6094150" y="6482697"/>
                  <a:pt x="6087195" y="6480099"/>
                  <a:pt x="6085297" y="6479450"/>
                </a:cubicBezTo>
                <a:cubicBezTo>
                  <a:pt x="6087827" y="6477501"/>
                  <a:pt x="6089407" y="6474579"/>
                  <a:pt x="6089407" y="6471656"/>
                </a:cubicBezTo>
                <a:cubicBezTo>
                  <a:pt x="6089407" y="6462889"/>
                  <a:pt x="6083084" y="6459317"/>
                  <a:pt x="6068225" y="6459317"/>
                </a:cubicBezTo>
                <a:cubicBezTo>
                  <a:pt x="6034080" y="6459317"/>
                  <a:pt x="6034080" y="6459317"/>
                  <a:pt x="6034080" y="6459317"/>
                </a:cubicBezTo>
                <a:cubicBezTo>
                  <a:pt x="6034396" y="6457694"/>
                  <a:pt x="6034713" y="6456070"/>
                  <a:pt x="6035029" y="6454771"/>
                </a:cubicBezTo>
                <a:close/>
                <a:moveTo>
                  <a:pt x="6146512" y="6416671"/>
                </a:moveTo>
                <a:cubicBezTo>
                  <a:pt x="6155010" y="6416671"/>
                  <a:pt x="6156317" y="6420524"/>
                  <a:pt x="6156317" y="6423414"/>
                </a:cubicBezTo>
                <a:cubicBezTo>
                  <a:pt x="6156317" y="6423414"/>
                  <a:pt x="6156317" y="6437541"/>
                  <a:pt x="6156317" y="6445246"/>
                </a:cubicBezTo>
                <a:cubicBezTo>
                  <a:pt x="6134092" y="6445246"/>
                  <a:pt x="6134092" y="6445246"/>
                  <a:pt x="6134092" y="6445246"/>
                </a:cubicBezTo>
                <a:cubicBezTo>
                  <a:pt x="6134092" y="6437541"/>
                  <a:pt x="6134092" y="6422450"/>
                  <a:pt x="6134092" y="6422450"/>
                </a:cubicBezTo>
                <a:cubicBezTo>
                  <a:pt x="6134092" y="6419561"/>
                  <a:pt x="6135073" y="6418919"/>
                  <a:pt x="6135400" y="6418598"/>
                </a:cubicBezTo>
                <a:cubicBezTo>
                  <a:pt x="6136707" y="6417634"/>
                  <a:pt x="6139648" y="6416671"/>
                  <a:pt x="6146512" y="6416671"/>
                </a:cubicBezTo>
                <a:close/>
                <a:moveTo>
                  <a:pt x="6070000" y="6416671"/>
                </a:moveTo>
                <a:cubicBezTo>
                  <a:pt x="6076470" y="6416671"/>
                  <a:pt x="6079242" y="6417634"/>
                  <a:pt x="6080473" y="6418598"/>
                </a:cubicBezTo>
                <a:cubicBezTo>
                  <a:pt x="6080781" y="6418919"/>
                  <a:pt x="6081705" y="6419561"/>
                  <a:pt x="6081705" y="6422450"/>
                </a:cubicBezTo>
                <a:cubicBezTo>
                  <a:pt x="6081705" y="6422450"/>
                  <a:pt x="6081705" y="6437541"/>
                  <a:pt x="6081705" y="6445246"/>
                </a:cubicBezTo>
                <a:cubicBezTo>
                  <a:pt x="6061067" y="6445246"/>
                  <a:pt x="6061067" y="6445246"/>
                  <a:pt x="6061067" y="6445246"/>
                </a:cubicBezTo>
                <a:cubicBezTo>
                  <a:pt x="6061067" y="6437541"/>
                  <a:pt x="6061067" y="6423414"/>
                  <a:pt x="6061067" y="6423414"/>
                </a:cubicBezTo>
                <a:cubicBezTo>
                  <a:pt x="6061067" y="6420524"/>
                  <a:pt x="6061991" y="6416671"/>
                  <a:pt x="6070000" y="6416671"/>
                </a:cubicBezTo>
                <a:close/>
                <a:moveTo>
                  <a:pt x="6108533" y="6408733"/>
                </a:moveTo>
                <a:cubicBezTo>
                  <a:pt x="6121669" y="6408733"/>
                  <a:pt x="6126155" y="6416036"/>
                  <a:pt x="6126155" y="6422703"/>
                </a:cubicBezTo>
                <a:cubicBezTo>
                  <a:pt x="6126155" y="6445246"/>
                  <a:pt x="6126155" y="6445246"/>
                  <a:pt x="6126155" y="6445246"/>
                </a:cubicBezTo>
                <a:cubicBezTo>
                  <a:pt x="6108533" y="6445246"/>
                  <a:pt x="6108533" y="6445246"/>
                  <a:pt x="6108533" y="6445246"/>
                </a:cubicBezTo>
                <a:cubicBezTo>
                  <a:pt x="6091230" y="6445246"/>
                  <a:pt x="6091230" y="6445246"/>
                  <a:pt x="6091230" y="6445246"/>
                </a:cubicBezTo>
                <a:cubicBezTo>
                  <a:pt x="6091230" y="6422703"/>
                  <a:pt x="6091230" y="6422703"/>
                  <a:pt x="6091230" y="6422703"/>
                </a:cubicBezTo>
                <a:cubicBezTo>
                  <a:pt x="6091230" y="6416036"/>
                  <a:pt x="6095717" y="6408733"/>
                  <a:pt x="6108533" y="6408733"/>
                </a:cubicBezTo>
                <a:close/>
                <a:moveTo>
                  <a:pt x="6118217" y="6397621"/>
                </a:moveTo>
                <a:cubicBezTo>
                  <a:pt x="6126356" y="6399209"/>
                  <a:pt x="6134182" y="6402701"/>
                  <a:pt x="6140442" y="6407781"/>
                </a:cubicBezTo>
                <a:cubicBezTo>
                  <a:pt x="6137312" y="6408099"/>
                  <a:pt x="6134182" y="6408734"/>
                  <a:pt x="6131364" y="6410321"/>
                </a:cubicBezTo>
                <a:cubicBezTo>
                  <a:pt x="6128547" y="6405559"/>
                  <a:pt x="6123852" y="6402384"/>
                  <a:pt x="6118217" y="6400479"/>
                </a:cubicBezTo>
                <a:cubicBezTo>
                  <a:pt x="6118217" y="6399526"/>
                  <a:pt x="6118217" y="6398574"/>
                  <a:pt x="6118217" y="6397621"/>
                </a:cubicBezTo>
                <a:close/>
                <a:moveTo>
                  <a:pt x="6097580" y="6397621"/>
                </a:moveTo>
                <a:cubicBezTo>
                  <a:pt x="6097580" y="6398574"/>
                  <a:pt x="6097580" y="6399526"/>
                  <a:pt x="6097580" y="6400479"/>
                </a:cubicBezTo>
                <a:cubicBezTo>
                  <a:pt x="6092183" y="6402384"/>
                  <a:pt x="6087738" y="6405559"/>
                  <a:pt x="6084563" y="6410321"/>
                </a:cubicBezTo>
                <a:cubicBezTo>
                  <a:pt x="6082023" y="6408734"/>
                  <a:pt x="6078848" y="6408099"/>
                  <a:pt x="6075355" y="6407781"/>
                </a:cubicBezTo>
                <a:cubicBezTo>
                  <a:pt x="6081705" y="6402701"/>
                  <a:pt x="6089643" y="6399209"/>
                  <a:pt x="6097580" y="6397621"/>
                </a:cubicBezTo>
                <a:close/>
                <a:moveTo>
                  <a:pt x="6104824" y="6365871"/>
                </a:moveTo>
                <a:cubicBezTo>
                  <a:pt x="6106119" y="6365871"/>
                  <a:pt x="6107090" y="6365871"/>
                  <a:pt x="6107737" y="6365871"/>
                </a:cubicBezTo>
                <a:cubicBezTo>
                  <a:pt x="6108708" y="6365871"/>
                  <a:pt x="6109679" y="6365871"/>
                  <a:pt x="6110650" y="6365871"/>
                </a:cubicBezTo>
                <a:cubicBezTo>
                  <a:pt x="6110650" y="6369718"/>
                  <a:pt x="6110650" y="6379335"/>
                  <a:pt x="6110650" y="6379335"/>
                </a:cubicBezTo>
                <a:cubicBezTo>
                  <a:pt x="6110650" y="6379335"/>
                  <a:pt x="6120361" y="6379335"/>
                  <a:pt x="6124568" y="6379335"/>
                </a:cubicBezTo>
                <a:cubicBezTo>
                  <a:pt x="6124568" y="6381899"/>
                  <a:pt x="6124568" y="6382861"/>
                  <a:pt x="6124568" y="6385425"/>
                </a:cubicBezTo>
                <a:cubicBezTo>
                  <a:pt x="6120361" y="6385425"/>
                  <a:pt x="6110650" y="6385425"/>
                  <a:pt x="6110650" y="6385425"/>
                </a:cubicBezTo>
                <a:cubicBezTo>
                  <a:pt x="6110650" y="6385425"/>
                  <a:pt x="6110650" y="6395042"/>
                  <a:pt x="6110650" y="6399209"/>
                </a:cubicBezTo>
                <a:cubicBezTo>
                  <a:pt x="6109679" y="6399209"/>
                  <a:pt x="6108708" y="6399209"/>
                  <a:pt x="6107737" y="6399209"/>
                </a:cubicBezTo>
                <a:cubicBezTo>
                  <a:pt x="6107090" y="6399209"/>
                  <a:pt x="6106119" y="6399209"/>
                  <a:pt x="6104824" y="6399209"/>
                </a:cubicBezTo>
                <a:cubicBezTo>
                  <a:pt x="6104824" y="6395042"/>
                  <a:pt x="6104824" y="6385425"/>
                  <a:pt x="6104824" y="6385425"/>
                </a:cubicBezTo>
                <a:cubicBezTo>
                  <a:pt x="6104824" y="6385425"/>
                  <a:pt x="6095114" y="6385425"/>
                  <a:pt x="6091230" y="6385425"/>
                </a:cubicBezTo>
                <a:cubicBezTo>
                  <a:pt x="6091230" y="6382861"/>
                  <a:pt x="6091230" y="6381899"/>
                  <a:pt x="6091230" y="6379335"/>
                </a:cubicBezTo>
                <a:cubicBezTo>
                  <a:pt x="6095114" y="6379335"/>
                  <a:pt x="6104824" y="6379335"/>
                  <a:pt x="6104824" y="6379335"/>
                </a:cubicBezTo>
                <a:cubicBezTo>
                  <a:pt x="6104824" y="6379335"/>
                  <a:pt x="6104824" y="6369718"/>
                  <a:pt x="6104824" y="6365871"/>
                </a:cubicBezTo>
                <a:close/>
                <a:moveTo>
                  <a:pt x="6098253" y="6359521"/>
                </a:moveTo>
                <a:cubicBezTo>
                  <a:pt x="6098253" y="6359521"/>
                  <a:pt x="6098253" y="6369027"/>
                  <a:pt x="6098253" y="6372830"/>
                </a:cubicBezTo>
                <a:cubicBezTo>
                  <a:pt x="6094774" y="6372830"/>
                  <a:pt x="6085284" y="6372830"/>
                  <a:pt x="6085284" y="6372830"/>
                </a:cubicBezTo>
                <a:cubicBezTo>
                  <a:pt x="6085284" y="6392793"/>
                  <a:pt x="6085284" y="6392793"/>
                  <a:pt x="6085284" y="6392793"/>
                </a:cubicBezTo>
                <a:cubicBezTo>
                  <a:pt x="6076110" y="6396595"/>
                  <a:pt x="6068202" y="6402299"/>
                  <a:pt x="6062508" y="6409270"/>
                </a:cubicBezTo>
                <a:cubicBezTo>
                  <a:pt x="6054600" y="6411805"/>
                  <a:pt x="6051753" y="6418142"/>
                  <a:pt x="6051753" y="6424163"/>
                </a:cubicBezTo>
                <a:cubicBezTo>
                  <a:pt x="6051753" y="6445710"/>
                  <a:pt x="6051753" y="6445710"/>
                  <a:pt x="6051753" y="6445710"/>
                </a:cubicBezTo>
                <a:cubicBezTo>
                  <a:pt x="6028345" y="6445710"/>
                  <a:pt x="6028345" y="6445710"/>
                  <a:pt x="6028345" y="6445710"/>
                </a:cubicBezTo>
                <a:cubicBezTo>
                  <a:pt x="6027080" y="6449195"/>
                  <a:pt x="6027080" y="6449195"/>
                  <a:pt x="6027080" y="6449195"/>
                </a:cubicBezTo>
                <a:cubicBezTo>
                  <a:pt x="6024233" y="6457751"/>
                  <a:pt x="6022967" y="6467257"/>
                  <a:pt x="6022967" y="6477397"/>
                </a:cubicBezTo>
                <a:cubicBezTo>
                  <a:pt x="6022967" y="6509401"/>
                  <a:pt x="6034988" y="6546791"/>
                  <a:pt x="6046376" y="6575943"/>
                </a:cubicBezTo>
                <a:cubicBezTo>
                  <a:pt x="6064090" y="6619988"/>
                  <a:pt x="6087183" y="6659914"/>
                  <a:pt x="6099202" y="6673222"/>
                </a:cubicBezTo>
                <a:cubicBezTo>
                  <a:pt x="6102049" y="6676074"/>
                  <a:pt x="6104264" y="6678609"/>
                  <a:pt x="6108060" y="6678609"/>
                </a:cubicBezTo>
                <a:cubicBezTo>
                  <a:pt x="6108060" y="6678609"/>
                  <a:pt x="6108376" y="6678609"/>
                  <a:pt x="6108376" y="6678609"/>
                </a:cubicBezTo>
                <a:cubicBezTo>
                  <a:pt x="6108376" y="6678609"/>
                  <a:pt x="6108692" y="6678609"/>
                  <a:pt x="6108692" y="6678609"/>
                </a:cubicBezTo>
                <a:cubicBezTo>
                  <a:pt x="6112488" y="6678609"/>
                  <a:pt x="6115019" y="6676074"/>
                  <a:pt x="6117866" y="6673222"/>
                </a:cubicBezTo>
                <a:cubicBezTo>
                  <a:pt x="6130203" y="6659914"/>
                  <a:pt x="6153295" y="6619988"/>
                  <a:pt x="6171009" y="6575943"/>
                </a:cubicBezTo>
                <a:cubicBezTo>
                  <a:pt x="6182713" y="6546791"/>
                  <a:pt x="6194417" y="6509401"/>
                  <a:pt x="6194417" y="6477397"/>
                </a:cubicBezTo>
                <a:cubicBezTo>
                  <a:pt x="6194417" y="6467257"/>
                  <a:pt x="6193152" y="6457751"/>
                  <a:pt x="6190305" y="6449195"/>
                </a:cubicBezTo>
                <a:cubicBezTo>
                  <a:pt x="6189040" y="6445710"/>
                  <a:pt x="6189040" y="6445710"/>
                  <a:pt x="6189040" y="6445710"/>
                </a:cubicBezTo>
                <a:cubicBezTo>
                  <a:pt x="6165631" y="6445710"/>
                  <a:pt x="6165631" y="6445710"/>
                  <a:pt x="6165631" y="6445710"/>
                </a:cubicBezTo>
                <a:cubicBezTo>
                  <a:pt x="6165631" y="6424163"/>
                  <a:pt x="6165631" y="6424163"/>
                  <a:pt x="6165631" y="6424163"/>
                </a:cubicBezTo>
                <a:cubicBezTo>
                  <a:pt x="6165631" y="6418142"/>
                  <a:pt x="6162784" y="6411805"/>
                  <a:pt x="6154560" y="6409270"/>
                </a:cubicBezTo>
                <a:cubicBezTo>
                  <a:pt x="6148866" y="6402299"/>
                  <a:pt x="6140958" y="6396595"/>
                  <a:pt x="6132101" y="6392793"/>
                </a:cubicBezTo>
                <a:cubicBezTo>
                  <a:pt x="6132101" y="6372830"/>
                  <a:pt x="6132101" y="6372830"/>
                  <a:pt x="6132101" y="6372830"/>
                </a:cubicBezTo>
                <a:cubicBezTo>
                  <a:pt x="6132101" y="6372830"/>
                  <a:pt x="6122294" y="6372830"/>
                  <a:pt x="6118498" y="6372830"/>
                </a:cubicBezTo>
                <a:cubicBezTo>
                  <a:pt x="6118498" y="6369027"/>
                  <a:pt x="6118498" y="6359521"/>
                  <a:pt x="6118498" y="6359521"/>
                </a:cubicBezTo>
                <a:cubicBezTo>
                  <a:pt x="6108376" y="6359521"/>
                  <a:pt x="6108376" y="6359521"/>
                  <a:pt x="6108376" y="6359521"/>
                </a:cubicBezTo>
                <a:cubicBezTo>
                  <a:pt x="6098253" y="6359521"/>
                  <a:pt x="6098253" y="6359521"/>
                  <a:pt x="6098253" y="6359521"/>
                </a:cubicBezTo>
                <a:close/>
                <a:moveTo>
                  <a:pt x="0" y="0"/>
                </a:moveTo>
                <a:lnTo>
                  <a:pt x="12191993" y="0"/>
                </a:lnTo>
                <a:lnTo>
                  <a:pt x="12191993" y="6857996"/>
                </a:lnTo>
                <a:lnTo>
                  <a:pt x="0" y="6857996"/>
                </a:lnTo>
                <a:close/>
              </a:path>
            </a:pathLst>
          </a:custGeom>
        </p:spPr>
        <p:txBody>
          <a:bodyPr wrap="square">
            <a:noAutofit/>
          </a:bodyPr>
          <a:lstStyle>
            <a:lvl1pPr marL="324000" indent="-324000" algn="l" defTabSz="1088610" rtl="0" eaLnBrk="1" latinLnBrk="0" hangingPunct="1">
              <a:spcBef>
                <a:spcPts val="900"/>
              </a:spcBef>
              <a:buFont typeface="Arial" pitchFamily="34" charset="0"/>
              <a:buNone/>
              <a:defRPr/>
            </a:lvl1pPr>
          </a:lstStyle>
          <a:p>
            <a:r>
              <a:rPr lang="en-GB"/>
              <a:t>[Picture]</a:t>
            </a:r>
          </a:p>
        </p:txBody>
      </p:sp>
      <p:sp>
        <p:nvSpPr>
          <p:cNvPr id="2" name="Title 2"/>
          <p:cNvSpPr>
            <a:spLocks noGrp="1" noSelect="1"/>
          </p:cNvSpPr>
          <p:nvPr>
            <p:ph type="title" hasCustomPrompt="1"/>
          </p:nvPr>
        </p:nvSpPr>
        <p:spPr>
          <a:xfrm>
            <a:off x="0" y="2925076"/>
            <a:ext cx="12204000" cy="1188000"/>
          </a:xfrm>
        </p:spPr>
        <p:txBody>
          <a:bodyPr/>
          <a:lstStyle>
            <a:lvl1pPr algn="ctr">
              <a:defRPr sz="6800" b="1" cap="none" baseline="0">
                <a:solidFill>
                  <a:schemeClr val="bg1"/>
                </a:solidFill>
                <a:latin typeface="+mn-lt"/>
              </a:defRPr>
            </a:lvl1pPr>
          </a:lstStyle>
          <a:p>
            <a:r>
              <a:rPr lang="en-GB"/>
              <a:t>[Tekst]</a:t>
            </a:r>
          </a:p>
        </p:txBody>
      </p:sp>
      <p:sp>
        <p:nvSpPr>
          <p:cNvPr id="8" name="Rounded Rectangle 3">
            <a:extLst>
              <a:ext uri="{FF2B5EF4-FFF2-40B4-BE49-F238E27FC236}">
                <a16:creationId xmlns:a16="http://schemas.microsoft.com/office/drawing/2014/main" id="{A5AF17E4-4F96-4AF7-81E8-4E18E40B55CB}"/>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7" name="Frame 4"/>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ame 5"/>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655096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white), image and red/black logo">
    <p:spTree>
      <p:nvGrpSpPr>
        <p:cNvPr id="1" name=""/>
        <p:cNvGrpSpPr/>
        <p:nvPr/>
      </p:nvGrpSpPr>
      <p:grpSpPr>
        <a:xfrm>
          <a:off x="0" y="0"/>
          <a:ext cx="0" cy="0"/>
          <a:chOff x="0" y="0"/>
          <a:chExt cx="0" cy="0"/>
        </a:xfrm>
      </p:grpSpPr>
      <p:sp>
        <p:nvSpPr>
          <p:cNvPr id="4" name="Picture Placeholder 1">
            <a:extLst>
              <a:ext uri="{FF2B5EF4-FFF2-40B4-BE49-F238E27FC236}">
                <a16:creationId xmlns:a16="http://schemas.microsoft.com/office/drawing/2014/main" id="{47E6A862-E120-4FC9-B4A7-DCAF17FA2D10}"/>
              </a:ext>
            </a:extLst>
          </p:cNvPr>
          <p:cNvSpPr>
            <a:spLocks noGrp="1" noSelect="1"/>
          </p:cNvSpPr>
          <p:nvPr>
            <p:ph type="pic" sz="quarter" idx="10" hasCustomPrompt="1"/>
          </p:nvPr>
        </p:nvSpPr>
        <p:spPr>
          <a:xfrm>
            <a:off x="0" y="0"/>
            <a:ext cx="12193200" cy="6210000"/>
          </a:xfrm>
        </p:spPr>
        <p:txBody>
          <a:bodyPr/>
          <a:lstStyle>
            <a:lvl1pPr marL="0" indent="0">
              <a:buFontTx/>
              <a:buNone/>
              <a:defRPr/>
            </a:lvl1pPr>
          </a:lstStyle>
          <a:p>
            <a:r>
              <a:rPr lang="en-GB"/>
              <a:t>[Klik hier en voeg via Invoegen | Afbeeldingen een foto in]</a:t>
            </a:r>
          </a:p>
        </p:txBody>
      </p:sp>
      <p:sp>
        <p:nvSpPr>
          <p:cNvPr id="12" name="Achtergrondvlak 2">
            <a:extLst>
              <a:ext uri="{FF2B5EF4-FFF2-40B4-BE49-F238E27FC236}">
                <a16:creationId xmlns:a16="http://schemas.microsoft.com/office/drawing/2014/main" id="{C92C52A1-98B3-4A17-9378-B421B9C2FEC3}"/>
              </a:ext>
            </a:extLst>
          </p:cNvPr>
          <p:cNvSpPr>
            <a:spLocks noSelect="1"/>
          </p:cNvSpPr>
          <p:nvPr userDrawn="1"/>
        </p:nvSpPr>
        <p:spPr>
          <a:xfrm>
            <a:off x="0" y="6210000"/>
            <a:ext cx="12196800" cy="684000"/>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3"/>
          <p:cNvSpPr>
            <a:spLocks noGrp="1" noSelect="1"/>
          </p:cNvSpPr>
          <p:nvPr>
            <p:ph type="title" hasCustomPrompt="1"/>
          </p:nvPr>
        </p:nvSpPr>
        <p:spPr>
          <a:xfrm>
            <a:off x="0" y="2925076"/>
            <a:ext cx="12204000" cy="1188000"/>
          </a:xfrm>
        </p:spPr>
        <p:txBody>
          <a:bodyPr/>
          <a:lstStyle>
            <a:lvl1pPr algn="ctr">
              <a:defRPr sz="6800" b="1" cap="none" baseline="0">
                <a:solidFill>
                  <a:schemeClr val="bg1"/>
                </a:solidFill>
                <a:latin typeface="+mn-lt"/>
              </a:defRPr>
            </a:lvl1pPr>
          </a:lstStyle>
          <a:p>
            <a:r>
              <a:rPr lang="en-GB"/>
              <a:t>[Tekst]</a:t>
            </a:r>
          </a:p>
        </p:txBody>
      </p:sp>
      <p:sp>
        <p:nvSpPr>
          <p:cNvPr id="8" name="Rounded Rectangle 4">
            <a:extLst>
              <a:ext uri="{FF2B5EF4-FFF2-40B4-BE49-F238E27FC236}">
                <a16:creationId xmlns:a16="http://schemas.microsoft.com/office/drawing/2014/main" id="{A5AF17E4-4F96-4AF7-81E8-4E18E40B55CB}"/>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9" name="Frame 5"/>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BE3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ame 6"/>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720061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red), image and white logo">
    <p:spTree>
      <p:nvGrpSpPr>
        <p:cNvPr id="1" name=""/>
        <p:cNvGrpSpPr/>
        <p:nvPr/>
      </p:nvGrpSpPr>
      <p:grpSpPr>
        <a:xfrm>
          <a:off x="0" y="0"/>
          <a:ext cx="0" cy="0"/>
          <a:chOff x="0" y="0"/>
          <a:chExt cx="0" cy="0"/>
        </a:xfrm>
      </p:grpSpPr>
      <p:sp>
        <p:nvSpPr>
          <p:cNvPr id="7" name="Vrije vorm 1"/>
          <p:cNvSpPr>
            <a:spLocks noGrp="1" noSelect="1"/>
          </p:cNvSpPr>
          <p:nvPr>
            <p:ph type="pic" sz="quarter" idx="1001" hasCustomPrompt="1"/>
          </p:nvPr>
        </p:nvSpPr>
        <p:spPr>
          <a:xfrm>
            <a:off x="8" y="5"/>
            <a:ext cx="12191993" cy="6857996"/>
          </a:xfrm>
          <a:custGeom>
            <a:avLst/>
            <a:gdLst>
              <a:gd name="connsiteX0" fmla="*/ 6150497 w 12191993"/>
              <a:gd name="connsiteY0" fmla="*/ 6688738 h 6857996"/>
              <a:gd name="connsiteX1" fmla="*/ 6148985 w 12191993"/>
              <a:gd name="connsiteY1" fmla="*/ 6692367 h 6857996"/>
              <a:gd name="connsiteX2" fmla="*/ 6152916 w 12191993"/>
              <a:gd name="connsiteY2" fmla="*/ 6693878 h 6857996"/>
              <a:gd name="connsiteX3" fmla="*/ 6154125 w 12191993"/>
              <a:gd name="connsiteY3" fmla="*/ 6690250 h 6857996"/>
              <a:gd name="connsiteX4" fmla="*/ 6150497 w 12191993"/>
              <a:gd name="connsiteY4" fmla="*/ 6688738 h 6857996"/>
              <a:gd name="connsiteX5" fmla="*/ 6092818 w 12191993"/>
              <a:gd name="connsiteY5" fmla="*/ 6684958 h 6857996"/>
              <a:gd name="connsiteX6" fmla="*/ 6092818 w 12191993"/>
              <a:gd name="connsiteY6" fmla="*/ 6686546 h 6857996"/>
              <a:gd name="connsiteX7" fmla="*/ 6094405 w 12191993"/>
              <a:gd name="connsiteY7" fmla="*/ 6688133 h 6857996"/>
              <a:gd name="connsiteX8" fmla="*/ 6092818 w 12191993"/>
              <a:gd name="connsiteY8" fmla="*/ 6708771 h 6857996"/>
              <a:gd name="connsiteX9" fmla="*/ 6091231 w 12191993"/>
              <a:gd name="connsiteY9" fmla="*/ 6710359 h 6857996"/>
              <a:gd name="connsiteX10" fmla="*/ 6097580 w 12191993"/>
              <a:gd name="connsiteY10" fmla="*/ 6711946 h 6857996"/>
              <a:gd name="connsiteX11" fmla="*/ 6097580 w 12191993"/>
              <a:gd name="connsiteY11" fmla="*/ 6708771 h 6857996"/>
              <a:gd name="connsiteX12" fmla="*/ 6095993 w 12191993"/>
              <a:gd name="connsiteY12" fmla="*/ 6708771 h 6857996"/>
              <a:gd name="connsiteX13" fmla="*/ 6097580 w 12191993"/>
              <a:gd name="connsiteY13" fmla="*/ 6692896 h 6857996"/>
              <a:gd name="connsiteX14" fmla="*/ 6111868 w 12191993"/>
              <a:gd name="connsiteY14" fmla="*/ 6711946 h 6857996"/>
              <a:gd name="connsiteX15" fmla="*/ 6115043 w 12191993"/>
              <a:gd name="connsiteY15" fmla="*/ 6711946 h 6857996"/>
              <a:gd name="connsiteX16" fmla="*/ 6113456 w 12191993"/>
              <a:gd name="connsiteY16" fmla="*/ 6688133 h 6857996"/>
              <a:gd name="connsiteX17" fmla="*/ 6113456 w 12191993"/>
              <a:gd name="connsiteY17" fmla="*/ 6686546 h 6857996"/>
              <a:gd name="connsiteX18" fmla="*/ 6108693 w 12191993"/>
              <a:gd name="connsiteY18" fmla="*/ 6686546 h 6857996"/>
              <a:gd name="connsiteX19" fmla="*/ 6108693 w 12191993"/>
              <a:gd name="connsiteY19" fmla="*/ 6688133 h 6857996"/>
              <a:gd name="connsiteX20" fmla="*/ 6110281 w 12191993"/>
              <a:gd name="connsiteY20" fmla="*/ 6688133 h 6857996"/>
              <a:gd name="connsiteX21" fmla="*/ 6111868 w 12191993"/>
              <a:gd name="connsiteY21" fmla="*/ 6704009 h 6857996"/>
              <a:gd name="connsiteX22" fmla="*/ 6097580 w 12191993"/>
              <a:gd name="connsiteY22" fmla="*/ 6686546 h 6857996"/>
              <a:gd name="connsiteX23" fmla="*/ 6080118 w 12191993"/>
              <a:gd name="connsiteY23" fmla="*/ 6683371 h 6857996"/>
              <a:gd name="connsiteX24" fmla="*/ 6080118 w 12191993"/>
              <a:gd name="connsiteY24" fmla="*/ 6684959 h 6857996"/>
              <a:gd name="connsiteX25" fmla="*/ 6081705 w 12191993"/>
              <a:gd name="connsiteY25" fmla="*/ 6686546 h 6857996"/>
              <a:gd name="connsiteX26" fmla="*/ 6076943 w 12191993"/>
              <a:gd name="connsiteY26" fmla="*/ 6705597 h 6857996"/>
              <a:gd name="connsiteX27" fmla="*/ 6075355 w 12191993"/>
              <a:gd name="connsiteY27" fmla="*/ 6707184 h 6857996"/>
              <a:gd name="connsiteX28" fmla="*/ 6083293 w 12191993"/>
              <a:gd name="connsiteY28" fmla="*/ 6710359 h 6857996"/>
              <a:gd name="connsiteX29" fmla="*/ 6083293 w 12191993"/>
              <a:gd name="connsiteY29" fmla="*/ 6708772 h 6857996"/>
              <a:gd name="connsiteX30" fmla="*/ 6081705 w 12191993"/>
              <a:gd name="connsiteY30" fmla="*/ 6707184 h 6857996"/>
              <a:gd name="connsiteX31" fmla="*/ 6086468 w 12191993"/>
              <a:gd name="connsiteY31" fmla="*/ 6686546 h 6857996"/>
              <a:gd name="connsiteX32" fmla="*/ 6088055 w 12191993"/>
              <a:gd name="connsiteY32" fmla="*/ 6686546 h 6857996"/>
              <a:gd name="connsiteX33" fmla="*/ 6088055 w 12191993"/>
              <a:gd name="connsiteY33" fmla="*/ 6684959 h 6857996"/>
              <a:gd name="connsiteX34" fmla="*/ 6137500 w 12191993"/>
              <a:gd name="connsiteY34" fmla="*/ 6681783 h 6857996"/>
              <a:gd name="connsiteX35" fmla="*/ 6131078 w 12191993"/>
              <a:gd name="connsiteY35" fmla="*/ 6682736 h 6857996"/>
              <a:gd name="connsiteX36" fmla="*/ 6120162 w 12191993"/>
              <a:gd name="connsiteY36" fmla="*/ 6699246 h 6857996"/>
              <a:gd name="connsiteX37" fmla="*/ 6136536 w 12191993"/>
              <a:gd name="connsiteY37" fmla="*/ 6708771 h 6857996"/>
              <a:gd name="connsiteX38" fmla="*/ 6145205 w 12191993"/>
              <a:gd name="connsiteY38" fmla="*/ 6703373 h 6857996"/>
              <a:gd name="connsiteX39" fmla="*/ 6143279 w 12191993"/>
              <a:gd name="connsiteY39" fmla="*/ 6697658 h 6857996"/>
              <a:gd name="connsiteX40" fmla="*/ 6142316 w 12191993"/>
              <a:gd name="connsiteY40" fmla="*/ 6697658 h 6857996"/>
              <a:gd name="connsiteX41" fmla="*/ 6136215 w 12191993"/>
              <a:gd name="connsiteY41" fmla="*/ 6705596 h 6857996"/>
              <a:gd name="connsiteX42" fmla="*/ 6126262 w 12191993"/>
              <a:gd name="connsiteY42" fmla="*/ 6698293 h 6857996"/>
              <a:gd name="connsiteX43" fmla="*/ 6138784 w 12191993"/>
              <a:gd name="connsiteY43" fmla="*/ 6695436 h 6857996"/>
              <a:gd name="connsiteX44" fmla="*/ 6139747 w 12191993"/>
              <a:gd name="connsiteY44" fmla="*/ 6696388 h 6857996"/>
              <a:gd name="connsiteX45" fmla="*/ 6141031 w 12191993"/>
              <a:gd name="connsiteY45" fmla="*/ 6696071 h 6857996"/>
              <a:gd name="connsiteX46" fmla="*/ 6139747 w 12191993"/>
              <a:gd name="connsiteY46" fmla="*/ 6690356 h 6857996"/>
              <a:gd name="connsiteX47" fmla="*/ 6138463 w 12191993"/>
              <a:gd name="connsiteY47" fmla="*/ 6690673 h 6857996"/>
              <a:gd name="connsiteX48" fmla="*/ 6137500 w 12191993"/>
              <a:gd name="connsiteY48" fmla="*/ 6692896 h 6857996"/>
              <a:gd name="connsiteX49" fmla="*/ 6124978 w 12191993"/>
              <a:gd name="connsiteY49" fmla="*/ 6695436 h 6857996"/>
              <a:gd name="connsiteX50" fmla="*/ 6130436 w 12191993"/>
              <a:gd name="connsiteY50" fmla="*/ 6685593 h 6857996"/>
              <a:gd name="connsiteX51" fmla="*/ 6137821 w 12191993"/>
              <a:gd name="connsiteY51" fmla="*/ 6687816 h 6857996"/>
              <a:gd name="connsiteX52" fmla="*/ 6139105 w 12191993"/>
              <a:gd name="connsiteY52" fmla="*/ 6687181 h 6857996"/>
              <a:gd name="connsiteX53" fmla="*/ 6137500 w 12191993"/>
              <a:gd name="connsiteY53" fmla="*/ 6681783 h 6857996"/>
              <a:gd name="connsiteX54" fmla="*/ 6053130 w 12191993"/>
              <a:gd name="connsiteY54" fmla="*/ 6672258 h 6857996"/>
              <a:gd name="connsiteX55" fmla="*/ 6051542 w 12191993"/>
              <a:gd name="connsiteY55" fmla="*/ 6673846 h 6857996"/>
              <a:gd name="connsiteX56" fmla="*/ 6053130 w 12191993"/>
              <a:gd name="connsiteY56" fmla="*/ 6675433 h 6857996"/>
              <a:gd name="connsiteX57" fmla="*/ 6038842 w 12191993"/>
              <a:gd name="connsiteY57" fmla="*/ 6691308 h 6857996"/>
              <a:gd name="connsiteX58" fmla="*/ 6037255 w 12191993"/>
              <a:gd name="connsiteY58" fmla="*/ 6689721 h 6857996"/>
              <a:gd name="connsiteX59" fmla="*/ 6035668 w 12191993"/>
              <a:gd name="connsiteY59" fmla="*/ 6691308 h 6857996"/>
              <a:gd name="connsiteX60" fmla="*/ 6042018 w 12191993"/>
              <a:gd name="connsiteY60" fmla="*/ 6694483 h 6857996"/>
              <a:gd name="connsiteX61" fmla="*/ 6042018 w 12191993"/>
              <a:gd name="connsiteY61" fmla="*/ 6692896 h 6857996"/>
              <a:gd name="connsiteX62" fmla="*/ 6051542 w 12191993"/>
              <a:gd name="connsiteY62" fmla="*/ 6680196 h 6857996"/>
              <a:gd name="connsiteX63" fmla="*/ 6049955 w 12191993"/>
              <a:gd name="connsiteY63" fmla="*/ 6699246 h 6857996"/>
              <a:gd name="connsiteX64" fmla="*/ 6053130 w 12191993"/>
              <a:gd name="connsiteY64" fmla="*/ 6700833 h 6857996"/>
              <a:gd name="connsiteX65" fmla="*/ 6065830 w 12191993"/>
              <a:gd name="connsiteY65" fmla="*/ 6684958 h 6857996"/>
              <a:gd name="connsiteX66" fmla="*/ 6064243 w 12191993"/>
              <a:gd name="connsiteY66" fmla="*/ 6700833 h 6857996"/>
              <a:gd name="connsiteX67" fmla="*/ 6062656 w 12191993"/>
              <a:gd name="connsiteY67" fmla="*/ 6702421 h 6857996"/>
              <a:gd name="connsiteX68" fmla="*/ 6061068 w 12191993"/>
              <a:gd name="connsiteY68" fmla="*/ 6704008 h 6857996"/>
              <a:gd name="connsiteX69" fmla="*/ 6069005 w 12191993"/>
              <a:gd name="connsiteY69" fmla="*/ 6707183 h 6857996"/>
              <a:gd name="connsiteX70" fmla="*/ 6069005 w 12191993"/>
              <a:gd name="connsiteY70" fmla="*/ 6705596 h 6857996"/>
              <a:gd name="connsiteX71" fmla="*/ 6067418 w 12191993"/>
              <a:gd name="connsiteY71" fmla="*/ 6704008 h 6857996"/>
              <a:gd name="connsiteX72" fmla="*/ 6070593 w 12191993"/>
              <a:gd name="connsiteY72" fmla="*/ 6681783 h 6857996"/>
              <a:gd name="connsiteX73" fmla="*/ 6072180 w 12191993"/>
              <a:gd name="connsiteY73" fmla="*/ 6681783 h 6857996"/>
              <a:gd name="connsiteX74" fmla="*/ 6072180 w 12191993"/>
              <a:gd name="connsiteY74" fmla="*/ 6680196 h 6857996"/>
              <a:gd name="connsiteX75" fmla="*/ 6065830 w 12191993"/>
              <a:gd name="connsiteY75" fmla="*/ 6677021 h 6857996"/>
              <a:gd name="connsiteX76" fmla="*/ 6064243 w 12191993"/>
              <a:gd name="connsiteY76" fmla="*/ 6678608 h 6857996"/>
              <a:gd name="connsiteX77" fmla="*/ 6065830 w 12191993"/>
              <a:gd name="connsiteY77" fmla="*/ 6678608 h 6857996"/>
              <a:gd name="connsiteX78" fmla="*/ 6056306 w 12191993"/>
              <a:gd name="connsiteY78" fmla="*/ 6689721 h 6857996"/>
              <a:gd name="connsiteX79" fmla="*/ 6057893 w 12191993"/>
              <a:gd name="connsiteY79" fmla="*/ 6673846 h 6857996"/>
              <a:gd name="connsiteX80" fmla="*/ 6175023 w 12191993"/>
              <a:gd name="connsiteY80" fmla="*/ 6664321 h 6857996"/>
              <a:gd name="connsiteX81" fmla="*/ 6154730 w 12191993"/>
              <a:gd name="connsiteY81" fmla="*/ 6675963 h 6857996"/>
              <a:gd name="connsiteX82" fmla="*/ 6155052 w 12191993"/>
              <a:gd name="connsiteY82" fmla="*/ 6677221 h 6857996"/>
              <a:gd name="connsiteX83" fmla="*/ 6156985 w 12191993"/>
              <a:gd name="connsiteY83" fmla="*/ 6677221 h 6857996"/>
              <a:gd name="connsiteX84" fmla="*/ 6166970 w 12191993"/>
              <a:gd name="connsiteY84" fmla="*/ 6696414 h 6857996"/>
              <a:gd name="connsiteX85" fmla="*/ 6166326 w 12191993"/>
              <a:gd name="connsiteY85" fmla="*/ 6697988 h 6857996"/>
              <a:gd name="connsiteX86" fmla="*/ 6167292 w 12191993"/>
              <a:gd name="connsiteY86" fmla="*/ 6699246 h 6857996"/>
              <a:gd name="connsiteX87" fmla="*/ 6174378 w 12191993"/>
              <a:gd name="connsiteY87" fmla="*/ 6695471 h 6857996"/>
              <a:gd name="connsiteX88" fmla="*/ 6173734 w 12191993"/>
              <a:gd name="connsiteY88" fmla="*/ 6694841 h 6857996"/>
              <a:gd name="connsiteX89" fmla="*/ 6171802 w 12191993"/>
              <a:gd name="connsiteY89" fmla="*/ 6694527 h 6857996"/>
              <a:gd name="connsiteX90" fmla="*/ 6166970 w 12191993"/>
              <a:gd name="connsiteY90" fmla="*/ 6684458 h 6857996"/>
              <a:gd name="connsiteX91" fmla="*/ 6173734 w 12191993"/>
              <a:gd name="connsiteY91" fmla="*/ 6680997 h 6857996"/>
              <a:gd name="connsiteX92" fmla="*/ 6176955 w 12191993"/>
              <a:gd name="connsiteY92" fmla="*/ 6680997 h 6857996"/>
              <a:gd name="connsiteX93" fmla="*/ 6174378 w 12191993"/>
              <a:gd name="connsiteY93" fmla="*/ 6675963 h 6857996"/>
              <a:gd name="connsiteX94" fmla="*/ 6172446 w 12191993"/>
              <a:gd name="connsiteY94" fmla="*/ 6678165 h 6857996"/>
              <a:gd name="connsiteX95" fmla="*/ 6165360 w 12191993"/>
              <a:gd name="connsiteY95" fmla="*/ 6681626 h 6857996"/>
              <a:gd name="connsiteX96" fmla="*/ 6161816 w 12191993"/>
              <a:gd name="connsiteY96" fmla="*/ 6674704 h 6857996"/>
              <a:gd name="connsiteX97" fmla="*/ 6169869 w 12191993"/>
              <a:gd name="connsiteY97" fmla="*/ 6670299 h 6857996"/>
              <a:gd name="connsiteX98" fmla="*/ 6173090 w 12191993"/>
              <a:gd name="connsiteY98" fmla="*/ 6669670 h 6857996"/>
              <a:gd name="connsiteX99" fmla="*/ 6173412 w 12191993"/>
              <a:gd name="connsiteY99" fmla="*/ 6667468 h 6857996"/>
              <a:gd name="connsiteX100" fmla="*/ 6175023 w 12191993"/>
              <a:gd name="connsiteY100" fmla="*/ 6664321 h 6857996"/>
              <a:gd name="connsiteX101" fmla="*/ 6030390 w 12191993"/>
              <a:gd name="connsiteY101" fmla="*/ 6663090 h 6857996"/>
              <a:gd name="connsiteX102" fmla="*/ 6037104 w 12191993"/>
              <a:gd name="connsiteY102" fmla="*/ 6663368 h 6857996"/>
              <a:gd name="connsiteX103" fmla="*/ 6037761 w 12191993"/>
              <a:gd name="connsiteY103" fmla="*/ 6664003 h 6857996"/>
              <a:gd name="connsiteX104" fmla="*/ 6035139 w 12191993"/>
              <a:gd name="connsiteY104" fmla="*/ 6676386 h 6857996"/>
              <a:gd name="connsiteX105" fmla="*/ 6027605 w 12191993"/>
              <a:gd name="connsiteY105" fmla="*/ 6680196 h 6857996"/>
              <a:gd name="connsiteX106" fmla="*/ 6023674 w 12191993"/>
              <a:gd name="connsiteY106" fmla="*/ 6678609 h 6857996"/>
              <a:gd name="connsiteX107" fmla="*/ 6023347 w 12191993"/>
              <a:gd name="connsiteY107" fmla="*/ 6678291 h 6857996"/>
              <a:gd name="connsiteX108" fmla="*/ 6021381 w 12191993"/>
              <a:gd name="connsiteY108" fmla="*/ 6675116 h 6857996"/>
              <a:gd name="connsiteX109" fmla="*/ 6025640 w 12191993"/>
              <a:gd name="connsiteY109" fmla="*/ 6666861 h 6857996"/>
              <a:gd name="connsiteX110" fmla="*/ 6030390 w 12191993"/>
              <a:gd name="connsiteY110" fmla="*/ 6663090 h 6857996"/>
              <a:gd name="connsiteX111" fmla="*/ 6030111 w 12191993"/>
              <a:gd name="connsiteY111" fmla="*/ 6659872 h 6857996"/>
              <a:gd name="connsiteX112" fmla="*/ 6020698 w 12191993"/>
              <a:gd name="connsiteY112" fmla="*/ 6665835 h 6857996"/>
              <a:gd name="connsiteX113" fmla="*/ 6021324 w 12191993"/>
              <a:gd name="connsiteY113" fmla="*/ 6682153 h 6857996"/>
              <a:gd name="connsiteX114" fmla="*/ 6021324 w 12191993"/>
              <a:gd name="connsiteY114" fmla="*/ 6682467 h 6857996"/>
              <a:gd name="connsiteX115" fmla="*/ 6021639 w 12191993"/>
              <a:gd name="connsiteY115" fmla="*/ 6682467 h 6857996"/>
              <a:gd name="connsiteX116" fmla="*/ 6038270 w 12191993"/>
              <a:gd name="connsiteY116" fmla="*/ 6682153 h 6857996"/>
              <a:gd name="connsiteX117" fmla="*/ 6043292 w 12191993"/>
              <a:gd name="connsiteY117" fmla="*/ 6672425 h 6857996"/>
              <a:gd name="connsiteX118" fmla="*/ 6040467 w 12191993"/>
              <a:gd name="connsiteY118" fmla="*/ 6663638 h 6857996"/>
              <a:gd name="connsiteX119" fmla="*/ 6040154 w 12191993"/>
              <a:gd name="connsiteY119" fmla="*/ 6663010 h 6857996"/>
              <a:gd name="connsiteX120" fmla="*/ 6039840 w 12191993"/>
              <a:gd name="connsiteY120" fmla="*/ 6662696 h 6857996"/>
              <a:gd name="connsiteX121" fmla="*/ 6039526 w 12191993"/>
              <a:gd name="connsiteY121" fmla="*/ 6662383 h 6857996"/>
              <a:gd name="connsiteX122" fmla="*/ 6030111 w 12191993"/>
              <a:gd name="connsiteY122" fmla="*/ 6659872 h 6857996"/>
              <a:gd name="connsiteX123" fmla="*/ 6187938 w 12191993"/>
              <a:gd name="connsiteY123" fmla="*/ 6653208 h 6857996"/>
              <a:gd name="connsiteX124" fmla="*/ 6183014 w 12191993"/>
              <a:gd name="connsiteY124" fmla="*/ 6657377 h 6857996"/>
              <a:gd name="connsiteX125" fmla="*/ 6180859 w 12191993"/>
              <a:gd name="connsiteY125" fmla="*/ 6677582 h 6857996"/>
              <a:gd name="connsiteX126" fmla="*/ 6199634 w 12191993"/>
              <a:gd name="connsiteY126" fmla="*/ 6677582 h 6857996"/>
              <a:gd name="connsiteX127" fmla="*/ 6203943 w 12191993"/>
              <a:gd name="connsiteY127" fmla="*/ 6668602 h 6857996"/>
              <a:gd name="connsiteX128" fmla="*/ 6200558 w 12191993"/>
              <a:gd name="connsiteY128" fmla="*/ 6664112 h 6857996"/>
              <a:gd name="connsiteX129" fmla="*/ 6199634 w 12191993"/>
              <a:gd name="connsiteY129" fmla="*/ 6664754 h 6857996"/>
              <a:gd name="connsiteX130" fmla="*/ 6197480 w 12191993"/>
              <a:gd name="connsiteY130" fmla="*/ 6675337 h 6857996"/>
              <a:gd name="connsiteX131" fmla="*/ 6186092 w 12191993"/>
              <a:gd name="connsiteY131" fmla="*/ 6673734 h 6857996"/>
              <a:gd name="connsiteX132" fmla="*/ 6195325 w 12191993"/>
              <a:gd name="connsiteY132" fmla="*/ 6664433 h 6857996"/>
              <a:gd name="connsiteX133" fmla="*/ 6196864 w 12191993"/>
              <a:gd name="connsiteY133" fmla="*/ 6664754 h 6857996"/>
              <a:gd name="connsiteX134" fmla="*/ 6197788 w 12191993"/>
              <a:gd name="connsiteY134" fmla="*/ 6663792 h 6857996"/>
              <a:gd name="connsiteX135" fmla="*/ 6193786 w 12191993"/>
              <a:gd name="connsiteY135" fmla="*/ 6659622 h 6857996"/>
              <a:gd name="connsiteX136" fmla="*/ 6193171 w 12191993"/>
              <a:gd name="connsiteY136" fmla="*/ 6660585 h 6857996"/>
              <a:gd name="connsiteX137" fmla="*/ 6193171 w 12191993"/>
              <a:gd name="connsiteY137" fmla="*/ 6663150 h 6857996"/>
              <a:gd name="connsiteX138" fmla="*/ 6183937 w 12191993"/>
              <a:gd name="connsiteY138" fmla="*/ 6671489 h 6857996"/>
              <a:gd name="connsiteX139" fmla="*/ 6183937 w 12191993"/>
              <a:gd name="connsiteY139" fmla="*/ 6660264 h 6857996"/>
              <a:gd name="connsiteX140" fmla="*/ 6191324 w 12191993"/>
              <a:gd name="connsiteY140" fmla="*/ 6658660 h 6857996"/>
              <a:gd name="connsiteX141" fmla="*/ 6191940 w 12191993"/>
              <a:gd name="connsiteY141" fmla="*/ 6657377 h 6857996"/>
              <a:gd name="connsiteX142" fmla="*/ 6187938 w 12191993"/>
              <a:gd name="connsiteY142" fmla="*/ 6653208 h 6857996"/>
              <a:gd name="connsiteX143" fmla="*/ 6196845 w 12191993"/>
              <a:gd name="connsiteY143" fmla="*/ 6642096 h 6857996"/>
              <a:gd name="connsiteX144" fmla="*/ 6191242 w 12191993"/>
              <a:gd name="connsiteY144" fmla="*/ 6649399 h 6857996"/>
              <a:gd name="connsiteX145" fmla="*/ 6192799 w 12191993"/>
              <a:gd name="connsiteY145" fmla="*/ 6650351 h 6857996"/>
              <a:gd name="connsiteX146" fmla="*/ 6194355 w 12191993"/>
              <a:gd name="connsiteY146" fmla="*/ 6649399 h 6857996"/>
              <a:gd name="connsiteX147" fmla="*/ 6210230 w 12191993"/>
              <a:gd name="connsiteY147" fmla="*/ 6662734 h 6857996"/>
              <a:gd name="connsiteX148" fmla="*/ 6209919 w 12191993"/>
              <a:gd name="connsiteY148" fmla="*/ 6664639 h 6857996"/>
              <a:gd name="connsiteX149" fmla="*/ 6210541 w 12191993"/>
              <a:gd name="connsiteY149" fmla="*/ 6665909 h 6857996"/>
              <a:gd name="connsiteX150" fmla="*/ 6222992 w 12191993"/>
              <a:gd name="connsiteY150" fmla="*/ 6651304 h 6857996"/>
              <a:gd name="connsiteX151" fmla="*/ 6220191 w 12191993"/>
              <a:gd name="connsiteY151" fmla="*/ 6644319 h 6857996"/>
              <a:gd name="connsiteX152" fmla="*/ 6218323 w 12191993"/>
              <a:gd name="connsiteY152" fmla="*/ 6646224 h 6857996"/>
              <a:gd name="connsiteX153" fmla="*/ 6218946 w 12191993"/>
              <a:gd name="connsiteY153" fmla="*/ 6650669 h 6857996"/>
              <a:gd name="connsiteX154" fmla="*/ 6213654 w 12191993"/>
              <a:gd name="connsiteY154" fmla="*/ 6658607 h 6857996"/>
              <a:gd name="connsiteX155" fmla="*/ 6197468 w 12191993"/>
              <a:gd name="connsiteY155" fmla="*/ 6644954 h 6857996"/>
              <a:gd name="connsiteX156" fmla="*/ 6198090 w 12191993"/>
              <a:gd name="connsiteY156" fmla="*/ 6643049 h 6857996"/>
              <a:gd name="connsiteX157" fmla="*/ 6196845 w 12191993"/>
              <a:gd name="connsiteY157" fmla="*/ 6642096 h 6857996"/>
              <a:gd name="connsiteX158" fmla="*/ 6013443 w 12191993"/>
              <a:gd name="connsiteY158" fmla="*/ 6635746 h 6857996"/>
              <a:gd name="connsiteX159" fmla="*/ 6013443 w 12191993"/>
              <a:gd name="connsiteY159" fmla="*/ 6637334 h 6857996"/>
              <a:gd name="connsiteX160" fmla="*/ 5995980 w 12191993"/>
              <a:gd name="connsiteY160" fmla="*/ 6650034 h 6857996"/>
              <a:gd name="connsiteX161" fmla="*/ 5994393 w 12191993"/>
              <a:gd name="connsiteY161" fmla="*/ 6648446 h 6857996"/>
              <a:gd name="connsiteX162" fmla="*/ 5992806 w 12191993"/>
              <a:gd name="connsiteY162" fmla="*/ 6650034 h 6857996"/>
              <a:gd name="connsiteX163" fmla="*/ 5997568 w 12191993"/>
              <a:gd name="connsiteY163" fmla="*/ 6654797 h 6857996"/>
              <a:gd name="connsiteX164" fmla="*/ 5999156 w 12191993"/>
              <a:gd name="connsiteY164" fmla="*/ 6654797 h 6857996"/>
              <a:gd name="connsiteX165" fmla="*/ 5999156 w 12191993"/>
              <a:gd name="connsiteY165" fmla="*/ 6651621 h 6857996"/>
              <a:gd name="connsiteX166" fmla="*/ 6011855 w 12191993"/>
              <a:gd name="connsiteY166" fmla="*/ 6643684 h 6857996"/>
              <a:gd name="connsiteX167" fmla="*/ 6005506 w 12191993"/>
              <a:gd name="connsiteY167" fmla="*/ 6665909 h 6857996"/>
              <a:gd name="connsiteX168" fmla="*/ 6008680 w 12191993"/>
              <a:gd name="connsiteY168" fmla="*/ 6669084 h 6857996"/>
              <a:gd name="connsiteX169" fmla="*/ 6024555 w 12191993"/>
              <a:gd name="connsiteY169" fmla="*/ 6653209 h 6857996"/>
              <a:gd name="connsiteX170" fmla="*/ 6026143 w 12191993"/>
              <a:gd name="connsiteY170" fmla="*/ 6651621 h 6857996"/>
              <a:gd name="connsiteX171" fmla="*/ 6027731 w 12191993"/>
              <a:gd name="connsiteY171" fmla="*/ 6651621 h 6857996"/>
              <a:gd name="connsiteX172" fmla="*/ 6024555 w 12191993"/>
              <a:gd name="connsiteY172" fmla="*/ 6646859 h 6857996"/>
              <a:gd name="connsiteX173" fmla="*/ 6022968 w 12191993"/>
              <a:gd name="connsiteY173" fmla="*/ 6648446 h 6857996"/>
              <a:gd name="connsiteX174" fmla="*/ 6022968 w 12191993"/>
              <a:gd name="connsiteY174" fmla="*/ 6650034 h 6857996"/>
              <a:gd name="connsiteX175" fmla="*/ 6011855 w 12191993"/>
              <a:gd name="connsiteY175" fmla="*/ 6661147 h 6857996"/>
              <a:gd name="connsiteX176" fmla="*/ 6016618 w 12191993"/>
              <a:gd name="connsiteY176" fmla="*/ 6638921 h 6857996"/>
              <a:gd name="connsiteX177" fmla="*/ 6015031 w 12191993"/>
              <a:gd name="connsiteY177" fmla="*/ 6635746 h 6857996"/>
              <a:gd name="connsiteX178" fmla="*/ 5999458 w 12191993"/>
              <a:gd name="connsiteY178" fmla="*/ 6630479 h 6857996"/>
              <a:gd name="connsiteX179" fmla="*/ 5998324 w 12191993"/>
              <a:gd name="connsiteY179" fmla="*/ 6634809 h 6857996"/>
              <a:gd name="connsiteX180" fmla="*/ 6003237 w 12191993"/>
              <a:gd name="connsiteY180" fmla="*/ 6636613 h 6857996"/>
              <a:gd name="connsiteX181" fmla="*/ 6004749 w 12191993"/>
              <a:gd name="connsiteY181" fmla="*/ 6632283 h 6857996"/>
              <a:gd name="connsiteX182" fmla="*/ 5999458 w 12191993"/>
              <a:gd name="connsiteY182" fmla="*/ 6630479 h 6857996"/>
              <a:gd name="connsiteX183" fmla="*/ 6207117 w 12191993"/>
              <a:gd name="connsiteY183" fmla="*/ 6626221 h 6857996"/>
              <a:gd name="connsiteX184" fmla="*/ 6203942 w 12191993"/>
              <a:gd name="connsiteY184" fmla="*/ 6632571 h 6857996"/>
              <a:gd name="connsiteX185" fmla="*/ 6203942 w 12191993"/>
              <a:gd name="connsiteY185" fmla="*/ 6634159 h 6857996"/>
              <a:gd name="connsiteX186" fmla="*/ 6207117 w 12191993"/>
              <a:gd name="connsiteY186" fmla="*/ 6632571 h 6857996"/>
              <a:gd name="connsiteX187" fmla="*/ 6224580 w 12191993"/>
              <a:gd name="connsiteY187" fmla="*/ 6643684 h 6857996"/>
              <a:gd name="connsiteX188" fmla="*/ 6224580 w 12191993"/>
              <a:gd name="connsiteY188" fmla="*/ 6645271 h 6857996"/>
              <a:gd name="connsiteX189" fmla="*/ 6226168 w 12191993"/>
              <a:gd name="connsiteY189" fmla="*/ 6645271 h 6857996"/>
              <a:gd name="connsiteX190" fmla="*/ 6230930 w 12191993"/>
              <a:gd name="connsiteY190" fmla="*/ 6637334 h 6857996"/>
              <a:gd name="connsiteX191" fmla="*/ 6229343 w 12191993"/>
              <a:gd name="connsiteY191" fmla="*/ 6637334 h 6857996"/>
              <a:gd name="connsiteX192" fmla="*/ 6227755 w 12191993"/>
              <a:gd name="connsiteY192" fmla="*/ 6638921 h 6857996"/>
              <a:gd name="connsiteX193" fmla="*/ 6207117 w 12191993"/>
              <a:gd name="connsiteY193" fmla="*/ 6627809 h 6857996"/>
              <a:gd name="connsiteX194" fmla="*/ 6208705 w 12191993"/>
              <a:gd name="connsiteY194" fmla="*/ 6626221 h 6857996"/>
              <a:gd name="connsiteX195" fmla="*/ 6002331 w 12191993"/>
              <a:gd name="connsiteY195" fmla="*/ 6615108 h 6857996"/>
              <a:gd name="connsiteX196" fmla="*/ 6002331 w 12191993"/>
              <a:gd name="connsiteY196" fmla="*/ 6616696 h 6857996"/>
              <a:gd name="connsiteX197" fmla="*/ 5983280 w 12191993"/>
              <a:gd name="connsiteY197" fmla="*/ 6626221 h 6857996"/>
              <a:gd name="connsiteX198" fmla="*/ 5981693 w 12191993"/>
              <a:gd name="connsiteY198" fmla="*/ 6624634 h 6857996"/>
              <a:gd name="connsiteX199" fmla="*/ 5980106 w 12191993"/>
              <a:gd name="connsiteY199" fmla="*/ 6624634 h 6857996"/>
              <a:gd name="connsiteX200" fmla="*/ 5983280 w 12191993"/>
              <a:gd name="connsiteY200" fmla="*/ 6632571 h 6857996"/>
              <a:gd name="connsiteX201" fmla="*/ 5984868 w 12191993"/>
              <a:gd name="connsiteY201" fmla="*/ 6632571 h 6857996"/>
              <a:gd name="connsiteX202" fmla="*/ 5984868 w 12191993"/>
              <a:gd name="connsiteY202" fmla="*/ 6630984 h 6857996"/>
              <a:gd name="connsiteX203" fmla="*/ 6003918 w 12191993"/>
              <a:gd name="connsiteY203" fmla="*/ 6621458 h 6857996"/>
              <a:gd name="connsiteX204" fmla="*/ 6005507 w 12191993"/>
              <a:gd name="connsiteY204" fmla="*/ 6623046 h 6857996"/>
              <a:gd name="connsiteX205" fmla="*/ 6007094 w 12191993"/>
              <a:gd name="connsiteY205" fmla="*/ 6621458 h 6857996"/>
              <a:gd name="connsiteX206" fmla="*/ 6003918 w 12191993"/>
              <a:gd name="connsiteY206" fmla="*/ 6615108 h 6857996"/>
              <a:gd name="connsiteX207" fmla="*/ 6217912 w 12191993"/>
              <a:gd name="connsiteY207" fmla="*/ 6602408 h 6857996"/>
              <a:gd name="connsiteX208" fmla="*/ 6214737 w 12191993"/>
              <a:gd name="connsiteY208" fmla="*/ 6607999 h 6857996"/>
              <a:gd name="connsiteX209" fmla="*/ 6219817 w 12191993"/>
              <a:gd name="connsiteY209" fmla="*/ 6626945 h 6857996"/>
              <a:gd name="connsiteX210" fmla="*/ 6238550 w 12191993"/>
              <a:gd name="connsiteY210" fmla="*/ 6619802 h 6857996"/>
              <a:gd name="connsiteX211" fmla="*/ 6239503 w 12191993"/>
              <a:gd name="connsiteY211" fmla="*/ 6609241 h 6857996"/>
              <a:gd name="connsiteX212" fmla="*/ 6234423 w 12191993"/>
              <a:gd name="connsiteY212" fmla="*/ 6607067 h 6857996"/>
              <a:gd name="connsiteX213" fmla="*/ 6233470 w 12191993"/>
              <a:gd name="connsiteY213" fmla="*/ 6607999 h 6857996"/>
              <a:gd name="connsiteX214" fmla="*/ 6235693 w 12191993"/>
              <a:gd name="connsiteY214" fmla="*/ 6617628 h 6857996"/>
              <a:gd name="connsiteX215" fmla="*/ 6221722 w 12191993"/>
              <a:gd name="connsiteY215" fmla="*/ 6620112 h 6857996"/>
              <a:gd name="connsiteX216" fmla="*/ 6216642 w 12191993"/>
              <a:gd name="connsiteY216" fmla="*/ 6609863 h 6857996"/>
              <a:gd name="connsiteX217" fmla="*/ 6222992 w 12191993"/>
              <a:gd name="connsiteY217" fmla="*/ 6605825 h 6857996"/>
              <a:gd name="connsiteX218" fmla="*/ 6223310 w 12191993"/>
              <a:gd name="connsiteY218" fmla="*/ 6604272 h 6857996"/>
              <a:gd name="connsiteX219" fmla="*/ 6217912 w 12191993"/>
              <a:gd name="connsiteY219" fmla="*/ 6602408 h 6857996"/>
              <a:gd name="connsiteX220" fmla="*/ 6129330 w 12191993"/>
              <a:gd name="connsiteY220" fmla="*/ 6599233 h 6857996"/>
              <a:gd name="connsiteX221" fmla="*/ 6149968 w 12191993"/>
              <a:gd name="connsiteY221" fmla="*/ 6599233 h 6857996"/>
              <a:gd name="connsiteX222" fmla="*/ 6129330 w 12191993"/>
              <a:gd name="connsiteY222" fmla="*/ 6640508 h 6857996"/>
              <a:gd name="connsiteX223" fmla="*/ 6129330 w 12191993"/>
              <a:gd name="connsiteY223" fmla="*/ 6599233 h 6857996"/>
              <a:gd name="connsiteX224" fmla="*/ 6065830 w 12191993"/>
              <a:gd name="connsiteY224" fmla="*/ 6599233 h 6857996"/>
              <a:gd name="connsiteX225" fmla="*/ 6088055 w 12191993"/>
              <a:gd name="connsiteY225" fmla="*/ 6599233 h 6857996"/>
              <a:gd name="connsiteX226" fmla="*/ 6088055 w 12191993"/>
              <a:gd name="connsiteY226" fmla="*/ 6640508 h 6857996"/>
              <a:gd name="connsiteX227" fmla="*/ 6065830 w 12191993"/>
              <a:gd name="connsiteY227" fmla="*/ 6599233 h 6857996"/>
              <a:gd name="connsiteX228" fmla="*/ 5985060 w 12191993"/>
              <a:gd name="connsiteY228" fmla="*/ 6592919 h 6857996"/>
              <a:gd name="connsiteX229" fmla="*/ 5975325 w 12191993"/>
              <a:gd name="connsiteY229" fmla="*/ 6609935 h 6857996"/>
              <a:gd name="connsiteX230" fmla="*/ 5980978 w 12191993"/>
              <a:gd name="connsiteY230" fmla="*/ 6618283 h 6857996"/>
              <a:gd name="connsiteX231" fmla="*/ 5986630 w 12191993"/>
              <a:gd name="connsiteY231" fmla="*/ 6616999 h 6857996"/>
              <a:gd name="connsiteX232" fmla="*/ 5986630 w 12191993"/>
              <a:gd name="connsiteY232" fmla="*/ 6616036 h 6857996"/>
              <a:gd name="connsiteX233" fmla="*/ 5978465 w 12191993"/>
              <a:gd name="connsiteY233" fmla="*/ 6609293 h 6857996"/>
              <a:gd name="connsiteX234" fmla="*/ 5985688 w 12191993"/>
              <a:gd name="connsiteY234" fmla="*/ 6599340 h 6857996"/>
              <a:gd name="connsiteX235" fmla="*/ 5988828 w 12191993"/>
              <a:gd name="connsiteY235" fmla="*/ 6611862 h 6857996"/>
              <a:gd name="connsiteX236" fmla="*/ 5987886 w 12191993"/>
              <a:gd name="connsiteY236" fmla="*/ 6613146 h 6857996"/>
              <a:gd name="connsiteX237" fmla="*/ 5988200 w 12191993"/>
              <a:gd name="connsiteY237" fmla="*/ 6614430 h 6857996"/>
              <a:gd name="connsiteX238" fmla="*/ 5994166 w 12191993"/>
              <a:gd name="connsiteY238" fmla="*/ 6612825 h 6857996"/>
              <a:gd name="connsiteX239" fmla="*/ 5993538 w 12191993"/>
              <a:gd name="connsiteY239" fmla="*/ 6611541 h 6857996"/>
              <a:gd name="connsiteX240" fmla="*/ 5991340 w 12191993"/>
              <a:gd name="connsiteY240" fmla="*/ 6610578 h 6857996"/>
              <a:gd name="connsiteX241" fmla="*/ 5988828 w 12191993"/>
              <a:gd name="connsiteY241" fmla="*/ 6598377 h 6857996"/>
              <a:gd name="connsiteX242" fmla="*/ 5998249 w 12191993"/>
              <a:gd name="connsiteY242" fmla="*/ 6603193 h 6857996"/>
              <a:gd name="connsiteX243" fmla="*/ 5996365 w 12191993"/>
              <a:gd name="connsiteY243" fmla="*/ 6610899 h 6857996"/>
              <a:gd name="connsiteX244" fmla="*/ 5996992 w 12191993"/>
              <a:gd name="connsiteY244" fmla="*/ 6611862 h 6857996"/>
              <a:gd name="connsiteX245" fmla="*/ 6002330 w 12191993"/>
              <a:gd name="connsiteY245" fmla="*/ 6610257 h 6857996"/>
              <a:gd name="connsiteX246" fmla="*/ 6001388 w 12191993"/>
              <a:gd name="connsiteY246" fmla="*/ 6603835 h 6857996"/>
              <a:gd name="connsiteX247" fmla="*/ 5985060 w 12191993"/>
              <a:gd name="connsiteY247" fmla="*/ 6592919 h 6857996"/>
              <a:gd name="connsiteX248" fmla="*/ 6218230 w 12191993"/>
              <a:gd name="connsiteY248" fmla="*/ 6591296 h 6857996"/>
              <a:gd name="connsiteX249" fmla="*/ 6216642 w 12191993"/>
              <a:gd name="connsiteY249" fmla="*/ 6599234 h 6857996"/>
              <a:gd name="connsiteX250" fmla="*/ 6218230 w 12191993"/>
              <a:gd name="connsiteY250" fmla="*/ 6599234 h 6857996"/>
              <a:gd name="connsiteX251" fmla="*/ 6219817 w 12191993"/>
              <a:gd name="connsiteY251" fmla="*/ 6597646 h 6857996"/>
              <a:gd name="connsiteX252" fmla="*/ 6240455 w 12191993"/>
              <a:gd name="connsiteY252" fmla="*/ 6600821 h 6857996"/>
              <a:gd name="connsiteX253" fmla="*/ 6240455 w 12191993"/>
              <a:gd name="connsiteY253" fmla="*/ 6602409 h 6857996"/>
              <a:gd name="connsiteX254" fmla="*/ 6242043 w 12191993"/>
              <a:gd name="connsiteY254" fmla="*/ 6603996 h 6857996"/>
              <a:gd name="connsiteX255" fmla="*/ 6243630 w 12191993"/>
              <a:gd name="connsiteY255" fmla="*/ 6594471 h 6857996"/>
              <a:gd name="connsiteX256" fmla="*/ 6242043 w 12191993"/>
              <a:gd name="connsiteY256" fmla="*/ 6596059 h 6857996"/>
              <a:gd name="connsiteX257" fmla="*/ 6219817 w 12191993"/>
              <a:gd name="connsiteY257" fmla="*/ 6592884 h 6857996"/>
              <a:gd name="connsiteX258" fmla="*/ 6219817 w 12191993"/>
              <a:gd name="connsiteY258" fmla="*/ 6591296 h 6857996"/>
              <a:gd name="connsiteX259" fmla="*/ 4811421 w 12191993"/>
              <a:gd name="connsiteY259" fmla="*/ 6570659 h 6857996"/>
              <a:gd name="connsiteX260" fmla="*/ 4812359 w 12191993"/>
              <a:gd name="connsiteY260" fmla="*/ 6570659 h 6857996"/>
              <a:gd name="connsiteX261" fmla="*/ 4813298 w 12191993"/>
              <a:gd name="connsiteY261" fmla="*/ 6572952 h 6857996"/>
              <a:gd name="connsiteX262" fmla="*/ 4813298 w 12191993"/>
              <a:gd name="connsiteY262" fmla="*/ 6576883 h 6857996"/>
              <a:gd name="connsiteX263" fmla="*/ 4810796 w 12191993"/>
              <a:gd name="connsiteY263" fmla="*/ 6586056 h 6857996"/>
              <a:gd name="connsiteX264" fmla="*/ 4800166 w 12191993"/>
              <a:gd name="connsiteY264" fmla="*/ 6591297 h 6857996"/>
              <a:gd name="connsiteX265" fmla="*/ 4792659 w 12191993"/>
              <a:gd name="connsiteY265" fmla="*/ 6583763 h 6857996"/>
              <a:gd name="connsiteX266" fmla="*/ 4797977 w 12191993"/>
              <a:gd name="connsiteY266" fmla="*/ 6574918 h 6857996"/>
              <a:gd name="connsiteX267" fmla="*/ 4810169 w 12191993"/>
              <a:gd name="connsiteY267" fmla="*/ 6570987 h 6857996"/>
              <a:gd name="connsiteX268" fmla="*/ 4811421 w 12191993"/>
              <a:gd name="connsiteY268" fmla="*/ 6570659 h 6857996"/>
              <a:gd name="connsiteX269" fmla="*/ 5974078 w 12191993"/>
              <a:gd name="connsiteY269" fmla="*/ 6569071 h 6857996"/>
              <a:gd name="connsiteX270" fmla="*/ 5994394 w 12191993"/>
              <a:gd name="connsiteY270" fmla="*/ 6569721 h 6857996"/>
              <a:gd name="connsiteX271" fmla="*/ 5993749 w 12191993"/>
              <a:gd name="connsiteY271" fmla="*/ 6575566 h 6857996"/>
              <a:gd name="connsiteX272" fmla="*/ 5985364 w 12191993"/>
              <a:gd name="connsiteY272" fmla="*/ 6583035 h 6857996"/>
              <a:gd name="connsiteX273" fmla="*/ 5974078 w 12191993"/>
              <a:gd name="connsiteY273" fmla="*/ 6574267 h 6857996"/>
              <a:gd name="connsiteX274" fmla="*/ 5974078 w 12191993"/>
              <a:gd name="connsiteY274" fmla="*/ 6569071 h 6857996"/>
              <a:gd name="connsiteX275" fmla="*/ 5970895 w 12191993"/>
              <a:gd name="connsiteY275" fmla="*/ 6561133 h 6857996"/>
              <a:gd name="connsiteX276" fmla="*/ 5970895 w 12191993"/>
              <a:gd name="connsiteY276" fmla="*/ 6574627 h 6857996"/>
              <a:gd name="connsiteX277" fmla="*/ 5985016 w 12191993"/>
              <a:gd name="connsiteY277" fmla="*/ 6588121 h 6857996"/>
              <a:gd name="connsiteX278" fmla="*/ 5996628 w 12191993"/>
              <a:gd name="connsiteY278" fmla="*/ 6573342 h 6857996"/>
              <a:gd name="connsiteX279" fmla="*/ 5997568 w 12191993"/>
              <a:gd name="connsiteY279" fmla="*/ 6561776 h 6857996"/>
              <a:gd name="connsiteX280" fmla="*/ 5996000 w 12191993"/>
              <a:gd name="connsiteY280" fmla="*/ 6561776 h 6857996"/>
              <a:gd name="connsiteX281" fmla="*/ 5995058 w 12191993"/>
              <a:gd name="connsiteY281" fmla="*/ 6563382 h 6857996"/>
              <a:gd name="connsiteX282" fmla="*/ 5973718 w 12191993"/>
              <a:gd name="connsiteY282" fmla="*/ 6563061 h 6857996"/>
              <a:gd name="connsiteX283" fmla="*/ 5972463 w 12191993"/>
              <a:gd name="connsiteY283" fmla="*/ 6561133 h 6857996"/>
              <a:gd name="connsiteX284" fmla="*/ 5970895 w 12191993"/>
              <a:gd name="connsiteY284" fmla="*/ 6561133 h 6857996"/>
              <a:gd name="connsiteX285" fmla="*/ 6218230 w 12191993"/>
              <a:gd name="connsiteY285" fmla="*/ 6559546 h 6857996"/>
              <a:gd name="connsiteX286" fmla="*/ 6220070 w 12191993"/>
              <a:gd name="connsiteY286" fmla="*/ 6564826 h 6857996"/>
              <a:gd name="connsiteX287" fmla="*/ 6219764 w 12191993"/>
              <a:gd name="connsiteY287" fmla="*/ 6584394 h 6857996"/>
              <a:gd name="connsiteX288" fmla="*/ 6218537 w 12191993"/>
              <a:gd name="connsiteY288" fmla="*/ 6588121 h 6857996"/>
              <a:gd name="connsiteX289" fmla="*/ 6224364 w 12191993"/>
              <a:gd name="connsiteY289" fmla="*/ 6584394 h 6857996"/>
              <a:gd name="connsiteX290" fmla="*/ 6223137 w 12191993"/>
              <a:gd name="connsiteY290" fmla="*/ 6583773 h 6857996"/>
              <a:gd name="connsiteX291" fmla="*/ 6222830 w 12191993"/>
              <a:gd name="connsiteY291" fmla="*/ 6577561 h 6857996"/>
              <a:gd name="connsiteX292" fmla="*/ 6243685 w 12191993"/>
              <a:gd name="connsiteY292" fmla="*/ 6577250 h 6857996"/>
              <a:gd name="connsiteX293" fmla="*/ 6244605 w 12191993"/>
              <a:gd name="connsiteY293" fmla="*/ 6578803 h 6857996"/>
              <a:gd name="connsiteX294" fmla="*/ 6245218 w 12191993"/>
              <a:gd name="connsiteY294" fmla="*/ 6579114 h 6857996"/>
              <a:gd name="connsiteX295" fmla="*/ 6245218 w 12191993"/>
              <a:gd name="connsiteY295" fmla="*/ 6571349 h 6857996"/>
              <a:gd name="connsiteX296" fmla="*/ 6243992 w 12191993"/>
              <a:gd name="connsiteY296" fmla="*/ 6571349 h 6857996"/>
              <a:gd name="connsiteX297" fmla="*/ 6243685 w 12191993"/>
              <a:gd name="connsiteY297" fmla="*/ 6572281 h 6857996"/>
              <a:gd name="connsiteX298" fmla="*/ 6222524 w 12191993"/>
              <a:gd name="connsiteY298" fmla="*/ 6572591 h 6857996"/>
              <a:gd name="connsiteX299" fmla="*/ 6223444 w 12191993"/>
              <a:gd name="connsiteY299" fmla="*/ 6564516 h 6857996"/>
              <a:gd name="connsiteX300" fmla="*/ 6224977 w 12191993"/>
              <a:gd name="connsiteY300" fmla="*/ 6563895 h 6857996"/>
              <a:gd name="connsiteX301" fmla="*/ 6218230 w 12191993"/>
              <a:gd name="connsiteY301" fmla="*/ 6559546 h 6857996"/>
              <a:gd name="connsiteX302" fmla="*/ 5983809 w 12191993"/>
              <a:gd name="connsiteY302" fmla="*/ 6552364 h 6857996"/>
              <a:gd name="connsiteX303" fmla="*/ 5982298 w 12191993"/>
              <a:gd name="connsiteY303" fmla="*/ 6556900 h 6857996"/>
              <a:gd name="connsiteX304" fmla="*/ 5985926 w 12191993"/>
              <a:gd name="connsiteY304" fmla="*/ 6558790 h 6857996"/>
              <a:gd name="connsiteX305" fmla="*/ 5987437 w 12191993"/>
              <a:gd name="connsiteY305" fmla="*/ 6553498 h 6857996"/>
              <a:gd name="connsiteX306" fmla="*/ 5983809 w 12191993"/>
              <a:gd name="connsiteY306" fmla="*/ 6552364 h 6857996"/>
              <a:gd name="connsiteX307" fmla="*/ 5026508 w 12191993"/>
              <a:gd name="connsiteY307" fmla="*/ 6543672 h 6857996"/>
              <a:gd name="connsiteX308" fmla="*/ 5043486 w 12191993"/>
              <a:gd name="connsiteY308" fmla="*/ 6568904 h 6857996"/>
              <a:gd name="connsiteX309" fmla="*/ 5027743 w 12191993"/>
              <a:gd name="connsiteY309" fmla="*/ 6591297 h 6857996"/>
              <a:gd name="connsiteX310" fmla="*/ 5010148 w 12191993"/>
              <a:gd name="connsiteY310" fmla="*/ 6566696 h 6857996"/>
              <a:gd name="connsiteX311" fmla="*/ 5026508 w 12191993"/>
              <a:gd name="connsiteY311" fmla="*/ 6543672 h 6857996"/>
              <a:gd name="connsiteX312" fmla="*/ 4954742 w 12191993"/>
              <a:gd name="connsiteY312" fmla="*/ 6543672 h 6857996"/>
              <a:gd name="connsiteX313" fmla="*/ 4968873 w 12191993"/>
              <a:gd name="connsiteY313" fmla="*/ 6566831 h 6857996"/>
              <a:gd name="connsiteX314" fmla="*/ 4951602 w 12191993"/>
              <a:gd name="connsiteY314" fmla="*/ 6592885 h 6857996"/>
              <a:gd name="connsiteX315" fmla="*/ 4941867 w 12191993"/>
              <a:gd name="connsiteY315" fmla="*/ 6587739 h 6857996"/>
              <a:gd name="connsiteX316" fmla="*/ 4940297 w 12191993"/>
              <a:gd name="connsiteY316" fmla="*/ 6571334 h 6857996"/>
              <a:gd name="connsiteX317" fmla="*/ 4942494 w 12191993"/>
              <a:gd name="connsiteY317" fmla="*/ 6553965 h 6857996"/>
              <a:gd name="connsiteX318" fmla="*/ 4954742 w 12191993"/>
              <a:gd name="connsiteY318" fmla="*/ 6543672 h 6857996"/>
              <a:gd name="connsiteX319" fmla="*/ 5178611 w 12191993"/>
              <a:gd name="connsiteY319" fmla="*/ 6542084 h 6857996"/>
              <a:gd name="connsiteX320" fmla="*/ 5189759 w 12191993"/>
              <a:gd name="connsiteY320" fmla="*/ 6548752 h 6857996"/>
              <a:gd name="connsiteX321" fmla="*/ 5192710 w 12191993"/>
              <a:gd name="connsiteY321" fmla="*/ 6566214 h 6857996"/>
              <a:gd name="connsiteX322" fmla="*/ 5178611 w 12191993"/>
              <a:gd name="connsiteY322" fmla="*/ 6589709 h 6857996"/>
              <a:gd name="connsiteX323" fmla="*/ 5162548 w 12191993"/>
              <a:gd name="connsiteY323" fmla="*/ 6564944 h 6857996"/>
              <a:gd name="connsiteX324" fmla="*/ 5178611 w 12191993"/>
              <a:gd name="connsiteY324" fmla="*/ 6542084 h 6857996"/>
              <a:gd name="connsiteX325" fmla="*/ 4872968 w 12191993"/>
              <a:gd name="connsiteY325" fmla="*/ 6542084 h 6857996"/>
              <a:gd name="connsiteX326" fmla="*/ 4883528 w 12191993"/>
              <a:gd name="connsiteY326" fmla="*/ 6548752 h 6857996"/>
              <a:gd name="connsiteX327" fmla="*/ 4886321 w 12191993"/>
              <a:gd name="connsiteY327" fmla="*/ 6566214 h 6857996"/>
              <a:gd name="connsiteX328" fmla="*/ 4872968 w 12191993"/>
              <a:gd name="connsiteY328" fmla="*/ 6589709 h 6857996"/>
              <a:gd name="connsiteX329" fmla="*/ 4857745 w 12191993"/>
              <a:gd name="connsiteY329" fmla="*/ 6564944 h 6857996"/>
              <a:gd name="connsiteX330" fmla="*/ 4872968 w 12191993"/>
              <a:gd name="connsiteY330" fmla="*/ 6542084 h 6857996"/>
              <a:gd name="connsiteX331" fmla="*/ 5579869 w 12191993"/>
              <a:gd name="connsiteY331" fmla="*/ 6540496 h 6857996"/>
              <a:gd name="connsiteX332" fmla="*/ 5587389 w 12191993"/>
              <a:gd name="connsiteY332" fmla="*/ 6544134 h 6857996"/>
              <a:gd name="connsiteX333" fmla="*/ 5589582 w 12191993"/>
              <a:gd name="connsiteY333" fmla="*/ 6551741 h 6857996"/>
              <a:gd name="connsiteX334" fmla="*/ 5587077 w 12191993"/>
              <a:gd name="connsiteY334" fmla="*/ 6554387 h 6857996"/>
              <a:gd name="connsiteX335" fmla="*/ 5576110 w 12191993"/>
              <a:gd name="connsiteY335" fmla="*/ 6555710 h 6857996"/>
              <a:gd name="connsiteX336" fmla="*/ 5570157 w 12191993"/>
              <a:gd name="connsiteY336" fmla="*/ 6556041 h 6857996"/>
              <a:gd name="connsiteX337" fmla="*/ 5567337 w 12191993"/>
              <a:gd name="connsiteY337" fmla="*/ 6556371 h 6857996"/>
              <a:gd name="connsiteX338" fmla="*/ 5565771 w 12191993"/>
              <a:gd name="connsiteY338" fmla="*/ 6554718 h 6857996"/>
              <a:gd name="connsiteX339" fmla="*/ 5569217 w 12191993"/>
              <a:gd name="connsiteY339" fmla="*/ 6545788 h 6857996"/>
              <a:gd name="connsiteX340" fmla="*/ 5579869 w 12191993"/>
              <a:gd name="connsiteY340" fmla="*/ 6540496 h 6857996"/>
              <a:gd name="connsiteX341" fmla="*/ 6129330 w 12191993"/>
              <a:gd name="connsiteY341" fmla="*/ 6537321 h 6857996"/>
              <a:gd name="connsiteX342" fmla="*/ 6173780 w 12191993"/>
              <a:gd name="connsiteY342" fmla="*/ 6537321 h 6857996"/>
              <a:gd name="connsiteX343" fmla="*/ 6166631 w 12191993"/>
              <a:gd name="connsiteY343" fmla="*/ 6559546 h 6857996"/>
              <a:gd name="connsiteX344" fmla="*/ 6129330 w 12191993"/>
              <a:gd name="connsiteY344" fmla="*/ 6559546 h 6857996"/>
              <a:gd name="connsiteX345" fmla="*/ 6129330 w 12191993"/>
              <a:gd name="connsiteY345" fmla="*/ 6537321 h 6857996"/>
              <a:gd name="connsiteX346" fmla="*/ 6096878 w 12191993"/>
              <a:gd name="connsiteY346" fmla="*/ 6537321 h 6857996"/>
              <a:gd name="connsiteX347" fmla="*/ 6108373 w 12191993"/>
              <a:gd name="connsiteY347" fmla="*/ 6537321 h 6857996"/>
              <a:gd name="connsiteX348" fmla="*/ 6119869 w 12191993"/>
              <a:gd name="connsiteY348" fmla="*/ 6537321 h 6857996"/>
              <a:gd name="connsiteX349" fmla="*/ 6119869 w 12191993"/>
              <a:gd name="connsiteY349" fmla="*/ 6568512 h 6857996"/>
              <a:gd name="connsiteX350" fmla="*/ 6164255 w 12191993"/>
              <a:gd name="connsiteY350" fmla="*/ 6568512 h 6857996"/>
              <a:gd name="connsiteX351" fmla="*/ 6162659 w 12191993"/>
              <a:gd name="connsiteY351" fmla="*/ 6572012 h 6857996"/>
              <a:gd name="connsiteX352" fmla="*/ 6154995 w 12191993"/>
              <a:gd name="connsiteY352" fmla="*/ 6590154 h 6857996"/>
              <a:gd name="connsiteX353" fmla="*/ 6124659 w 12191993"/>
              <a:gd name="connsiteY353" fmla="*/ 6590154 h 6857996"/>
              <a:gd name="connsiteX354" fmla="*/ 6119869 w 12191993"/>
              <a:gd name="connsiteY354" fmla="*/ 6590154 h 6857996"/>
              <a:gd name="connsiteX355" fmla="*/ 6119869 w 12191993"/>
              <a:gd name="connsiteY355" fmla="*/ 6655080 h 6857996"/>
              <a:gd name="connsiteX356" fmla="*/ 6110928 w 12191993"/>
              <a:gd name="connsiteY356" fmla="*/ 6666538 h 6857996"/>
              <a:gd name="connsiteX357" fmla="*/ 6108373 w 12191993"/>
              <a:gd name="connsiteY357" fmla="*/ 6669084 h 6857996"/>
              <a:gd name="connsiteX358" fmla="*/ 6105819 w 12191993"/>
              <a:gd name="connsiteY358" fmla="*/ 6666538 h 6857996"/>
              <a:gd name="connsiteX359" fmla="*/ 6096878 w 12191993"/>
              <a:gd name="connsiteY359" fmla="*/ 6655080 h 6857996"/>
              <a:gd name="connsiteX360" fmla="*/ 6096878 w 12191993"/>
              <a:gd name="connsiteY360" fmla="*/ 6590154 h 6857996"/>
              <a:gd name="connsiteX361" fmla="*/ 6092407 w 12191993"/>
              <a:gd name="connsiteY361" fmla="*/ 6590154 h 6857996"/>
              <a:gd name="connsiteX362" fmla="*/ 6062391 w 12191993"/>
              <a:gd name="connsiteY362" fmla="*/ 6590154 h 6857996"/>
              <a:gd name="connsiteX363" fmla="*/ 6054727 w 12191993"/>
              <a:gd name="connsiteY363" fmla="*/ 6572012 h 6857996"/>
              <a:gd name="connsiteX364" fmla="*/ 6053130 w 12191993"/>
              <a:gd name="connsiteY364" fmla="*/ 6568512 h 6857996"/>
              <a:gd name="connsiteX365" fmla="*/ 6096878 w 12191993"/>
              <a:gd name="connsiteY365" fmla="*/ 6568512 h 6857996"/>
              <a:gd name="connsiteX366" fmla="*/ 6096878 w 12191993"/>
              <a:gd name="connsiteY366" fmla="*/ 6537321 h 6857996"/>
              <a:gd name="connsiteX367" fmla="*/ 6042017 w 12191993"/>
              <a:gd name="connsiteY367" fmla="*/ 6537321 h 6857996"/>
              <a:gd name="connsiteX368" fmla="*/ 6088055 w 12191993"/>
              <a:gd name="connsiteY368" fmla="*/ 6537321 h 6857996"/>
              <a:gd name="connsiteX369" fmla="*/ 6088055 w 12191993"/>
              <a:gd name="connsiteY369" fmla="*/ 6559546 h 6857996"/>
              <a:gd name="connsiteX370" fmla="*/ 6049150 w 12191993"/>
              <a:gd name="connsiteY370" fmla="*/ 6559546 h 6857996"/>
              <a:gd name="connsiteX371" fmla="*/ 6042017 w 12191993"/>
              <a:gd name="connsiteY371" fmla="*/ 6537321 h 6857996"/>
              <a:gd name="connsiteX372" fmla="*/ 5089323 w 12191993"/>
              <a:gd name="connsiteY372" fmla="*/ 6532559 h 6857996"/>
              <a:gd name="connsiteX373" fmla="*/ 5087120 w 12191993"/>
              <a:gd name="connsiteY373" fmla="*/ 6532877 h 6857996"/>
              <a:gd name="connsiteX374" fmla="*/ 5067916 w 12191993"/>
              <a:gd name="connsiteY374" fmla="*/ 6534782 h 6857996"/>
              <a:gd name="connsiteX375" fmla="*/ 5065710 w 12191993"/>
              <a:gd name="connsiteY375" fmla="*/ 6536687 h 6857996"/>
              <a:gd name="connsiteX376" fmla="*/ 5065710 w 12191993"/>
              <a:gd name="connsiteY376" fmla="*/ 6538909 h 6857996"/>
              <a:gd name="connsiteX377" fmla="*/ 5069489 w 12191993"/>
              <a:gd name="connsiteY377" fmla="*/ 6541132 h 6857996"/>
              <a:gd name="connsiteX378" fmla="*/ 5074842 w 12191993"/>
              <a:gd name="connsiteY378" fmla="*/ 6558277 h 6857996"/>
              <a:gd name="connsiteX379" fmla="*/ 5074842 w 12191993"/>
              <a:gd name="connsiteY379" fmla="*/ 6570025 h 6857996"/>
              <a:gd name="connsiteX380" fmla="*/ 5074842 w 12191993"/>
              <a:gd name="connsiteY380" fmla="*/ 6577010 h 6857996"/>
              <a:gd name="connsiteX381" fmla="*/ 5074842 w 12191993"/>
              <a:gd name="connsiteY381" fmla="*/ 6582725 h 6857996"/>
              <a:gd name="connsiteX382" fmla="*/ 5080824 w 12191993"/>
              <a:gd name="connsiteY382" fmla="*/ 6597012 h 6857996"/>
              <a:gd name="connsiteX383" fmla="*/ 5094046 w 12191993"/>
              <a:gd name="connsiteY383" fmla="*/ 6600505 h 6857996"/>
              <a:gd name="connsiteX384" fmla="*/ 5112304 w 12191993"/>
              <a:gd name="connsiteY384" fmla="*/ 6590980 h 6857996"/>
              <a:gd name="connsiteX385" fmla="*/ 5115138 w 12191993"/>
              <a:gd name="connsiteY385" fmla="*/ 6588757 h 6857996"/>
              <a:gd name="connsiteX386" fmla="*/ 5116398 w 12191993"/>
              <a:gd name="connsiteY386" fmla="*/ 6591615 h 6857996"/>
              <a:gd name="connsiteX387" fmla="*/ 5118599 w 12191993"/>
              <a:gd name="connsiteY387" fmla="*/ 6600822 h 6857996"/>
              <a:gd name="connsiteX388" fmla="*/ 5120489 w 12191993"/>
              <a:gd name="connsiteY388" fmla="*/ 6600505 h 6857996"/>
              <a:gd name="connsiteX389" fmla="*/ 5138120 w 12191993"/>
              <a:gd name="connsiteY389" fmla="*/ 6597965 h 6857996"/>
              <a:gd name="connsiteX390" fmla="*/ 5140322 w 12191993"/>
              <a:gd name="connsiteY390" fmla="*/ 6595742 h 6857996"/>
              <a:gd name="connsiteX391" fmla="*/ 5140322 w 12191993"/>
              <a:gd name="connsiteY391" fmla="*/ 6594155 h 6857996"/>
              <a:gd name="connsiteX392" fmla="*/ 5137805 w 12191993"/>
              <a:gd name="connsiteY392" fmla="*/ 6591932 h 6857996"/>
              <a:gd name="connsiteX393" fmla="*/ 5131195 w 12191993"/>
              <a:gd name="connsiteY393" fmla="*/ 6586535 h 6857996"/>
              <a:gd name="connsiteX394" fmla="*/ 5130565 w 12191993"/>
              <a:gd name="connsiteY394" fmla="*/ 6564627 h 6857996"/>
              <a:gd name="connsiteX395" fmla="*/ 5130565 w 12191993"/>
              <a:gd name="connsiteY395" fmla="*/ 6555419 h 6857996"/>
              <a:gd name="connsiteX396" fmla="*/ 5130565 w 12191993"/>
              <a:gd name="connsiteY396" fmla="*/ 6546847 h 6857996"/>
              <a:gd name="connsiteX397" fmla="*/ 5130880 w 12191993"/>
              <a:gd name="connsiteY397" fmla="*/ 6537639 h 6857996"/>
              <a:gd name="connsiteX398" fmla="*/ 5131195 w 12191993"/>
              <a:gd name="connsiteY398" fmla="*/ 6534147 h 6857996"/>
              <a:gd name="connsiteX399" fmla="*/ 5129304 w 12191993"/>
              <a:gd name="connsiteY399" fmla="*/ 6532559 h 6857996"/>
              <a:gd name="connsiteX400" fmla="*/ 5127416 w 12191993"/>
              <a:gd name="connsiteY400" fmla="*/ 6532877 h 6857996"/>
              <a:gd name="connsiteX401" fmla="*/ 5108842 w 12191993"/>
              <a:gd name="connsiteY401" fmla="*/ 6534782 h 6857996"/>
              <a:gd name="connsiteX402" fmla="*/ 5106638 w 12191993"/>
              <a:gd name="connsiteY402" fmla="*/ 6536687 h 6857996"/>
              <a:gd name="connsiteX403" fmla="*/ 5106638 w 12191993"/>
              <a:gd name="connsiteY403" fmla="*/ 6538909 h 6857996"/>
              <a:gd name="connsiteX404" fmla="*/ 5110102 w 12191993"/>
              <a:gd name="connsiteY404" fmla="*/ 6541132 h 6857996"/>
              <a:gd name="connsiteX405" fmla="*/ 5115138 w 12191993"/>
              <a:gd name="connsiteY405" fmla="*/ 6544942 h 6857996"/>
              <a:gd name="connsiteX406" fmla="*/ 5115768 w 12191993"/>
              <a:gd name="connsiteY406" fmla="*/ 6558277 h 6857996"/>
              <a:gd name="connsiteX407" fmla="*/ 5115768 w 12191993"/>
              <a:gd name="connsiteY407" fmla="*/ 6564627 h 6857996"/>
              <a:gd name="connsiteX408" fmla="*/ 5113564 w 12191993"/>
              <a:gd name="connsiteY408" fmla="*/ 6581455 h 6857996"/>
              <a:gd name="connsiteX409" fmla="*/ 5100026 w 12191993"/>
              <a:gd name="connsiteY409" fmla="*/ 6588757 h 6857996"/>
              <a:gd name="connsiteX410" fmla="*/ 5091842 w 12191993"/>
              <a:gd name="connsiteY410" fmla="*/ 6585265 h 6857996"/>
              <a:gd name="connsiteX411" fmla="*/ 5089639 w 12191993"/>
              <a:gd name="connsiteY411" fmla="*/ 6568437 h 6857996"/>
              <a:gd name="connsiteX412" fmla="*/ 5089639 w 12191993"/>
              <a:gd name="connsiteY412" fmla="*/ 6557959 h 6857996"/>
              <a:gd name="connsiteX413" fmla="*/ 5090582 w 12191993"/>
              <a:gd name="connsiteY413" fmla="*/ 6537004 h 6857996"/>
              <a:gd name="connsiteX414" fmla="*/ 5090582 w 12191993"/>
              <a:gd name="connsiteY414" fmla="*/ 6534147 h 6857996"/>
              <a:gd name="connsiteX415" fmla="*/ 5089323 w 12191993"/>
              <a:gd name="connsiteY415" fmla="*/ 6532559 h 6857996"/>
              <a:gd name="connsiteX416" fmla="*/ 5027612 w 12191993"/>
              <a:gd name="connsiteY416" fmla="*/ 6532559 h 6857996"/>
              <a:gd name="connsiteX417" fmla="*/ 5003796 w 12191993"/>
              <a:gd name="connsiteY417" fmla="*/ 6542129 h 6857996"/>
              <a:gd name="connsiteX418" fmla="*/ 4994273 w 12191993"/>
              <a:gd name="connsiteY418" fmla="*/ 6568605 h 6857996"/>
              <a:gd name="connsiteX419" fmla="*/ 5025071 w 12191993"/>
              <a:gd name="connsiteY419" fmla="*/ 6600822 h 6857996"/>
              <a:gd name="connsiteX420" fmla="*/ 5051107 w 12191993"/>
              <a:gd name="connsiteY420" fmla="*/ 6589658 h 6857996"/>
              <a:gd name="connsiteX421" fmla="*/ 5059361 w 12191993"/>
              <a:gd name="connsiteY421" fmla="*/ 6565096 h 6857996"/>
              <a:gd name="connsiteX422" fmla="*/ 5054599 w 12191993"/>
              <a:gd name="connsiteY422" fmla="*/ 6546276 h 6857996"/>
              <a:gd name="connsiteX423" fmla="*/ 5027612 w 12191993"/>
              <a:gd name="connsiteY423" fmla="*/ 6532559 h 6857996"/>
              <a:gd name="connsiteX424" fmla="*/ 4803177 w 12191993"/>
              <a:gd name="connsiteY424" fmla="*/ 6532559 h 6857996"/>
              <a:gd name="connsiteX425" fmla="*/ 4786838 w 12191993"/>
              <a:gd name="connsiteY425" fmla="*/ 6534491 h 6857996"/>
              <a:gd name="connsiteX426" fmla="*/ 4781497 w 12191993"/>
              <a:gd name="connsiteY426" fmla="*/ 6540285 h 6857996"/>
              <a:gd name="connsiteX427" fmla="*/ 4780556 w 12191993"/>
              <a:gd name="connsiteY427" fmla="*/ 6547366 h 6857996"/>
              <a:gd name="connsiteX428" fmla="*/ 4780556 w 12191993"/>
              <a:gd name="connsiteY428" fmla="*/ 6548010 h 6857996"/>
              <a:gd name="connsiteX429" fmla="*/ 4781497 w 12191993"/>
              <a:gd name="connsiteY429" fmla="*/ 6549619 h 6857996"/>
              <a:gd name="connsiteX430" fmla="*/ 4783384 w 12191993"/>
              <a:gd name="connsiteY430" fmla="*/ 6548976 h 6857996"/>
              <a:gd name="connsiteX431" fmla="*/ 4801291 w 12191993"/>
              <a:gd name="connsiteY431" fmla="*/ 6543825 h 6857996"/>
              <a:gd name="connsiteX432" fmla="*/ 4812916 w 12191993"/>
              <a:gd name="connsiteY432" fmla="*/ 6556379 h 6857996"/>
              <a:gd name="connsiteX433" fmla="*/ 4812916 w 12191993"/>
              <a:gd name="connsiteY433" fmla="*/ 6558632 h 6857996"/>
              <a:gd name="connsiteX434" fmla="*/ 4804747 w 12191993"/>
              <a:gd name="connsiteY434" fmla="*/ 6565070 h 6857996"/>
              <a:gd name="connsiteX435" fmla="*/ 4787782 w 12191993"/>
              <a:gd name="connsiteY435" fmla="*/ 6568611 h 6857996"/>
              <a:gd name="connsiteX436" fmla="*/ 4779927 w 12191993"/>
              <a:gd name="connsiteY436" fmla="*/ 6571508 h 6857996"/>
              <a:gd name="connsiteX437" fmla="*/ 4776786 w 12191993"/>
              <a:gd name="connsiteY437" fmla="*/ 6584705 h 6857996"/>
              <a:gd name="connsiteX438" fmla="*/ 4791238 w 12191993"/>
              <a:gd name="connsiteY438" fmla="*/ 6601444 h 6857996"/>
              <a:gd name="connsiteX439" fmla="*/ 4804120 w 12191993"/>
              <a:gd name="connsiteY439" fmla="*/ 6597903 h 6857996"/>
              <a:gd name="connsiteX440" fmla="*/ 4811661 w 12191993"/>
              <a:gd name="connsiteY440" fmla="*/ 6592109 h 6857996"/>
              <a:gd name="connsiteX441" fmla="*/ 4812602 w 12191993"/>
              <a:gd name="connsiteY441" fmla="*/ 6591787 h 6857996"/>
              <a:gd name="connsiteX442" fmla="*/ 4813545 w 12191993"/>
              <a:gd name="connsiteY442" fmla="*/ 6595328 h 6857996"/>
              <a:gd name="connsiteX443" fmla="*/ 4814174 w 12191993"/>
              <a:gd name="connsiteY443" fmla="*/ 6600478 h 6857996"/>
              <a:gd name="connsiteX444" fmla="*/ 4816372 w 12191993"/>
              <a:gd name="connsiteY444" fmla="*/ 6602409 h 6857996"/>
              <a:gd name="connsiteX445" fmla="*/ 4819200 w 12191993"/>
              <a:gd name="connsiteY445" fmla="*/ 6602409 h 6857996"/>
              <a:gd name="connsiteX446" fmla="*/ 4834596 w 12191993"/>
              <a:gd name="connsiteY446" fmla="*/ 6599512 h 6857996"/>
              <a:gd name="connsiteX447" fmla="*/ 4837109 w 12191993"/>
              <a:gd name="connsiteY447" fmla="*/ 6597259 h 6857996"/>
              <a:gd name="connsiteX448" fmla="*/ 4837109 w 12191993"/>
              <a:gd name="connsiteY448" fmla="*/ 6595328 h 6857996"/>
              <a:gd name="connsiteX449" fmla="*/ 4833968 w 12191993"/>
              <a:gd name="connsiteY449" fmla="*/ 6593074 h 6857996"/>
              <a:gd name="connsiteX450" fmla="*/ 4828312 w 12191993"/>
              <a:gd name="connsiteY450" fmla="*/ 6591465 h 6857996"/>
              <a:gd name="connsiteX451" fmla="*/ 4826740 w 12191993"/>
              <a:gd name="connsiteY451" fmla="*/ 6576336 h 6857996"/>
              <a:gd name="connsiteX452" fmla="*/ 4827371 w 12191993"/>
              <a:gd name="connsiteY452" fmla="*/ 6551551 h 6857996"/>
              <a:gd name="connsiteX453" fmla="*/ 4803177 w 12191993"/>
              <a:gd name="connsiteY453" fmla="*/ 6532559 h 6857996"/>
              <a:gd name="connsiteX454" fmla="*/ 6236007 w 12191993"/>
              <a:gd name="connsiteY454" fmla="*/ 6532558 h 6857996"/>
              <a:gd name="connsiteX455" fmla="*/ 6230040 w 12191993"/>
              <a:gd name="connsiteY455" fmla="*/ 6533843 h 6857996"/>
              <a:gd name="connsiteX456" fmla="*/ 6230040 w 12191993"/>
              <a:gd name="connsiteY456" fmla="*/ 6534806 h 6857996"/>
              <a:gd name="connsiteX457" fmla="*/ 6238658 w 12191993"/>
              <a:gd name="connsiteY457" fmla="*/ 6541869 h 6857996"/>
              <a:gd name="connsiteX458" fmla="*/ 6231035 w 12191993"/>
              <a:gd name="connsiteY458" fmla="*/ 6551822 h 6857996"/>
              <a:gd name="connsiteX459" fmla="*/ 6227720 w 12191993"/>
              <a:gd name="connsiteY459" fmla="*/ 6538980 h 6857996"/>
              <a:gd name="connsiteX460" fmla="*/ 6228714 w 12191993"/>
              <a:gd name="connsiteY460" fmla="*/ 6537374 h 6857996"/>
              <a:gd name="connsiteX461" fmla="*/ 6228383 w 12191993"/>
              <a:gd name="connsiteY461" fmla="*/ 6536411 h 6857996"/>
              <a:gd name="connsiteX462" fmla="*/ 6222417 w 12191993"/>
              <a:gd name="connsiteY462" fmla="*/ 6538016 h 6857996"/>
              <a:gd name="connsiteX463" fmla="*/ 6222748 w 12191993"/>
              <a:gd name="connsiteY463" fmla="*/ 6539301 h 6857996"/>
              <a:gd name="connsiteX464" fmla="*/ 6225068 w 12191993"/>
              <a:gd name="connsiteY464" fmla="*/ 6540264 h 6857996"/>
              <a:gd name="connsiteX465" fmla="*/ 6227720 w 12191993"/>
              <a:gd name="connsiteY465" fmla="*/ 6552785 h 6857996"/>
              <a:gd name="connsiteX466" fmla="*/ 6217776 w 12191993"/>
              <a:gd name="connsiteY466" fmla="*/ 6547648 h 6857996"/>
              <a:gd name="connsiteX467" fmla="*/ 6220096 w 12191993"/>
              <a:gd name="connsiteY467" fmla="*/ 6539943 h 6857996"/>
              <a:gd name="connsiteX468" fmla="*/ 6219102 w 12191993"/>
              <a:gd name="connsiteY468" fmla="*/ 6538980 h 6857996"/>
              <a:gd name="connsiteX469" fmla="*/ 6213467 w 12191993"/>
              <a:gd name="connsiteY469" fmla="*/ 6540264 h 6857996"/>
              <a:gd name="connsiteX470" fmla="*/ 6214793 w 12191993"/>
              <a:gd name="connsiteY470" fmla="*/ 6547006 h 6857996"/>
              <a:gd name="connsiteX471" fmla="*/ 6231698 w 12191993"/>
              <a:gd name="connsiteY471" fmla="*/ 6558244 h 6857996"/>
              <a:gd name="connsiteX472" fmla="*/ 6241973 w 12191993"/>
              <a:gd name="connsiteY472" fmla="*/ 6541227 h 6857996"/>
              <a:gd name="connsiteX473" fmla="*/ 6236007 w 12191993"/>
              <a:gd name="connsiteY473" fmla="*/ 6532558 h 6857996"/>
              <a:gd name="connsiteX474" fmla="*/ 5837231 w 12191993"/>
              <a:gd name="connsiteY474" fmla="*/ 6532558 h 6857996"/>
              <a:gd name="connsiteX475" fmla="*/ 5835644 w 12191993"/>
              <a:gd name="connsiteY475" fmla="*/ 6534151 h 6857996"/>
              <a:gd name="connsiteX476" fmla="*/ 5835644 w 12191993"/>
              <a:gd name="connsiteY476" fmla="*/ 6536381 h 6857996"/>
              <a:gd name="connsiteX477" fmla="*/ 5836915 w 12191993"/>
              <a:gd name="connsiteY477" fmla="*/ 6538612 h 6857996"/>
              <a:gd name="connsiteX478" fmla="*/ 5841676 w 12191993"/>
              <a:gd name="connsiteY478" fmla="*/ 6543072 h 6857996"/>
              <a:gd name="connsiteX479" fmla="*/ 5847074 w 12191993"/>
              <a:gd name="connsiteY479" fmla="*/ 6555816 h 6857996"/>
              <a:gd name="connsiteX480" fmla="*/ 5860408 w 12191993"/>
              <a:gd name="connsiteY480" fmla="*/ 6587357 h 6857996"/>
              <a:gd name="connsiteX481" fmla="*/ 5865488 w 12191993"/>
              <a:gd name="connsiteY481" fmla="*/ 6597234 h 6857996"/>
              <a:gd name="connsiteX482" fmla="*/ 5866123 w 12191993"/>
              <a:gd name="connsiteY482" fmla="*/ 6598190 h 6857996"/>
              <a:gd name="connsiteX483" fmla="*/ 5865171 w 12191993"/>
              <a:gd name="connsiteY483" fmla="*/ 6600738 h 6857996"/>
              <a:gd name="connsiteX484" fmla="*/ 5851518 w 12191993"/>
              <a:gd name="connsiteY484" fmla="*/ 6611571 h 6857996"/>
              <a:gd name="connsiteX485" fmla="*/ 5841358 w 12191993"/>
              <a:gd name="connsiteY485" fmla="*/ 6609978 h 6857996"/>
              <a:gd name="connsiteX486" fmla="*/ 5840406 w 12191993"/>
              <a:gd name="connsiteY486" fmla="*/ 6609978 h 6857996"/>
              <a:gd name="connsiteX487" fmla="*/ 5839136 w 12191993"/>
              <a:gd name="connsiteY487" fmla="*/ 6611889 h 6857996"/>
              <a:gd name="connsiteX488" fmla="*/ 5839136 w 12191993"/>
              <a:gd name="connsiteY488" fmla="*/ 6614119 h 6857996"/>
              <a:gd name="connsiteX489" fmla="*/ 5838818 w 12191993"/>
              <a:gd name="connsiteY489" fmla="*/ 6617305 h 6857996"/>
              <a:gd name="connsiteX490" fmla="*/ 5850566 w 12191993"/>
              <a:gd name="connsiteY490" fmla="*/ 6624633 h 6857996"/>
              <a:gd name="connsiteX491" fmla="*/ 5864218 w 12191993"/>
              <a:gd name="connsiteY491" fmla="*/ 6618898 h 6857996"/>
              <a:gd name="connsiteX492" fmla="*/ 5874696 w 12191993"/>
              <a:gd name="connsiteY492" fmla="*/ 6596597 h 6857996"/>
              <a:gd name="connsiteX493" fmla="*/ 5882634 w 12191993"/>
              <a:gd name="connsiteY493" fmla="*/ 6575569 h 6857996"/>
              <a:gd name="connsiteX494" fmla="*/ 5889619 w 12191993"/>
              <a:gd name="connsiteY494" fmla="*/ 6558046 h 6857996"/>
              <a:gd name="connsiteX495" fmla="*/ 5893429 w 12191993"/>
              <a:gd name="connsiteY495" fmla="*/ 6548170 h 6857996"/>
              <a:gd name="connsiteX496" fmla="*/ 5899461 w 12191993"/>
              <a:gd name="connsiteY496" fmla="*/ 6538612 h 6857996"/>
              <a:gd name="connsiteX497" fmla="*/ 5900731 w 12191993"/>
              <a:gd name="connsiteY497" fmla="*/ 6536381 h 6857996"/>
              <a:gd name="connsiteX498" fmla="*/ 5900731 w 12191993"/>
              <a:gd name="connsiteY498" fmla="*/ 6534151 h 6857996"/>
              <a:gd name="connsiteX499" fmla="*/ 5899144 w 12191993"/>
              <a:gd name="connsiteY499" fmla="*/ 6532558 h 6857996"/>
              <a:gd name="connsiteX500" fmla="*/ 5897874 w 12191993"/>
              <a:gd name="connsiteY500" fmla="*/ 6532877 h 6857996"/>
              <a:gd name="connsiteX501" fmla="*/ 5890254 w 12191993"/>
              <a:gd name="connsiteY501" fmla="*/ 6532877 h 6857996"/>
              <a:gd name="connsiteX502" fmla="*/ 5880729 w 12191993"/>
              <a:gd name="connsiteY502" fmla="*/ 6532558 h 6857996"/>
              <a:gd name="connsiteX503" fmla="*/ 5879459 w 12191993"/>
              <a:gd name="connsiteY503" fmla="*/ 6532558 h 6857996"/>
              <a:gd name="connsiteX504" fmla="*/ 5878189 w 12191993"/>
              <a:gd name="connsiteY504" fmla="*/ 6534151 h 6857996"/>
              <a:gd name="connsiteX505" fmla="*/ 5878189 w 12191993"/>
              <a:gd name="connsiteY505" fmla="*/ 6536381 h 6857996"/>
              <a:gd name="connsiteX506" fmla="*/ 5881364 w 12191993"/>
              <a:gd name="connsiteY506" fmla="*/ 6538930 h 6857996"/>
              <a:gd name="connsiteX507" fmla="*/ 5885174 w 12191993"/>
              <a:gd name="connsiteY507" fmla="*/ 6542753 h 6857996"/>
              <a:gd name="connsiteX508" fmla="*/ 5873109 w 12191993"/>
              <a:gd name="connsiteY508" fmla="*/ 6580985 h 6857996"/>
              <a:gd name="connsiteX509" fmla="*/ 5871840 w 12191993"/>
              <a:gd name="connsiteY509" fmla="*/ 6578118 h 6857996"/>
              <a:gd name="connsiteX510" fmla="*/ 5868346 w 12191993"/>
              <a:gd name="connsiteY510" fmla="*/ 6569197 h 6857996"/>
              <a:gd name="connsiteX511" fmla="*/ 5866441 w 12191993"/>
              <a:gd name="connsiteY511" fmla="*/ 6563781 h 6857996"/>
              <a:gd name="connsiteX512" fmla="*/ 5862313 w 12191993"/>
              <a:gd name="connsiteY512" fmla="*/ 6552949 h 6857996"/>
              <a:gd name="connsiteX513" fmla="*/ 5860091 w 12191993"/>
              <a:gd name="connsiteY513" fmla="*/ 6546258 h 6857996"/>
              <a:gd name="connsiteX514" fmla="*/ 5859138 w 12191993"/>
              <a:gd name="connsiteY514" fmla="*/ 6543391 h 6857996"/>
              <a:gd name="connsiteX515" fmla="*/ 5863266 w 12191993"/>
              <a:gd name="connsiteY515" fmla="*/ 6539567 h 6857996"/>
              <a:gd name="connsiteX516" fmla="*/ 5868028 w 12191993"/>
              <a:gd name="connsiteY516" fmla="*/ 6536381 h 6857996"/>
              <a:gd name="connsiteX517" fmla="*/ 5868028 w 12191993"/>
              <a:gd name="connsiteY517" fmla="*/ 6534151 h 6857996"/>
              <a:gd name="connsiteX518" fmla="*/ 5866441 w 12191993"/>
              <a:gd name="connsiteY518" fmla="*/ 6532558 h 6857996"/>
              <a:gd name="connsiteX519" fmla="*/ 5865171 w 12191993"/>
              <a:gd name="connsiteY519" fmla="*/ 6532558 h 6857996"/>
              <a:gd name="connsiteX520" fmla="*/ 5853423 w 12191993"/>
              <a:gd name="connsiteY520" fmla="*/ 6532877 h 6857996"/>
              <a:gd name="connsiteX521" fmla="*/ 5838184 w 12191993"/>
              <a:gd name="connsiteY521" fmla="*/ 6532558 h 6857996"/>
              <a:gd name="connsiteX522" fmla="*/ 5837231 w 12191993"/>
              <a:gd name="connsiteY522" fmla="*/ 6532558 h 6857996"/>
              <a:gd name="connsiteX523" fmla="*/ 5758711 w 12191993"/>
              <a:gd name="connsiteY523" fmla="*/ 6532558 h 6857996"/>
              <a:gd name="connsiteX524" fmla="*/ 5757429 w 12191993"/>
              <a:gd name="connsiteY524" fmla="*/ 6532877 h 6857996"/>
              <a:gd name="connsiteX525" fmla="*/ 5756469 w 12191993"/>
              <a:gd name="connsiteY525" fmla="*/ 6532877 h 6857996"/>
              <a:gd name="connsiteX526" fmla="*/ 5737876 w 12191993"/>
              <a:gd name="connsiteY526" fmla="*/ 6534791 h 6857996"/>
              <a:gd name="connsiteX527" fmla="*/ 5735632 w 12191993"/>
              <a:gd name="connsiteY527" fmla="*/ 6536705 h 6857996"/>
              <a:gd name="connsiteX528" fmla="*/ 5735632 w 12191993"/>
              <a:gd name="connsiteY528" fmla="*/ 6539258 h 6857996"/>
              <a:gd name="connsiteX529" fmla="*/ 5739159 w 12191993"/>
              <a:gd name="connsiteY529" fmla="*/ 6541172 h 6857996"/>
              <a:gd name="connsiteX530" fmla="*/ 5744929 w 12191993"/>
              <a:gd name="connsiteY530" fmla="*/ 6558399 h 6857996"/>
              <a:gd name="connsiteX531" fmla="*/ 5744929 w 12191993"/>
              <a:gd name="connsiteY531" fmla="*/ 6569245 h 6857996"/>
              <a:gd name="connsiteX532" fmla="*/ 5744608 w 12191993"/>
              <a:gd name="connsiteY532" fmla="*/ 6587430 h 6857996"/>
              <a:gd name="connsiteX533" fmla="*/ 5739478 w 12191993"/>
              <a:gd name="connsiteY533" fmla="*/ 6592534 h 6857996"/>
              <a:gd name="connsiteX534" fmla="*/ 5735632 w 12191993"/>
              <a:gd name="connsiteY534" fmla="*/ 6595405 h 6857996"/>
              <a:gd name="connsiteX535" fmla="*/ 5735632 w 12191993"/>
              <a:gd name="connsiteY535" fmla="*/ 6597638 h 6857996"/>
              <a:gd name="connsiteX536" fmla="*/ 5736913 w 12191993"/>
              <a:gd name="connsiteY536" fmla="*/ 6599233 h 6857996"/>
              <a:gd name="connsiteX537" fmla="*/ 5737876 w 12191993"/>
              <a:gd name="connsiteY537" fmla="*/ 6599233 h 6857996"/>
              <a:gd name="connsiteX538" fmla="*/ 5752302 w 12191993"/>
              <a:gd name="connsiteY538" fmla="*/ 6598914 h 6857996"/>
              <a:gd name="connsiteX539" fmla="*/ 5766726 w 12191993"/>
              <a:gd name="connsiteY539" fmla="*/ 6599233 h 6857996"/>
              <a:gd name="connsiteX540" fmla="*/ 5767687 w 12191993"/>
              <a:gd name="connsiteY540" fmla="*/ 6599233 h 6857996"/>
              <a:gd name="connsiteX541" fmla="*/ 5768969 w 12191993"/>
              <a:gd name="connsiteY541" fmla="*/ 6597638 h 6857996"/>
              <a:gd name="connsiteX542" fmla="*/ 5768969 w 12191993"/>
              <a:gd name="connsiteY542" fmla="*/ 6595405 h 6857996"/>
              <a:gd name="connsiteX543" fmla="*/ 5765124 w 12191993"/>
              <a:gd name="connsiteY543" fmla="*/ 6592534 h 6857996"/>
              <a:gd name="connsiteX544" fmla="*/ 5759994 w 12191993"/>
              <a:gd name="connsiteY544" fmla="*/ 6587430 h 6857996"/>
              <a:gd name="connsiteX545" fmla="*/ 5759994 w 12191993"/>
              <a:gd name="connsiteY545" fmla="*/ 6569245 h 6857996"/>
              <a:gd name="connsiteX546" fmla="*/ 5759994 w 12191993"/>
              <a:gd name="connsiteY546" fmla="*/ 6562865 h 6857996"/>
              <a:gd name="connsiteX547" fmla="*/ 5759994 w 12191993"/>
              <a:gd name="connsiteY547" fmla="*/ 6540215 h 6857996"/>
              <a:gd name="connsiteX548" fmla="*/ 5760314 w 12191993"/>
              <a:gd name="connsiteY548" fmla="*/ 6535110 h 6857996"/>
              <a:gd name="connsiteX549" fmla="*/ 5758711 w 12191993"/>
              <a:gd name="connsiteY549" fmla="*/ 6532558 h 6857996"/>
              <a:gd name="connsiteX550" fmla="*/ 5705788 w 12191993"/>
              <a:gd name="connsiteY550" fmla="*/ 6532558 h 6857996"/>
              <a:gd name="connsiteX551" fmla="*/ 5680070 w 12191993"/>
              <a:gd name="connsiteY551" fmla="*/ 6553292 h 6857996"/>
              <a:gd name="connsiteX552" fmla="*/ 5701025 w 12191993"/>
              <a:gd name="connsiteY552" fmla="*/ 6575621 h 6857996"/>
              <a:gd name="connsiteX553" fmla="*/ 5710233 w 12191993"/>
              <a:gd name="connsiteY553" fmla="*/ 6584872 h 6857996"/>
              <a:gd name="connsiteX554" fmla="*/ 5699119 w 12191993"/>
              <a:gd name="connsiteY554" fmla="*/ 6593804 h 6857996"/>
              <a:gd name="connsiteX555" fmla="*/ 5686102 w 12191993"/>
              <a:gd name="connsiteY555" fmla="*/ 6585829 h 6857996"/>
              <a:gd name="connsiteX556" fmla="*/ 5683880 w 12191993"/>
              <a:gd name="connsiteY556" fmla="*/ 6582320 h 6857996"/>
              <a:gd name="connsiteX557" fmla="*/ 5681657 w 12191993"/>
              <a:gd name="connsiteY557" fmla="*/ 6582320 h 6857996"/>
              <a:gd name="connsiteX558" fmla="*/ 5679434 w 12191993"/>
              <a:gd name="connsiteY558" fmla="*/ 6584553 h 6857996"/>
              <a:gd name="connsiteX559" fmla="*/ 5678483 w 12191993"/>
              <a:gd name="connsiteY559" fmla="*/ 6593485 h 6857996"/>
              <a:gd name="connsiteX560" fmla="*/ 5680705 w 12191993"/>
              <a:gd name="connsiteY560" fmla="*/ 6597312 h 6857996"/>
              <a:gd name="connsiteX561" fmla="*/ 5697533 w 12191993"/>
              <a:gd name="connsiteY561" fmla="*/ 6600821 h 6857996"/>
              <a:gd name="connsiteX562" fmla="*/ 5724521 w 12191993"/>
              <a:gd name="connsiteY562" fmla="*/ 6580725 h 6857996"/>
              <a:gd name="connsiteX563" fmla="*/ 5711185 w 12191993"/>
              <a:gd name="connsiteY563" fmla="*/ 6562862 h 6857996"/>
              <a:gd name="connsiteX564" fmla="*/ 5699755 w 12191993"/>
              <a:gd name="connsiteY564" fmla="*/ 6557439 h 6857996"/>
              <a:gd name="connsiteX565" fmla="*/ 5692770 w 12191993"/>
              <a:gd name="connsiteY565" fmla="*/ 6548508 h 6857996"/>
              <a:gd name="connsiteX566" fmla="*/ 5703248 w 12191993"/>
              <a:gd name="connsiteY566" fmla="*/ 6539895 h 6857996"/>
              <a:gd name="connsiteX567" fmla="*/ 5714360 w 12191993"/>
              <a:gd name="connsiteY567" fmla="*/ 6545318 h 6857996"/>
              <a:gd name="connsiteX568" fmla="*/ 5716901 w 12191993"/>
              <a:gd name="connsiteY568" fmla="*/ 6548827 h 6857996"/>
              <a:gd name="connsiteX569" fmla="*/ 5719123 w 12191993"/>
              <a:gd name="connsiteY569" fmla="*/ 6548827 h 6857996"/>
              <a:gd name="connsiteX570" fmla="*/ 5720710 w 12191993"/>
              <a:gd name="connsiteY570" fmla="*/ 6546275 h 6857996"/>
              <a:gd name="connsiteX571" fmla="*/ 5721663 w 12191993"/>
              <a:gd name="connsiteY571" fmla="*/ 6538300 h 6857996"/>
              <a:gd name="connsiteX572" fmla="*/ 5721663 w 12191993"/>
              <a:gd name="connsiteY572" fmla="*/ 6537981 h 6857996"/>
              <a:gd name="connsiteX573" fmla="*/ 5719123 w 12191993"/>
              <a:gd name="connsiteY573" fmla="*/ 6534791 h 6857996"/>
              <a:gd name="connsiteX574" fmla="*/ 5705788 w 12191993"/>
              <a:gd name="connsiteY574" fmla="*/ 6532558 h 6857996"/>
              <a:gd name="connsiteX575" fmla="*/ 5638758 w 12191993"/>
              <a:gd name="connsiteY575" fmla="*/ 6532558 h 6857996"/>
              <a:gd name="connsiteX576" fmla="*/ 5637794 w 12191993"/>
              <a:gd name="connsiteY576" fmla="*/ 6532877 h 6857996"/>
              <a:gd name="connsiteX577" fmla="*/ 5636508 w 12191993"/>
              <a:gd name="connsiteY577" fmla="*/ 6532877 h 6857996"/>
              <a:gd name="connsiteX578" fmla="*/ 5617231 w 12191993"/>
              <a:gd name="connsiteY578" fmla="*/ 6535748 h 6857996"/>
              <a:gd name="connsiteX579" fmla="*/ 5614983 w 12191993"/>
              <a:gd name="connsiteY579" fmla="*/ 6538301 h 6857996"/>
              <a:gd name="connsiteX580" fmla="*/ 5614983 w 12191993"/>
              <a:gd name="connsiteY580" fmla="*/ 6540853 h 6857996"/>
              <a:gd name="connsiteX581" fmla="*/ 5618196 w 12191993"/>
              <a:gd name="connsiteY581" fmla="*/ 6542448 h 6857996"/>
              <a:gd name="connsiteX582" fmla="*/ 5625585 w 12191993"/>
              <a:gd name="connsiteY582" fmla="*/ 6547233 h 6857996"/>
              <a:gd name="connsiteX583" fmla="*/ 5627833 w 12191993"/>
              <a:gd name="connsiteY583" fmla="*/ 6565098 h 6857996"/>
              <a:gd name="connsiteX584" fmla="*/ 5627833 w 12191993"/>
              <a:gd name="connsiteY584" fmla="*/ 6569245 h 6857996"/>
              <a:gd name="connsiteX585" fmla="*/ 5627512 w 12191993"/>
              <a:gd name="connsiteY585" fmla="*/ 6587430 h 6857996"/>
              <a:gd name="connsiteX586" fmla="*/ 5622693 w 12191993"/>
              <a:gd name="connsiteY586" fmla="*/ 6592534 h 6857996"/>
              <a:gd name="connsiteX587" fmla="*/ 5618516 w 12191993"/>
              <a:gd name="connsiteY587" fmla="*/ 6595405 h 6857996"/>
              <a:gd name="connsiteX588" fmla="*/ 5618516 w 12191993"/>
              <a:gd name="connsiteY588" fmla="*/ 6597638 h 6857996"/>
              <a:gd name="connsiteX589" fmla="*/ 5620123 w 12191993"/>
              <a:gd name="connsiteY589" fmla="*/ 6599233 h 6857996"/>
              <a:gd name="connsiteX590" fmla="*/ 5620765 w 12191993"/>
              <a:gd name="connsiteY590" fmla="*/ 6599233 h 6857996"/>
              <a:gd name="connsiteX591" fmla="*/ 5634581 w 12191993"/>
              <a:gd name="connsiteY591" fmla="*/ 6598914 h 6857996"/>
              <a:gd name="connsiteX592" fmla="*/ 5654178 w 12191993"/>
              <a:gd name="connsiteY592" fmla="*/ 6599233 h 6857996"/>
              <a:gd name="connsiteX593" fmla="*/ 5654821 w 12191993"/>
              <a:gd name="connsiteY593" fmla="*/ 6599233 h 6857996"/>
              <a:gd name="connsiteX594" fmla="*/ 5656427 w 12191993"/>
              <a:gd name="connsiteY594" fmla="*/ 6597319 h 6857996"/>
              <a:gd name="connsiteX595" fmla="*/ 5656427 w 12191993"/>
              <a:gd name="connsiteY595" fmla="*/ 6595405 h 6857996"/>
              <a:gd name="connsiteX596" fmla="*/ 5652251 w 12191993"/>
              <a:gd name="connsiteY596" fmla="*/ 6592534 h 6857996"/>
              <a:gd name="connsiteX597" fmla="*/ 5645504 w 12191993"/>
              <a:gd name="connsiteY597" fmla="*/ 6590939 h 6857996"/>
              <a:gd name="connsiteX598" fmla="*/ 5643255 w 12191993"/>
              <a:gd name="connsiteY598" fmla="*/ 6584239 h 6857996"/>
              <a:gd name="connsiteX599" fmla="*/ 5642934 w 12191993"/>
              <a:gd name="connsiteY599" fmla="*/ 6575945 h 6857996"/>
              <a:gd name="connsiteX600" fmla="*/ 5642934 w 12191993"/>
              <a:gd name="connsiteY600" fmla="*/ 6569883 h 6857996"/>
              <a:gd name="connsiteX601" fmla="*/ 5646468 w 12191993"/>
              <a:gd name="connsiteY601" fmla="*/ 6551061 h 6857996"/>
              <a:gd name="connsiteX602" fmla="*/ 5657712 w 12191993"/>
              <a:gd name="connsiteY602" fmla="*/ 6547233 h 6857996"/>
              <a:gd name="connsiteX603" fmla="*/ 5665102 w 12191993"/>
              <a:gd name="connsiteY603" fmla="*/ 6548190 h 6857996"/>
              <a:gd name="connsiteX604" fmla="*/ 5666387 w 12191993"/>
              <a:gd name="connsiteY604" fmla="*/ 6548509 h 6857996"/>
              <a:gd name="connsiteX605" fmla="*/ 5668315 w 12191993"/>
              <a:gd name="connsiteY605" fmla="*/ 6545000 h 6857996"/>
              <a:gd name="connsiteX606" fmla="*/ 5668636 w 12191993"/>
              <a:gd name="connsiteY606" fmla="*/ 6535748 h 6857996"/>
              <a:gd name="connsiteX607" fmla="*/ 5668636 w 12191993"/>
              <a:gd name="connsiteY607" fmla="*/ 6535429 h 6857996"/>
              <a:gd name="connsiteX608" fmla="*/ 5664138 w 12191993"/>
              <a:gd name="connsiteY608" fmla="*/ 6532558 h 6857996"/>
              <a:gd name="connsiteX609" fmla="*/ 5657712 w 12191993"/>
              <a:gd name="connsiteY609" fmla="*/ 6533515 h 6857996"/>
              <a:gd name="connsiteX610" fmla="*/ 5649038 w 12191993"/>
              <a:gd name="connsiteY610" fmla="*/ 6539258 h 6857996"/>
              <a:gd name="connsiteX611" fmla="*/ 5643898 w 12191993"/>
              <a:gd name="connsiteY611" fmla="*/ 6545319 h 6857996"/>
              <a:gd name="connsiteX612" fmla="*/ 5641327 w 12191993"/>
              <a:gd name="connsiteY612" fmla="*/ 6547233 h 6857996"/>
              <a:gd name="connsiteX613" fmla="*/ 5640042 w 12191993"/>
              <a:gd name="connsiteY613" fmla="*/ 6540853 h 6857996"/>
              <a:gd name="connsiteX614" fmla="*/ 5640364 w 12191993"/>
              <a:gd name="connsiteY614" fmla="*/ 6534791 h 6857996"/>
              <a:gd name="connsiteX615" fmla="*/ 5638758 w 12191993"/>
              <a:gd name="connsiteY615" fmla="*/ 6532558 h 6857996"/>
              <a:gd name="connsiteX616" fmla="*/ 5580642 w 12191993"/>
              <a:gd name="connsiteY616" fmla="*/ 6532558 h 6857996"/>
              <a:gd name="connsiteX617" fmla="*/ 5548308 w 12191993"/>
              <a:gd name="connsiteY617" fmla="*/ 6568604 h 6857996"/>
              <a:gd name="connsiteX618" fmla="*/ 5580013 w 12191993"/>
              <a:gd name="connsiteY618" fmla="*/ 6600821 h 6857996"/>
              <a:gd name="connsiteX619" fmla="*/ 5596022 w 12191993"/>
              <a:gd name="connsiteY619" fmla="*/ 6597631 h 6857996"/>
              <a:gd name="connsiteX620" fmla="*/ 5601360 w 12191993"/>
              <a:gd name="connsiteY620" fmla="*/ 6594761 h 6857996"/>
              <a:gd name="connsiteX621" fmla="*/ 5602929 w 12191993"/>
              <a:gd name="connsiteY621" fmla="*/ 6582958 h 6857996"/>
              <a:gd name="connsiteX622" fmla="*/ 5601987 w 12191993"/>
              <a:gd name="connsiteY622" fmla="*/ 6582001 h 6857996"/>
              <a:gd name="connsiteX623" fmla="*/ 5601360 w 12191993"/>
              <a:gd name="connsiteY623" fmla="*/ 6582320 h 6857996"/>
              <a:gd name="connsiteX624" fmla="*/ 5581583 w 12191993"/>
              <a:gd name="connsiteY624" fmla="*/ 6589019 h 6857996"/>
              <a:gd name="connsiteX625" fmla="*/ 5562748 w 12191993"/>
              <a:gd name="connsiteY625" fmla="*/ 6566690 h 6857996"/>
              <a:gd name="connsiteX626" fmla="*/ 5567770 w 12191993"/>
              <a:gd name="connsiteY626" fmla="*/ 6561905 h 6857996"/>
              <a:gd name="connsiteX627" fmla="*/ 5597592 w 12191993"/>
              <a:gd name="connsiteY627" fmla="*/ 6561905 h 6857996"/>
              <a:gd name="connsiteX628" fmla="*/ 5603870 w 12191993"/>
              <a:gd name="connsiteY628" fmla="*/ 6557120 h 6857996"/>
              <a:gd name="connsiteX629" fmla="*/ 5580642 w 12191993"/>
              <a:gd name="connsiteY629" fmla="*/ 6532558 h 6857996"/>
              <a:gd name="connsiteX630" fmla="*/ 5480669 w 12191993"/>
              <a:gd name="connsiteY630" fmla="*/ 6532558 h 6857996"/>
              <a:gd name="connsiteX631" fmla="*/ 5478458 w 12191993"/>
              <a:gd name="connsiteY631" fmla="*/ 6534138 h 6857996"/>
              <a:gd name="connsiteX632" fmla="*/ 5478458 w 12191993"/>
              <a:gd name="connsiteY632" fmla="*/ 6536666 h 6857996"/>
              <a:gd name="connsiteX633" fmla="*/ 5479722 w 12191993"/>
              <a:gd name="connsiteY633" fmla="*/ 6538878 h 6857996"/>
              <a:gd name="connsiteX634" fmla="*/ 5483831 w 12191993"/>
              <a:gd name="connsiteY634" fmla="*/ 6542038 h 6857996"/>
              <a:gd name="connsiteX635" fmla="*/ 5494572 w 12191993"/>
              <a:gd name="connsiteY635" fmla="*/ 6571110 h 6857996"/>
              <a:gd name="connsiteX636" fmla="*/ 5503420 w 12191993"/>
              <a:gd name="connsiteY636" fmla="*/ 6594809 h 6857996"/>
              <a:gd name="connsiteX637" fmla="*/ 5506262 w 12191993"/>
              <a:gd name="connsiteY637" fmla="*/ 6599233 h 6857996"/>
              <a:gd name="connsiteX638" fmla="*/ 5507842 w 12191993"/>
              <a:gd name="connsiteY638" fmla="*/ 6599233 h 6857996"/>
              <a:gd name="connsiteX639" fmla="*/ 5513845 w 12191993"/>
              <a:gd name="connsiteY639" fmla="*/ 6598285 h 6857996"/>
              <a:gd name="connsiteX640" fmla="*/ 5516373 w 12191993"/>
              <a:gd name="connsiteY640" fmla="*/ 6597021 h 6857996"/>
              <a:gd name="connsiteX641" fmla="*/ 5518269 w 12191993"/>
              <a:gd name="connsiteY641" fmla="*/ 6592913 h 6857996"/>
              <a:gd name="connsiteX642" fmla="*/ 5523957 w 12191993"/>
              <a:gd name="connsiteY642" fmla="*/ 6577746 h 6857996"/>
              <a:gd name="connsiteX643" fmla="*/ 5536595 w 12191993"/>
              <a:gd name="connsiteY643" fmla="*/ 6546778 h 6857996"/>
              <a:gd name="connsiteX644" fmla="*/ 5541019 w 12191993"/>
              <a:gd name="connsiteY644" fmla="*/ 6539194 h 6857996"/>
              <a:gd name="connsiteX645" fmla="*/ 5543547 w 12191993"/>
              <a:gd name="connsiteY645" fmla="*/ 6536666 h 6857996"/>
              <a:gd name="connsiteX646" fmla="*/ 5543547 w 12191993"/>
              <a:gd name="connsiteY646" fmla="*/ 6534138 h 6857996"/>
              <a:gd name="connsiteX647" fmla="*/ 5542282 w 12191993"/>
              <a:gd name="connsiteY647" fmla="*/ 6532558 h 6857996"/>
              <a:gd name="connsiteX648" fmla="*/ 5541019 w 12191993"/>
              <a:gd name="connsiteY648" fmla="*/ 6532558 h 6857996"/>
              <a:gd name="connsiteX649" fmla="*/ 5533119 w 12191993"/>
              <a:gd name="connsiteY649" fmla="*/ 6532874 h 6857996"/>
              <a:gd name="connsiteX650" fmla="*/ 5523640 w 12191993"/>
              <a:gd name="connsiteY650" fmla="*/ 6532874 h 6857996"/>
              <a:gd name="connsiteX651" fmla="*/ 5522060 w 12191993"/>
              <a:gd name="connsiteY651" fmla="*/ 6532558 h 6857996"/>
              <a:gd name="connsiteX652" fmla="*/ 5520482 w 12191993"/>
              <a:gd name="connsiteY652" fmla="*/ 6534138 h 6857996"/>
              <a:gd name="connsiteX653" fmla="*/ 5520482 w 12191993"/>
              <a:gd name="connsiteY653" fmla="*/ 6536666 h 6857996"/>
              <a:gd name="connsiteX654" fmla="*/ 5522692 w 12191993"/>
              <a:gd name="connsiteY654" fmla="*/ 6538562 h 6857996"/>
              <a:gd name="connsiteX655" fmla="*/ 5527748 w 12191993"/>
              <a:gd name="connsiteY655" fmla="*/ 6542354 h 6857996"/>
              <a:gd name="connsiteX656" fmla="*/ 5522692 w 12191993"/>
              <a:gd name="connsiteY656" fmla="*/ 6558786 h 6857996"/>
              <a:gd name="connsiteX657" fmla="*/ 5518900 w 12191993"/>
              <a:gd name="connsiteY657" fmla="*/ 6568898 h 6857996"/>
              <a:gd name="connsiteX658" fmla="*/ 5516690 w 12191993"/>
              <a:gd name="connsiteY658" fmla="*/ 6576482 h 6857996"/>
              <a:gd name="connsiteX659" fmla="*/ 5515426 w 12191993"/>
              <a:gd name="connsiteY659" fmla="*/ 6579958 h 6857996"/>
              <a:gd name="connsiteX660" fmla="*/ 5515109 w 12191993"/>
              <a:gd name="connsiteY660" fmla="*/ 6581854 h 6857996"/>
              <a:gd name="connsiteX661" fmla="*/ 5514478 w 12191993"/>
              <a:gd name="connsiteY661" fmla="*/ 6583433 h 6857996"/>
              <a:gd name="connsiteX662" fmla="*/ 5507526 w 12191993"/>
              <a:gd name="connsiteY662" fmla="*/ 6561946 h 6857996"/>
              <a:gd name="connsiteX663" fmla="*/ 5504367 w 12191993"/>
              <a:gd name="connsiteY663" fmla="*/ 6551518 h 6857996"/>
              <a:gd name="connsiteX664" fmla="*/ 5502471 w 12191993"/>
              <a:gd name="connsiteY664" fmla="*/ 6545514 h 6857996"/>
              <a:gd name="connsiteX665" fmla="*/ 5502156 w 12191993"/>
              <a:gd name="connsiteY665" fmla="*/ 6542986 h 6857996"/>
              <a:gd name="connsiteX666" fmla="*/ 5507211 w 12191993"/>
              <a:gd name="connsiteY666" fmla="*/ 6539194 h 6857996"/>
              <a:gd name="connsiteX667" fmla="*/ 5510686 w 12191993"/>
              <a:gd name="connsiteY667" fmla="*/ 6536666 h 6857996"/>
              <a:gd name="connsiteX668" fmla="*/ 5510686 w 12191993"/>
              <a:gd name="connsiteY668" fmla="*/ 6534138 h 6857996"/>
              <a:gd name="connsiteX669" fmla="*/ 5509106 w 12191993"/>
              <a:gd name="connsiteY669" fmla="*/ 6532558 h 6857996"/>
              <a:gd name="connsiteX670" fmla="*/ 5507526 w 12191993"/>
              <a:gd name="connsiteY670" fmla="*/ 6532558 h 6857996"/>
              <a:gd name="connsiteX671" fmla="*/ 5493624 w 12191993"/>
              <a:gd name="connsiteY671" fmla="*/ 6532874 h 6857996"/>
              <a:gd name="connsiteX672" fmla="*/ 5486989 w 12191993"/>
              <a:gd name="connsiteY672" fmla="*/ 6532874 h 6857996"/>
              <a:gd name="connsiteX673" fmla="*/ 5480669 w 12191993"/>
              <a:gd name="connsiteY673" fmla="*/ 6532558 h 6857996"/>
              <a:gd name="connsiteX674" fmla="*/ 5463439 w 12191993"/>
              <a:gd name="connsiteY674" fmla="*/ 6532558 h 6857996"/>
              <a:gd name="connsiteX675" fmla="*/ 5462477 w 12191993"/>
              <a:gd name="connsiteY675" fmla="*/ 6532877 h 6857996"/>
              <a:gd name="connsiteX676" fmla="*/ 5461194 w 12191993"/>
              <a:gd name="connsiteY676" fmla="*/ 6532877 h 6857996"/>
              <a:gd name="connsiteX677" fmla="*/ 5442603 w 12191993"/>
              <a:gd name="connsiteY677" fmla="*/ 6534791 h 6857996"/>
              <a:gd name="connsiteX678" fmla="*/ 5440359 w 12191993"/>
              <a:gd name="connsiteY678" fmla="*/ 6536705 h 6857996"/>
              <a:gd name="connsiteX679" fmla="*/ 5440359 w 12191993"/>
              <a:gd name="connsiteY679" fmla="*/ 6539258 h 6857996"/>
              <a:gd name="connsiteX680" fmla="*/ 5444205 w 12191993"/>
              <a:gd name="connsiteY680" fmla="*/ 6541172 h 6857996"/>
              <a:gd name="connsiteX681" fmla="*/ 5449654 w 12191993"/>
              <a:gd name="connsiteY681" fmla="*/ 6558399 h 6857996"/>
              <a:gd name="connsiteX682" fmla="*/ 5449654 w 12191993"/>
              <a:gd name="connsiteY682" fmla="*/ 6569245 h 6857996"/>
              <a:gd name="connsiteX683" fmla="*/ 5449334 w 12191993"/>
              <a:gd name="connsiteY683" fmla="*/ 6587430 h 6857996"/>
              <a:gd name="connsiteX684" fmla="*/ 5444526 w 12191993"/>
              <a:gd name="connsiteY684" fmla="*/ 6592534 h 6857996"/>
              <a:gd name="connsiteX685" fmla="*/ 5440359 w 12191993"/>
              <a:gd name="connsiteY685" fmla="*/ 6595405 h 6857996"/>
              <a:gd name="connsiteX686" fmla="*/ 5440359 w 12191993"/>
              <a:gd name="connsiteY686" fmla="*/ 6597638 h 6857996"/>
              <a:gd name="connsiteX687" fmla="*/ 5441961 w 12191993"/>
              <a:gd name="connsiteY687" fmla="*/ 6599233 h 6857996"/>
              <a:gd name="connsiteX688" fmla="*/ 5442923 w 12191993"/>
              <a:gd name="connsiteY688" fmla="*/ 6599233 h 6857996"/>
              <a:gd name="connsiteX689" fmla="*/ 5457348 w 12191993"/>
              <a:gd name="connsiteY689" fmla="*/ 6598914 h 6857996"/>
              <a:gd name="connsiteX690" fmla="*/ 5471452 w 12191993"/>
              <a:gd name="connsiteY690" fmla="*/ 6599233 h 6857996"/>
              <a:gd name="connsiteX691" fmla="*/ 5472414 w 12191993"/>
              <a:gd name="connsiteY691" fmla="*/ 6599233 h 6857996"/>
              <a:gd name="connsiteX692" fmla="*/ 5473697 w 12191993"/>
              <a:gd name="connsiteY692" fmla="*/ 6597638 h 6857996"/>
              <a:gd name="connsiteX693" fmla="*/ 5473697 w 12191993"/>
              <a:gd name="connsiteY693" fmla="*/ 6595405 h 6857996"/>
              <a:gd name="connsiteX694" fmla="*/ 5469850 w 12191993"/>
              <a:gd name="connsiteY694" fmla="*/ 6592534 h 6857996"/>
              <a:gd name="connsiteX695" fmla="*/ 5465042 w 12191993"/>
              <a:gd name="connsiteY695" fmla="*/ 6587430 h 6857996"/>
              <a:gd name="connsiteX696" fmla="*/ 5464721 w 12191993"/>
              <a:gd name="connsiteY696" fmla="*/ 6569245 h 6857996"/>
              <a:gd name="connsiteX697" fmla="*/ 5464721 w 12191993"/>
              <a:gd name="connsiteY697" fmla="*/ 6562865 h 6857996"/>
              <a:gd name="connsiteX698" fmla="*/ 5465042 w 12191993"/>
              <a:gd name="connsiteY698" fmla="*/ 6540215 h 6857996"/>
              <a:gd name="connsiteX699" fmla="*/ 5465042 w 12191993"/>
              <a:gd name="connsiteY699" fmla="*/ 6535110 h 6857996"/>
              <a:gd name="connsiteX700" fmla="*/ 5463439 w 12191993"/>
              <a:gd name="connsiteY700" fmla="*/ 6532558 h 6857996"/>
              <a:gd name="connsiteX701" fmla="*/ 5375310 w 12191993"/>
              <a:gd name="connsiteY701" fmla="*/ 6532558 h 6857996"/>
              <a:gd name="connsiteX702" fmla="*/ 5373115 w 12191993"/>
              <a:gd name="connsiteY702" fmla="*/ 6532877 h 6857996"/>
              <a:gd name="connsiteX703" fmla="*/ 5354928 w 12191993"/>
              <a:gd name="connsiteY703" fmla="*/ 6535110 h 6857996"/>
              <a:gd name="connsiteX704" fmla="*/ 5353046 w 12191993"/>
              <a:gd name="connsiteY704" fmla="*/ 6537663 h 6857996"/>
              <a:gd name="connsiteX705" fmla="*/ 5353046 w 12191993"/>
              <a:gd name="connsiteY705" fmla="*/ 6540534 h 6857996"/>
              <a:gd name="connsiteX706" fmla="*/ 5356496 w 12191993"/>
              <a:gd name="connsiteY706" fmla="*/ 6542129 h 6857996"/>
              <a:gd name="connsiteX707" fmla="*/ 5362453 w 12191993"/>
              <a:gd name="connsiteY707" fmla="*/ 6545638 h 6857996"/>
              <a:gd name="connsiteX708" fmla="*/ 5364021 w 12191993"/>
              <a:gd name="connsiteY708" fmla="*/ 6564779 h 6857996"/>
              <a:gd name="connsiteX709" fmla="*/ 5364021 w 12191993"/>
              <a:gd name="connsiteY709" fmla="*/ 6569245 h 6857996"/>
              <a:gd name="connsiteX710" fmla="*/ 5363707 w 12191993"/>
              <a:gd name="connsiteY710" fmla="*/ 6587430 h 6857996"/>
              <a:gd name="connsiteX711" fmla="*/ 5359004 w 12191993"/>
              <a:gd name="connsiteY711" fmla="*/ 6592534 h 6857996"/>
              <a:gd name="connsiteX712" fmla="*/ 5354928 w 12191993"/>
              <a:gd name="connsiteY712" fmla="*/ 6595405 h 6857996"/>
              <a:gd name="connsiteX713" fmla="*/ 5354928 w 12191993"/>
              <a:gd name="connsiteY713" fmla="*/ 6597638 h 6857996"/>
              <a:gd name="connsiteX714" fmla="*/ 5356496 w 12191993"/>
              <a:gd name="connsiteY714" fmla="*/ 6599233 h 6857996"/>
              <a:gd name="connsiteX715" fmla="*/ 5357436 w 12191993"/>
              <a:gd name="connsiteY715" fmla="*/ 6599233 h 6857996"/>
              <a:gd name="connsiteX716" fmla="*/ 5371547 w 12191993"/>
              <a:gd name="connsiteY716" fmla="*/ 6598914 h 6857996"/>
              <a:gd name="connsiteX717" fmla="*/ 5385344 w 12191993"/>
              <a:gd name="connsiteY717" fmla="*/ 6599233 h 6857996"/>
              <a:gd name="connsiteX718" fmla="*/ 5386286 w 12191993"/>
              <a:gd name="connsiteY718" fmla="*/ 6599233 h 6857996"/>
              <a:gd name="connsiteX719" fmla="*/ 5387854 w 12191993"/>
              <a:gd name="connsiteY719" fmla="*/ 6597638 h 6857996"/>
              <a:gd name="connsiteX720" fmla="*/ 5387854 w 12191993"/>
              <a:gd name="connsiteY720" fmla="*/ 6595405 h 6857996"/>
              <a:gd name="connsiteX721" fmla="*/ 5383777 w 12191993"/>
              <a:gd name="connsiteY721" fmla="*/ 6592534 h 6857996"/>
              <a:gd name="connsiteX722" fmla="*/ 5379073 w 12191993"/>
              <a:gd name="connsiteY722" fmla="*/ 6587430 h 6857996"/>
              <a:gd name="connsiteX723" fmla="*/ 5378760 w 12191993"/>
              <a:gd name="connsiteY723" fmla="*/ 6569245 h 6857996"/>
              <a:gd name="connsiteX724" fmla="*/ 5378760 w 12191993"/>
              <a:gd name="connsiteY724" fmla="*/ 6566055 h 6857996"/>
              <a:gd name="connsiteX725" fmla="*/ 5381582 w 12191993"/>
              <a:gd name="connsiteY725" fmla="*/ 6551380 h 6857996"/>
              <a:gd name="connsiteX726" fmla="*/ 5394439 w 12191993"/>
              <a:gd name="connsiteY726" fmla="*/ 6544681 h 6857996"/>
              <a:gd name="connsiteX727" fmla="*/ 5404159 w 12191993"/>
              <a:gd name="connsiteY727" fmla="*/ 6550104 h 6857996"/>
              <a:gd name="connsiteX728" fmla="*/ 5405414 w 12191993"/>
              <a:gd name="connsiteY728" fmla="*/ 6565098 h 6857996"/>
              <a:gd name="connsiteX729" fmla="*/ 5405414 w 12191993"/>
              <a:gd name="connsiteY729" fmla="*/ 6569245 h 6857996"/>
              <a:gd name="connsiteX730" fmla="*/ 5405100 w 12191993"/>
              <a:gd name="connsiteY730" fmla="*/ 6587430 h 6857996"/>
              <a:gd name="connsiteX731" fmla="*/ 5400397 w 12191993"/>
              <a:gd name="connsiteY731" fmla="*/ 6592534 h 6857996"/>
              <a:gd name="connsiteX732" fmla="*/ 5396321 w 12191993"/>
              <a:gd name="connsiteY732" fmla="*/ 6595405 h 6857996"/>
              <a:gd name="connsiteX733" fmla="*/ 5396321 w 12191993"/>
              <a:gd name="connsiteY733" fmla="*/ 6597638 h 6857996"/>
              <a:gd name="connsiteX734" fmla="*/ 5397888 w 12191993"/>
              <a:gd name="connsiteY734" fmla="*/ 6599233 h 6857996"/>
              <a:gd name="connsiteX735" fmla="*/ 5398829 w 12191993"/>
              <a:gd name="connsiteY735" fmla="*/ 6599233 h 6857996"/>
              <a:gd name="connsiteX736" fmla="*/ 5412940 w 12191993"/>
              <a:gd name="connsiteY736" fmla="*/ 6598914 h 6857996"/>
              <a:gd name="connsiteX737" fmla="*/ 5427050 w 12191993"/>
              <a:gd name="connsiteY737" fmla="*/ 6599233 h 6857996"/>
              <a:gd name="connsiteX738" fmla="*/ 5427991 w 12191993"/>
              <a:gd name="connsiteY738" fmla="*/ 6599233 h 6857996"/>
              <a:gd name="connsiteX739" fmla="*/ 5429245 w 12191993"/>
              <a:gd name="connsiteY739" fmla="*/ 6597638 h 6857996"/>
              <a:gd name="connsiteX740" fmla="*/ 5429245 w 12191993"/>
              <a:gd name="connsiteY740" fmla="*/ 6595405 h 6857996"/>
              <a:gd name="connsiteX741" fmla="*/ 5425169 w 12191993"/>
              <a:gd name="connsiteY741" fmla="*/ 6592534 h 6857996"/>
              <a:gd name="connsiteX742" fmla="*/ 5420466 w 12191993"/>
              <a:gd name="connsiteY742" fmla="*/ 6587430 h 6857996"/>
              <a:gd name="connsiteX743" fmla="*/ 5420151 w 12191993"/>
              <a:gd name="connsiteY743" fmla="*/ 6569245 h 6857996"/>
              <a:gd name="connsiteX744" fmla="*/ 5420151 w 12191993"/>
              <a:gd name="connsiteY744" fmla="*/ 6565098 h 6857996"/>
              <a:gd name="connsiteX745" fmla="*/ 5418897 w 12191993"/>
              <a:gd name="connsiteY745" fmla="*/ 6542448 h 6857996"/>
              <a:gd name="connsiteX746" fmla="*/ 5400397 w 12191993"/>
              <a:gd name="connsiteY746" fmla="*/ 6532558 h 6857996"/>
              <a:gd name="connsiteX747" fmla="*/ 5383777 w 12191993"/>
              <a:gd name="connsiteY747" fmla="*/ 6540853 h 6857996"/>
              <a:gd name="connsiteX748" fmla="*/ 5381268 w 12191993"/>
              <a:gd name="connsiteY748" fmla="*/ 6543405 h 6857996"/>
              <a:gd name="connsiteX749" fmla="*/ 5380014 w 12191993"/>
              <a:gd name="connsiteY749" fmla="*/ 6545000 h 6857996"/>
              <a:gd name="connsiteX750" fmla="*/ 5378760 w 12191993"/>
              <a:gd name="connsiteY750" fmla="*/ 6545957 h 6857996"/>
              <a:gd name="connsiteX751" fmla="*/ 5377506 w 12191993"/>
              <a:gd name="connsiteY751" fmla="*/ 6543086 h 6857996"/>
              <a:gd name="connsiteX752" fmla="*/ 5376878 w 12191993"/>
              <a:gd name="connsiteY752" fmla="*/ 6535110 h 6857996"/>
              <a:gd name="connsiteX753" fmla="*/ 5375310 w 12191993"/>
              <a:gd name="connsiteY753" fmla="*/ 6532558 h 6857996"/>
              <a:gd name="connsiteX754" fmla="*/ 5981693 w 12191993"/>
              <a:gd name="connsiteY754" fmla="*/ 6519858 h 6857996"/>
              <a:gd name="connsiteX755" fmla="*/ 5980106 w 12191993"/>
              <a:gd name="connsiteY755" fmla="*/ 6526208 h 6857996"/>
              <a:gd name="connsiteX756" fmla="*/ 5981693 w 12191993"/>
              <a:gd name="connsiteY756" fmla="*/ 6527796 h 6857996"/>
              <a:gd name="connsiteX757" fmla="*/ 5983280 w 12191993"/>
              <a:gd name="connsiteY757" fmla="*/ 6526208 h 6857996"/>
              <a:gd name="connsiteX758" fmla="*/ 5995980 w 12191993"/>
              <a:gd name="connsiteY758" fmla="*/ 6530971 h 6857996"/>
              <a:gd name="connsiteX759" fmla="*/ 5975343 w 12191993"/>
              <a:gd name="connsiteY759" fmla="*/ 6540496 h 6857996"/>
              <a:gd name="connsiteX760" fmla="*/ 5973755 w 12191993"/>
              <a:gd name="connsiteY760" fmla="*/ 6543671 h 6857996"/>
              <a:gd name="connsiteX761" fmla="*/ 5995980 w 12191993"/>
              <a:gd name="connsiteY761" fmla="*/ 6548434 h 6857996"/>
              <a:gd name="connsiteX762" fmla="*/ 5997568 w 12191993"/>
              <a:gd name="connsiteY762" fmla="*/ 6550021 h 6857996"/>
              <a:gd name="connsiteX763" fmla="*/ 5999156 w 12191993"/>
              <a:gd name="connsiteY763" fmla="*/ 6550021 h 6857996"/>
              <a:gd name="connsiteX764" fmla="*/ 5999156 w 12191993"/>
              <a:gd name="connsiteY764" fmla="*/ 6545259 h 6857996"/>
              <a:gd name="connsiteX765" fmla="*/ 5999156 w 12191993"/>
              <a:gd name="connsiteY765" fmla="*/ 6543671 h 6857996"/>
              <a:gd name="connsiteX766" fmla="*/ 5997568 w 12191993"/>
              <a:gd name="connsiteY766" fmla="*/ 6545259 h 6857996"/>
              <a:gd name="connsiteX767" fmla="*/ 5983280 w 12191993"/>
              <a:gd name="connsiteY767" fmla="*/ 6542084 h 6857996"/>
              <a:gd name="connsiteX768" fmla="*/ 6003918 w 12191993"/>
              <a:gd name="connsiteY768" fmla="*/ 6534146 h 6857996"/>
              <a:gd name="connsiteX769" fmla="*/ 6005506 w 12191993"/>
              <a:gd name="connsiteY769" fmla="*/ 6529383 h 6857996"/>
              <a:gd name="connsiteX770" fmla="*/ 6003918 w 12191993"/>
              <a:gd name="connsiteY770" fmla="*/ 6529383 h 6857996"/>
              <a:gd name="connsiteX771" fmla="*/ 6002330 w 12191993"/>
              <a:gd name="connsiteY771" fmla="*/ 6529383 h 6857996"/>
              <a:gd name="connsiteX772" fmla="*/ 5983280 w 12191993"/>
              <a:gd name="connsiteY772" fmla="*/ 6521446 h 6857996"/>
              <a:gd name="connsiteX773" fmla="*/ 5983280 w 12191993"/>
              <a:gd name="connsiteY773" fmla="*/ 6519858 h 6857996"/>
              <a:gd name="connsiteX774" fmla="*/ 6113455 w 12191993"/>
              <a:gd name="connsiteY774" fmla="*/ 6516683 h 6857996"/>
              <a:gd name="connsiteX775" fmla="*/ 6121393 w 12191993"/>
              <a:gd name="connsiteY775" fmla="*/ 6527796 h 6857996"/>
              <a:gd name="connsiteX776" fmla="*/ 6113455 w 12191993"/>
              <a:gd name="connsiteY776" fmla="*/ 6527796 h 6857996"/>
              <a:gd name="connsiteX777" fmla="*/ 6103930 w 12191993"/>
              <a:gd name="connsiteY777" fmla="*/ 6516683 h 6857996"/>
              <a:gd name="connsiteX778" fmla="*/ 6103930 w 12191993"/>
              <a:gd name="connsiteY778" fmla="*/ 6527796 h 6857996"/>
              <a:gd name="connsiteX779" fmla="*/ 6095992 w 12191993"/>
              <a:gd name="connsiteY779" fmla="*/ 6527796 h 6857996"/>
              <a:gd name="connsiteX780" fmla="*/ 4716822 w 12191993"/>
              <a:gd name="connsiteY780" fmla="*/ 6515097 h 6857996"/>
              <a:gd name="connsiteX781" fmla="*/ 4728076 w 12191993"/>
              <a:gd name="connsiteY781" fmla="*/ 6516040 h 6857996"/>
              <a:gd name="connsiteX782" fmla="*/ 4738685 w 12191993"/>
              <a:gd name="connsiteY782" fmla="*/ 6530501 h 6857996"/>
              <a:gd name="connsiteX783" fmla="*/ 4732898 w 12191993"/>
              <a:gd name="connsiteY783" fmla="*/ 6543389 h 6857996"/>
              <a:gd name="connsiteX784" fmla="*/ 4716180 w 12191993"/>
              <a:gd name="connsiteY784" fmla="*/ 6546847 h 6857996"/>
              <a:gd name="connsiteX785" fmla="*/ 4713607 w 12191993"/>
              <a:gd name="connsiteY785" fmla="*/ 6543704 h 6857996"/>
              <a:gd name="connsiteX786" fmla="*/ 4713285 w 12191993"/>
              <a:gd name="connsiteY786" fmla="*/ 6540246 h 6857996"/>
              <a:gd name="connsiteX787" fmla="*/ 4713285 w 12191993"/>
              <a:gd name="connsiteY787" fmla="*/ 6535530 h 6857996"/>
              <a:gd name="connsiteX788" fmla="*/ 4713607 w 12191993"/>
              <a:gd name="connsiteY788" fmla="*/ 6519813 h 6857996"/>
              <a:gd name="connsiteX789" fmla="*/ 4713607 w 12191993"/>
              <a:gd name="connsiteY789" fmla="*/ 6517298 h 6857996"/>
              <a:gd name="connsiteX790" fmla="*/ 4716822 w 12191993"/>
              <a:gd name="connsiteY790" fmla="*/ 6515097 h 6857996"/>
              <a:gd name="connsiteX791" fmla="*/ 6214308 w 12191993"/>
              <a:gd name="connsiteY791" fmla="*/ 6515096 h 6857996"/>
              <a:gd name="connsiteX792" fmla="*/ 6224580 w 12191993"/>
              <a:gd name="connsiteY792" fmla="*/ 6523033 h 6857996"/>
              <a:gd name="connsiteX793" fmla="*/ 6211226 w 12191993"/>
              <a:gd name="connsiteY793" fmla="*/ 6529383 h 6857996"/>
              <a:gd name="connsiteX794" fmla="*/ 6214308 w 12191993"/>
              <a:gd name="connsiteY794" fmla="*/ 6515096 h 6857996"/>
              <a:gd name="connsiteX795" fmla="*/ 6121392 w 12191993"/>
              <a:gd name="connsiteY795" fmla="*/ 6513508 h 6857996"/>
              <a:gd name="connsiteX796" fmla="*/ 6153142 w 12191993"/>
              <a:gd name="connsiteY796" fmla="*/ 6527796 h 6857996"/>
              <a:gd name="connsiteX797" fmla="*/ 6132505 w 12191993"/>
              <a:gd name="connsiteY797" fmla="*/ 6527796 h 6857996"/>
              <a:gd name="connsiteX798" fmla="*/ 6094405 w 12191993"/>
              <a:gd name="connsiteY798" fmla="*/ 6513508 h 6857996"/>
              <a:gd name="connsiteX799" fmla="*/ 6084881 w 12191993"/>
              <a:gd name="connsiteY799" fmla="*/ 6527796 h 6857996"/>
              <a:gd name="connsiteX800" fmla="*/ 6062656 w 12191993"/>
              <a:gd name="connsiteY800" fmla="*/ 6527796 h 6857996"/>
              <a:gd name="connsiteX801" fmla="*/ 5802498 w 12191993"/>
              <a:gd name="connsiteY801" fmla="*/ 6508746 h 6857996"/>
              <a:gd name="connsiteX802" fmla="*/ 5799587 w 12191993"/>
              <a:gd name="connsiteY802" fmla="*/ 6509699 h 6857996"/>
              <a:gd name="connsiteX803" fmla="*/ 5791174 w 12191993"/>
              <a:gd name="connsiteY803" fmla="*/ 6512874 h 6857996"/>
              <a:gd name="connsiteX804" fmla="*/ 5787614 w 12191993"/>
              <a:gd name="connsiteY804" fmla="*/ 6517636 h 6857996"/>
              <a:gd name="connsiteX805" fmla="*/ 5787614 w 12191993"/>
              <a:gd name="connsiteY805" fmla="*/ 6523351 h 6857996"/>
              <a:gd name="connsiteX806" fmla="*/ 5788262 w 12191993"/>
              <a:gd name="connsiteY806" fmla="*/ 6531924 h 6857996"/>
              <a:gd name="connsiteX807" fmla="*/ 5784703 w 12191993"/>
              <a:gd name="connsiteY807" fmla="*/ 6534781 h 6857996"/>
              <a:gd name="connsiteX808" fmla="*/ 5783085 w 12191993"/>
              <a:gd name="connsiteY808" fmla="*/ 6534464 h 6857996"/>
              <a:gd name="connsiteX809" fmla="*/ 5780172 w 12191993"/>
              <a:gd name="connsiteY809" fmla="*/ 6534464 h 6857996"/>
              <a:gd name="connsiteX810" fmla="*/ 5777584 w 12191993"/>
              <a:gd name="connsiteY810" fmla="*/ 6537639 h 6857996"/>
              <a:gd name="connsiteX811" fmla="*/ 5775966 w 12191993"/>
              <a:gd name="connsiteY811" fmla="*/ 6541766 h 6857996"/>
              <a:gd name="connsiteX812" fmla="*/ 5775318 w 12191993"/>
              <a:gd name="connsiteY812" fmla="*/ 6543671 h 6857996"/>
              <a:gd name="connsiteX813" fmla="*/ 5776613 w 12191993"/>
              <a:gd name="connsiteY813" fmla="*/ 6544306 h 6857996"/>
              <a:gd name="connsiteX814" fmla="*/ 5778554 w 12191993"/>
              <a:gd name="connsiteY814" fmla="*/ 6544306 h 6857996"/>
              <a:gd name="connsiteX815" fmla="*/ 5782113 w 12191993"/>
              <a:gd name="connsiteY815" fmla="*/ 6544306 h 6857996"/>
              <a:gd name="connsiteX816" fmla="*/ 5784379 w 12191993"/>
              <a:gd name="connsiteY816" fmla="*/ 6543989 h 6857996"/>
              <a:gd name="connsiteX817" fmla="*/ 5787614 w 12191993"/>
              <a:gd name="connsiteY817" fmla="*/ 6551926 h 6857996"/>
              <a:gd name="connsiteX818" fmla="*/ 5787614 w 12191993"/>
              <a:gd name="connsiteY818" fmla="*/ 6569706 h 6857996"/>
              <a:gd name="connsiteX819" fmla="*/ 5787614 w 12191993"/>
              <a:gd name="connsiteY819" fmla="*/ 6577326 h 6857996"/>
              <a:gd name="connsiteX820" fmla="*/ 5787290 w 12191993"/>
              <a:gd name="connsiteY820" fmla="*/ 6584946 h 6857996"/>
              <a:gd name="connsiteX821" fmla="*/ 5808000 w 12191993"/>
              <a:gd name="connsiteY821" fmla="*/ 6600821 h 6857996"/>
              <a:gd name="connsiteX822" fmla="*/ 5824500 w 12191993"/>
              <a:gd name="connsiteY822" fmla="*/ 6597646 h 6857996"/>
              <a:gd name="connsiteX823" fmla="*/ 5825795 w 12191993"/>
              <a:gd name="connsiteY823" fmla="*/ 6589074 h 6857996"/>
              <a:gd name="connsiteX824" fmla="*/ 5825148 w 12191993"/>
              <a:gd name="connsiteY824" fmla="*/ 6588121 h 6857996"/>
              <a:gd name="connsiteX825" fmla="*/ 5823208 w 12191993"/>
              <a:gd name="connsiteY825" fmla="*/ 6588439 h 6857996"/>
              <a:gd name="connsiteX826" fmla="*/ 5812205 w 12191993"/>
              <a:gd name="connsiteY826" fmla="*/ 6590026 h 6857996"/>
              <a:gd name="connsiteX827" fmla="*/ 5804439 w 12191993"/>
              <a:gd name="connsiteY827" fmla="*/ 6586216 h 6857996"/>
              <a:gd name="connsiteX828" fmla="*/ 5802821 w 12191993"/>
              <a:gd name="connsiteY828" fmla="*/ 6569706 h 6857996"/>
              <a:gd name="connsiteX829" fmla="*/ 5802821 w 12191993"/>
              <a:gd name="connsiteY829" fmla="*/ 6549386 h 6857996"/>
              <a:gd name="connsiteX830" fmla="*/ 5807028 w 12191993"/>
              <a:gd name="connsiteY830" fmla="*/ 6543671 h 6857996"/>
              <a:gd name="connsiteX831" fmla="*/ 5812205 w 12191993"/>
              <a:gd name="connsiteY831" fmla="*/ 6543989 h 6857996"/>
              <a:gd name="connsiteX832" fmla="*/ 5817058 w 12191993"/>
              <a:gd name="connsiteY832" fmla="*/ 6543989 h 6857996"/>
              <a:gd name="connsiteX833" fmla="*/ 5820941 w 12191993"/>
              <a:gd name="connsiteY833" fmla="*/ 6544306 h 6857996"/>
              <a:gd name="connsiteX834" fmla="*/ 5824500 w 12191993"/>
              <a:gd name="connsiteY834" fmla="*/ 6541131 h 6857996"/>
              <a:gd name="connsiteX835" fmla="*/ 5826118 w 12191993"/>
              <a:gd name="connsiteY835" fmla="*/ 6535099 h 6857996"/>
              <a:gd name="connsiteX836" fmla="*/ 5825148 w 12191993"/>
              <a:gd name="connsiteY836" fmla="*/ 6533829 h 6857996"/>
              <a:gd name="connsiteX837" fmla="*/ 5824500 w 12191993"/>
              <a:gd name="connsiteY837" fmla="*/ 6533829 h 6857996"/>
              <a:gd name="connsiteX838" fmla="*/ 5817382 w 12191993"/>
              <a:gd name="connsiteY838" fmla="*/ 6534464 h 6857996"/>
              <a:gd name="connsiteX839" fmla="*/ 5806706 w 12191993"/>
              <a:gd name="connsiteY839" fmla="*/ 6534464 h 6857996"/>
              <a:gd name="connsiteX840" fmla="*/ 5802174 w 12191993"/>
              <a:gd name="connsiteY840" fmla="*/ 6531606 h 6857996"/>
              <a:gd name="connsiteX841" fmla="*/ 5803469 w 12191993"/>
              <a:gd name="connsiteY841" fmla="*/ 6514779 h 6857996"/>
              <a:gd name="connsiteX842" fmla="*/ 5803792 w 12191993"/>
              <a:gd name="connsiteY842" fmla="*/ 6510969 h 6857996"/>
              <a:gd name="connsiteX843" fmla="*/ 5802498 w 12191993"/>
              <a:gd name="connsiteY843" fmla="*/ 6508746 h 6857996"/>
              <a:gd name="connsiteX844" fmla="*/ 5988043 w 12191993"/>
              <a:gd name="connsiteY844" fmla="*/ 6507158 h 6857996"/>
              <a:gd name="connsiteX845" fmla="*/ 5983280 w 12191993"/>
              <a:gd name="connsiteY845" fmla="*/ 6516683 h 6857996"/>
              <a:gd name="connsiteX846" fmla="*/ 5984868 w 12191993"/>
              <a:gd name="connsiteY846" fmla="*/ 6516683 h 6857996"/>
              <a:gd name="connsiteX847" fmla="*/ 5986456 w 12191993"/>
              <a:gd name="connsiteY847" fmla="*/ 6515096 h 6857996"/>
              <a:gd name="connsiteX848" fmla="*/ 6005506 w 12191993"/>
              <a:gd name="connsiteY848" fmla="*/ 6524621 h 6857996"/>
              <a:gd name="connsiteX849" fmla="*/ 6005506 w 12191993"/>
              <a:gd name="connsiteY849" fmla="*/ 6526209 h 6857996"/>
              <a:gd name="connsiteX850" fmla="*/ 6007094 w 12191993"/>
              <a:gd name="connsiteY850" fmla="*/ 6527796 h 6857996"/>
              <a:gd name="connsiteX851" fmla="*/ 6010268 w 12191993"/>
              <a:gd name="connsiteY851" fmla="*/ 6519859 h 6857996"/>
              <a:gd name="connsiteX852" fmla="*/ 6008681 w 12191993"/>
              <a:gd name="connsiteY852" fmla="*/ 6518271 h 6857996"/>
              <a:gd name="connsiteX853" fmla="*/ 6007094 w 12191993"/>
              <a:gd name="connsiteY853" fmla="*/ 6519859 h 6857996"/>
              <a:gd name="connsiteX854" fmla="*/ 5989630 w 12191993"/>
              <a:gd name="connsiteY854" fmla="*/ 6510333 h 6857996"/>
              <a:gd name="connsiteX855" fmla="*/ 5989630 w 12191993"/>
              <a:gd name="connsiteY855" fmla="*/ 6508746 h 6857996"/>
              <a:gd name="connsiteX856" fmla="*/ 4689454 w 12191993"/>
              <a:gd name="connsiteY856" fmla="*/ 6505572 h 6857996"/>
              <a:gd name="connsiteX857" fmla="*/ 4687884 w 12191993"/>
              <a:gd name="connsiteY857" fmla="*/ 6507802 h 6857996"/>
              <a:gd name="connsiteX858" fmla="*/ 4687884 w 12191993"/>
              <a:gd name="connsiteY858" fmla="*/ 6510351 h 6857996"/>
              <a:gd name="connsiteX859" fmla="*/ 4691335 w 12191993"/>
              <a:gd name="connsiteY859" fmla="*/ 6513218 h 6857996"/>
              <a:gd name="connsiteX860" fmla="*/ 4696669 w 12191993"/>
              <a:gd name="connsiteY860" fmla="*/ 6518634 h 6857996"/>
              <a:gd name="connsiteX861" fmla="*/ 4696984 w 12191993"/>
              <a:gd name="connsiteY861" fmla="*/ 6541572 h 6857996"/>
              <a:gd name="connsiteX862" fmla="*/ 4696984 w 12191993"/>
              <a:gd name="connsiteY862" fmla="*/ 6563236 h 6857996"/>
              <a:gd name="connsiteX863" fmla="*/ 4696669 w 12191993"/>
              <a:gd name="connsiteY863" fmla="*/ 6586173 h 6857996"/>
              <a:gd name="connsiteX864" fmla="*/ 4691335 w 12191993"/>
              <a:gd name="connsiteY864" fmla="*/ 6591589 h 6857996"/>
              <a:gd name="connsiteX865" fmla="*/ 4687884 w 12191993"/>
              <a:gd name="connsiteY865" fmla="*/ 6594775 h 6857996"/>
              <a:gd name="connsiteX866" fmla="*/ 4687884 w 12191993"/>
              <a:gd name="connsiteY866" fmla="*/ 6597324 h 6857996"/>
              <a:gd name="connsiteX867" fmla="*/ 4689768 w 12191993"/>
              <a:gd name="connsiteY867" fmla="*/ 6599235 h 6857996"/>
              <a:gd name="connsiteX868" fmla="*/ 4694788 w 12191993"/>
              <a:gd name="connsiteY868" fmla="*/ 6599235 h 6857996"/>
              <a:gd name="connsiteX869" fmla="*/ 4705139 w 12191993"/>
              <a:gd name="connsiteY869" fmla="*/ 6598917 h 6857996"/>
              <a:gd name="connsiteX870" fmla="*/ 4715179 w 12191993"/>
              <a:gd name="connsiteY870" fmla="*/ 6599235 h 6857996"/>
              <a:gd name="connsiteX871" fmla="*/ 4720199 w 12191993"/>
              <a:gd name="connsiteY871" fmla="*/ 6599235 h 6857996"/>
              <a:gd name="connsiteX872" fmla="*/ 4722082 w 12191993"/>
              <a:gd name="connsiteY872" fmla="*/ 6597324 h 6857996"/>
              <a:gd name="connsiteX873" fmla="*/ 4722082 w 12191993"/>
              <a:gd name="connsiteY873" fmla="*/ 6594775 h 6857996"/>
              <a:gd name="connsiteX874" fmla="*/ 4718630 w 12191993"/>
              <a:gd name="connsiteY874" fmla="*/ 6591589 h 6857996"/>
              <a:gd name="connsiteX875" fmla="*/ 4713299 w 12191993"/>
              <a:gd name="connsiteY875" fmla="*/ 6586173 h 6857996"/>
              <a:gd name="connsiteX876" fmla="*/ 4712983 w 12191993"/>
              <a:gd name="connsiteY876" fmla="*/ 6563236 h 6857996"/>
              <a:gd name="connsiteX877" fmla="*/ 4712983 w 12191993"/>
              <a:gd name="connsiteY877" fmla="*/ 6556864 h 6857996"/>
              <a:gd name="connsiteX878" fmla="*/ 4714552 w 12191993"/>
              <a:gd name="connsiteY878" fmla="*/ 6554315 h 6857996"/>
              <a:gd name="connsiteX879" fmla="*/ 4716434 w 12191993"/>
              <a:gd name="connsiteY879" fmla="*/ 6554634 h 6857996"/>
              <a:gd name="connsiteX880" fmla="*/ 4717374 w 12191993"/>
              <a:gd name="connsiteY880" fmla="*/ 6554315 h 6857996"/>
              <a:gd name="connsiteX881" fmla="*/ 4718317 w 12191993"/>
              <a:gd name="connsiteY881" fmla="*/ 6554315 h 6857996"/>
              <a:gd name="connsiteX882" fmla="*/ 4723964 w 12191993"/>
              <a:gd name="connsiteY882" fmla="*/ 6559731 h 6857996"/>
              <a:gd name="connsiteX883" fmla="*/ 4738398 w 12191993"/>
              <a:gd name="connsiteY883" fmla="*/ 6591271 h 6857996"/>
              <a:gd name="connsiteX884" fmla="*/ 4744045 w 12191993"/>
              <a:gd name="connsiteY884" fmla="*/ 6599235 h 6857996"/>
              <a:gd name="connsiteX885" fmla="*/ 4746241 w 12191993"/>
              <a:gd name="connsiteY885" fmla="*/ 6599235 h 6857996"/>
              <a:gd name="connsiteX886" fmla="*/ 4753771 w 12191993"/>
              <a:gd name="connsiteY886" fmla="*/ 6599235 h 6857996"/>
              <a:gd name="connsiteX887" fmla="*/ 4764125 w 12191993"/>
              <a:gd name="connsiteY887" fmla="*/ 6599235 h 6857996"/>
              <a:gd name="connsiteX888" fmla="*/ 4765065 w 12191993"/>
              <a:gd name="connsiteY888" fmla="*/ 6599235 h 6857996"/>
              <a:gd name="connsiteX889" fmla="*/ 4767260 w 12191993"/>
              <a:gd name="connsiteY889" fmla="*/ 6597642 h 6857996"/>
              <a:gd name="connsiteX890" fmla="*/ 4767260 w 12191993"/>
              <a:gd name="connsiteY890" fmla="*/ 6595094 h 6857996"/>
              <a:gd name="connsiteX891" fmla="*/ 4764748 w 12191993"/>
              <a:gd name="connsiteY891" fmla="*/ 6592226 h 6857996"/>
              <a:gd name="connsiteX892" fmla="*/ 4755652 w 12191993"/>
              <a:gd name="connsiteY892" fmla="*/ 6584899 h 6857996"/>
              <a:gd name="connsiteX893" fmla="*/ 4739653 w 12191993"/>
              <a:gd name="connsiteY893" fmla="*/ 6556864 h 6857996"/>
              <a:gd name="connsiteX894" fmla="*/ 4737769 w 12191993"/>
              <a:gd name="connsiteY894" fmla="*/ 6552722 h 6857996"/>
              <a:gd name="connsiteX895" fmla="*/ 4737144 w 12191993"/>
              <a:gd name="connsiteY895" fmla="*/ 6551767 h 6857996"/>
              <a:gd name="connsiteX896" fmla="*/ 4740280 w 12191993"/>
              <a:gd name="connsiteY896" fmla="*/ 6550174 h 6857996"/>
              <a:gd name="connsiteX897" fmla="*/ 4755026 w 12191993"/>
              <a:gd name="connsiteY897" fmla="*/ 6528510 h 6857996"/>
              <a:gd name="connsiteX898" fmla="*/ 4748749 w 12191993"/>
              <a:gd name="connsiteY898" fmla="*/ 6512262 h 6857996"/>
              <a:gd name="connsiteX899" fmla="*/ 4729300 w 12191993"/>
              <a:gd name="connsiteY899" fmla="*/ 6505572 h 6857996"/>
              <a:gd name="connsiteX900" fmla="*/ 4722397 w 12191993"/>
              <a:gd name="connsiteY900" fmla="*/ 6505572 h 6857996"/>
              <a:gd name="connsiteX901" fmla="*/ 4704198 w 12191993"/>
              <a:gd name="connsiteY901" fmla="*/ 6506209 h 6857996"/>
              <a:gd name="connsiteX902" fmla="*/ 4694788 w 12191993"/>
              <a:gd name="connsiteY902" fmla="*/ 6505891 h 6857996"/>
              <a:gd name="connsiteX903" fmla="*/ 4689454 w 12191993"/>
              <a:gd name="connsiteY903" fmla="*/ 6505572 h 6857996"/>
              <a:gd name="connsiteX904" fmla="*/ 6126155 w 12191993"/>
              <a:gd name="connsiteY904" fmla="*/ 6505571 h 6857996"/>
              <a:gd name="connsiteX905" fmla="*/ 6180130 w 12191993"/>
              <a:gd name="connsiteY905" fmla="*/ 6513791 h 6857996"/>
              <a:gd name="connsiteX906" fmla="*/ 6176617 w 12191993"/>
              <a:gd name="connsiteY906" fmla="*/ 6527796 h 6857996"/>
              <a:gd name="connsiteX907" fmla="*/ 6126155 w 12191993"/>
              <a:gd name="connsiteY907" fmla="*/ 6505571 h 6857996"/>
              <a:gd name="connsiteX908" fmla="*/ 6089642 w 12191993"/>
              <a:gd name="connsiteY908" fmla="*/ 6505571 h 6857996"/>
              <a:gd name="connsiteX909" fmla="*/ 6039201 w 12191993"/>
              <a:gd name="connsiteY909" fmla="*/ 6527796 h 6857996"/>
              <a:gd name="connsiteX910" fmla="*/ 6035667 w 12191993"/>
              <a:gd name="connsiteY910" fmla="*/ 6513791 h 6857996"/>
              <a:gd name="connsiteX911" fmla="*/ 6089642 w 12191993"/>
              <a:gd name="connsiteY911" fmla="*/ 6505571 h 6857996"/>
              <a:gd name="connsiteX912" fmla="*/ 5258126 w 12191993"/>
              <a:gd name="connsiteY912" fmla="*/ 6505571 h 6857996"/>
              <a:gd name="connsiteX913" fmla="*/ 5256209 w 12191993"/>
              <a:gd name="connsiteY913" fmla="*/ 6507801 h 6857996"/>
              <a:gd name="connsiteX914" fmla="*/ 5256209 w 12191993"/>
              <a:gd name="connsiteY914" fmla="*/ 6510350 h 6857996"/>
              <a:gd name="connsiteX915" fmla="*/ 5259726 w 12191993"/>
              <a:gd name="connsiteY915" fmla="*/ 6513217 h 6857996"/>
              <a:gd name="connsiteX916" fmla="*/ 5265481 w 12191993"/>
              <a:gd name="connsiteY916" fmla="*/ 6518632 h 6857996"/>
              <a:gd name="connsiteX917" fmla="*/ 5265481 w 12191993"/>
              <a:gd name="connsiteY917" fmla="*/ 6541569 h 6857996"/>
              <a:gd name="connsiteX918" fmla="*/ 5265481 w 12191993"/>
              <a:gd name="connsiteY918" fmla="*/ 6554948 h 6857996"/>
              <a:gd name="connsiteX919" fmla="*/ 5268996 w 12191993"/>
              <a:gd name="connsiteY919" fmla="*/ 6586167 h 6857996"/>
              <a:gd name="connsiteX920" fmla="*/ 5301288 w 12191993"/>
              <a:gd name="connsiteY920" fmla="*/ 6600821 h 6857996"/>
              <a:gd name="connsiteX921" fmla="*/ 5337734 w 12191993"/>
              <a:gd name="connsiteY921" fmla="*/ 6578840 h 6857996"/>
              <a:gd name="connsiteX922" fmla="*/ 5339012 w 12191993"/>
              <a:gd name="connsiteY922" fmla="*/ 6554630 h 6857996"/>
              <a:gd name="connsiteX923" fmla="*/ 5339012 w 12191993"/>
              <a:gd name="connsiteY923" fmla="*/ 6541569 h 6857996"/>
              <a:gd name="connsiteX924" fmla="*/ 5339333 w 12191993"/>
              <a:gd name="connsiteY924" fmla="*/ 6518632 h 6857996"/>
              <a:gd name="connsiteX925" fmla="*/ 5344768 w 12191993"/>
              <a:gd name="connsiteY925" fmla="*/ 6513217 h 6857996"/>
              <a:gd name="connsiteX926" fmla="*/ 5348284 w 12191993"/>
              <a:gd name="connsiteY926" fmla="*/ 6510350 h 6857996"/>
              <a:gd name="connsiteX927" fmla="*/ 5348284 w 12191993"/>
              <a:gd name="connsiteY927" fmla="*/ 6507801 h 6857996"/>
              <a:gd name="connsiteX928" fmla="*/ 5346686 w 12191993"/>
              <a:gd name="connsiteY928" fmla="*/ 6505571 h 6857996"/>
              <a:gd name="connsiteX929" fmla="*/ 5341251 w 12191993"/>
              <a:gd name="connsiteY929" fmla="*/ 6505890 h 6857996"/>
              <a:gd name="connsiteX930" fmla="*/ 5333578 w 12191993"/>
              <a:gd name="connsiteY930" fmla="*/ 6506208 h 6857996"/>
              <a:gd name="connsiteX931" fmla="*/ 5326225 w 12191993"/>
              <a:gd name="connsiteY931" fmla="*/ 6505890 h 6857996"/>
              <a:gd name="connsiteX932" fmla="*/ 5320789 w 12191993"/>
              <a:gd name="connsiteY932" fmla="*/ 6505571 h 6857996"/>
              <a:gd name="connsiteX933" fmla="*/ 5319193 w 12191993"/>
              <a:gd name="connsiteY933" fmla="*/ 6507801 h 6857996"/>
              <a:gd name="connsiteX934" fmla="*/ 5319193 w 12191993"/>
              <a:gd name="connsiteY934" fmla="*/ 6510350 h 6857996"/>
              <a:gd name="connsiteX935" fmla="*/ 5322708 w 12191993"/>
              <a:gd name="connsiteY935" fmla="*/ 6513217 h 6857996"/>
              <a:gd name="connsiteX936" fmla="*/ 5328143 w 12191993"/>
              <a:gd name="connsiteY936" fmla="*/ 6518632 h 6857996"/>
              <a:gd name="connsiteX937" fmla="*/ 5328143 w 12191993"/>
              <a:gd name="connsiteY937" fmla="*/ 6541569 h 6857996"/>
              <a:gd name="connsiteX938" fmla="*/ 5328143 w 12191993"/>
              <a:gd name="connsiteY938" fmla="*/ 6554948 h 6857996"/>
              <a:gd name="connsiteX939" fmla="*/ 5326545 w 12191993"/>
              <a:gd name="connsiteY939" fmla="*/ 6578840 h 6857996"/>
              <a:gd name="connsiteX940" fmla="*/ 5304804 w 12191993"/>
              <a:gd name="connsiteY940" fmla="*/ 6591264 h 6857996"/>
              <a:gd name="connsiteX941" fmla="*/ 5284983 w 12191993"/>
              <a:gd name="connsiteY941" fmla="*/ 6581070 h 6857996"/>
              <a:gd name="connsiteX942" fmla="*/ 5282105 w 12191993"/>
              <a:gd name="connsiteY942" fmla="*/ 6555585 h 6857996"/>
              <a:gd name="connsiteX943" fmla="*/ 5282105 w 12191993"/>
              <a:gd name="connsiteY943" fmla="*/ 6541569 h 6857996"/>
              <a:gd name="connsiteX944" fmla="*/ 5282105 w 12191993"/>
              <a:gd name="connsiteY944" fmla="*/ 6518632 h 6857996"/>
              <a:gd name="connsiteX945" fmla="*/ 5287862 w 12191993"/>
              <a:gd name="connsiteY945" fmla="*/ 6513217 h 6857996"/>
              <a:gd name="connsiteX946" fmla="*/ 5291057 w 12191993"/>
              <a:gd name="connsiteY946" fmla="*/ 6510350 h 6857996"/>
              <a:gd name="connsiteX947" fmla="*/ 5291057 w 12191993"/>
              <a:gd name="connsiteY947" fmla="*/ 6507801 h 6857996"/>
              <a:gd name="connsiteX948" fmla="*/ 5289458 w 12191993"/>
              <a:gd name="connsiteY948" fmla="*/ 6505571 h 6857996"/>
              <a:gd name="connsiteX949" fmla="*/ 5284344 w 12191993"/>
              <a:gd name="connsiteY949" fmla="*/ 6505890 h 6857996"/>
              <a:gd name="connsiteX950" fmla="*/ 5273472 w 12191993"/>
              <a:gd name="connsiteY950" fmla="*/ 6506208 h 6857996"/>
              <a:gd name="connsiteX951" fmla="*/ 5263242 w 12191993"/>
              <a:gd name="connsiteY951" fmla="*/ 6505890 h 6857996"/>
              <a:gd name="connsiteX952" fmla="*/ 5258126 w 12191993"/>
              <a:gd name="connsiteY952" fmla="*/ 6505571 h 6857996"/>
              <a:gd name="connsiteX953" fmla="*/ 5751804 w 12191993"/>
              <a:gd name="connsiteY953" fmla="*/ 6503983 h 6857996"/>
              <a:gd name="connsiteX954" fmla="*/ 5741981 w 12191993"/>
              <a:gd name="connsiteY954" fmla="*/ 6513508 h 6857996"/>
              <a:gd name="connsiteX955" fmla="*/ 5751209 w 12191993"/>
              <a:gd name="connsiteY955" fmla="*/ 6523033 h 6857996"/>
              <a:gd name="connsiteX956" fmla="*/ 5761031 w 12191993"/>
              <a:gd name="connsiteY956" fmla="*/ 6513191 h 6857996"/>
              <a:gd name="connsiteX957" fmla="*/ 5751804 w 12191993"/>
              <a:gd name="connsiteY957" fmla="*/ 6503983 h 6857996"/>
              <a:gd name="connsiteX958" fmla="*/ 5456085 w 12191993"/>
              <a:gd name="connsiteY958" fmla="*/ 6503983 h 6857996"/>
              <a:gd name="connsiteX959" fmla="*/ 5445121 w 12191993"/>
              <a:gd name="connsiteY959" fmla="*/ 6513508 h 6857996"/>
              <a:gd name="connsiteX960" fmla="*/ 5455439 w 12191993"/>
              <a:gd name="connsiteY960" fmla="*/ 6523033 h 6857996"/>
              <a:gd name="connsiteX961" fmla="*/ 5465759 w 12191993"/>
              <a:gd name="connsiteY961" fmla="*/ 6513191 h 6857996"/>
              <a:gd name="connsiteX962" fmla="*/ 5456085 w 12191993"/>
              <a:gd name="connsiteY962" fmla="*/ 6503983 h 6857996"/>
              <a:gd name="connsiteX963" fmla="*/ 6221722 w 12191993"/>
              <a:gd name="connsiteY963" fmla="*/ 6500808 h 6857996"/>
              <a:gd name="connsiteX964" fmla="*/ 6221087 w 12191993"/>
              <a:gd name="connsiteY964" fmla="*/ 6501761 h 6857996"/>
              <a:gd name="connsiteX965" fmla="*/ 6222992 w 12191993"/>
              <a:gd name="connsiteY965" fmla="*/ 6505571 h 6857996"/>
              <a:gd name="connsiteX966" fmla="*/ 6222675 w 12191993"/>
              <a:gd name="connsiteY966" fmla="*/ 6514778 h 6857996"/>
              <a:gd name="connsiteX967" fmla="*/ 6212515 w 12191993"/>
              <a:gd name="connsiteY967" fmla="*/ 6510968 h 6857996"/>
              <a:gd name="connsiteX968" fmla="*/ 6206482 w 12191993"/>
              <a:gd name="connsiteY968" fmla="*/ 6523351 h 6857996"/>
              <a:gd name="connsiteX969" fmla="*/ 6211880 w 12191993"/>
              <a:gd name="connsiteY969" fmla="*/ 6535733 h 6857996"/>
              <a:gd name="connsiteX970" fmla="*/ 6213467 w 12191993"/>
              <a:gd name="connsiteY970" fmla="*/ 6534781 h 6857996"/>
              <a:gd name="connsiteX971" fmla="*/ 6214102 w 12191993"/>
              <a:gd name="connsiteY971" fmla="*/ 6533511 h 6857996"/>
              <a:gd name="connsiteX972" fmla="*/ 6233152 w 12191993"/>
              <a:gd name="connsiteY972" fmla="*/ 6523668 h 6857996"/>
              <a:gd name="connsiteX973" fmla="*/ 6234740 w 12191993"/>
              <a:gd name="connsiteY973" fmla="*/ 6524621 h 6857996"/>
              <a:gd name="connsiteX974" fmla="*/ 6235692 w 12191993"/>
              <a:gd name="connsiteY974" fmla="*/ 6524303 h 6857996"/>
              <a:gd name="connsiteX975" fmla="*/ 6232835 w 12191993"/>
              <a:gd name="connsiteY975" fmla="*/ 6518588 h 6857996"/>
              <a:gd name="connsiteX976" fmla="*/ 6226485 w 12191993"/>
              <a:gd name="connsiteY976" fmla="*/ 6521763 h 6857996"/>
              <a:gd name="connsiteX977" fmla="*/ 6227120 w 12191993"/>
              <a:gd name="connsiteY977" fmla="*/ 6508746 h 6857996"/>
              <a:gd name="connsiteX978" fmla="*/ 6221722 w 12191993"/>
              <a:gd name="connsiteY978" fmla="*/ 6500808 h 6857996"/>
              <a:gd name="connsiteX979" fmla="*/ 5203940 w 12191993"/>
              <a:gd name="connsiteY979" fmla="*/ 6499222 h 6857996"/>
              <a:gd name="connsiteX980" fmla="*/ 5185064 w 12191993"/>
              <a:gd name="connsiteY980" fmla="*/ 6501778 h 6857996"/>
              <a:gd name="connsiteX981" fmla="*/ 5182549 w 12191993"/>
              <a:gd name="connsiteY981" fmla="*/ 6503695 h 6857996"/>
              <a:gd name="connsiteX982" fmla="*/ 5182549 w 12191993"/>
              <a:gd name="connsiteY982" fmla="*/ 6506251 h 6857996"/>
              <a:gd name="connsiteX983" fmla="*/ 5185379 w 12191993"/>
              <a:gd name="connsiteY983" fmla="*/ 6508806 h 6857996"/>
              <a:gd name="connsiteX984" fmla="*/ 5191357 w 12191993"/>
              <a:gd name="connsiteY984" fmla="*/ 6517112 h 6857996"/>
              <a:gd name="connsiteX985" fmla="*/ 5191671 w 12191993"/>
              <a:gd name="connsiteY985" fmla="*/ 6531488 h 6857996"/>
              <a:gd name="connsiteX986" fmla="*/ 5191671 w 12191993"/>
              <a:gd name="connsiteY986" fmla="*/ 6533725 h 6857996"/>
              <a:gd name="connsiteX987" fmla="*/ 5190728 w 12191993"/>
              <a:gd name="connsiteY987" fmla="*/ 6535961 h 6857996"/>
              <a:gd name="connsiteX988" fmla="*/ 5189785 w 12191993"/>
              <a:gd name="connsiteY988" fmla="*/ 6535322 h 6857996"/>
              <a:gd name="connsiteX989" fmla="*/ 5177830 w 12191993"/>
              <a:gd name="connsiteY989" fmla="*/ 6532766 h 6857996"/>
              <a:gd name="connsiteX990" fmla="*/ 5148260 w 12191993"/>
              <a:gd name="connsiteY990" fmla="*/ 6569186 h 6857996"/>
              <a:gd name="connsiteX991" fmla="*/ 5172483 w 12191993"/>
              <a:gd name="connsiteY991" fmla="*/ 6601132 h 6857996"/>
              <a:gd name="connsiteX992" fmla="*/ 5184122 w 12191993"/>
              <a:gd name="connsiteY992" fmla="*/ 6597299 h 6857996"/>
              <a:gd name="connsiteX993" fmla="*/ 5190728 w 12191993"/>
              <a:gd name="connsiteY993" fmla="*/ 6591868 h 6857996"/>
              <a:gd name="connsiteX994" fmla="*/ 5191988 w 12191993"/>
              <a:gd name="connsiteY994" fmla="*/ 6591229 h 6857996"/>
              <a:gd name="connsiteX995" fmla="*/ 5193245 w 12191993"/>
              <a:gd name="connsiteY995" fmla="*/ 6594424 h 6857996"/>
              <a:gd name="connsiteX996" fmla="*/ 5193560 w 12191993"/>
              <a:gd name="connsiteY996" fmla="*/ 6600174 h 6857996"/>
              <a:gd name="connsiteX997" fmla="*/ 5195133 w 12191993"/>
              <a:gd name="connsiteY997" fmla="*/ 6602410 h 6857996"/>
              <a:gd name="connsiteX998" fmla="*/ 5197333 w 12191993"/>
              <a:gd name="connsiteY998" fmla="*/ 6602091 h 6857996"/>
              <a:gd name="connsiteX999" fmla="*/ 5214008 w 12191993"/>
              <a:gd name="connsiteY999" fmla="*/ 6598896 h 6857996"/>
              <a:gd name="connsiteX1000" fmla="*/ 5216522 w 12191993"/>
              <a:gd name="connsiteY1000" fmla="*/ 6596660 h 6857996"/>
              <a:gd name="connsiteX1001" fmla="*/ 5216522 w 12191993"/>
              <a:gd name="connsiteY1001" fmla="*/ 6594424 h 6857996"/>
              <a:gd name="connsiteX1002" fmla="*/ 5214636 w 12191993"/>
              <a:gd name="connsiteY1002" fmla="*/ 6592826 h 6857996"/>
              <a:gd name="connsiteX1003" fmla="*/ 5207399 w 12191993"/>
              <a:gd name="connsiteY1003" fmla="*/ 6589312 h 6857996"/>
              <a:gd name="connsiteX1004" fmla="*/ 5206141 w 12191993"/>
              <a:gd name="connsiteY1004" fmla="*/ 6565671 h 6857996"/>
              <a:gd name="connsiteX1005" fmla="*/ 5206141 w 12191993"/>
              <a:gd name="connsiteY1005" fmla="*/ 6542031 h 6857996"/>
              <a:gd name="connsiteX1006" fmla="*/ 5207085 w 12191993"/>
              <a:gd name="connsiteY1006" fmla="*/ 6501459 h 6857996"/>
              <a:gd name="connsiteX1007" fmla="*/ 5205512 w 12191993"/>
              <a:gd name="connsiteY1007" fmla="*/ 6499222 h 6857996"/>
              <a:gd name="connsiteX1008" fmla="*/ 5203940 w 12191993"/>
              <a:gd name="connsiteY1008" fmla="*/ 6499222 h 6857996"/>
              <a:gd name="connsiteX1009" fmla="*/ 4939540 w 12191993"/>
              <a:gd name="connsiteY1009" fmla="*/ 6499222 h 6857996"/>
              <a:gd name="connsiteX1010" fmla="*/ 4937048 w 12191993"/>
              <a:gd name="connsiteY1010" fmla="*/ 6499540 h 6857996"/>
              <a:gd name="connsiteX1011" fmla="*/ 4918664 w 12191993"/>
              <a:gd name="connsiteY1011" fmla="*/ 6502397 h 6857996"/>
              <a:gd name="connsiteX1012" fmla="*/ 4916484 w 12191993"/>
              <a:gd name="connsiteY1012" fmla="*/ 6504302 h 6857996"/>
              <a:gd name="connsiteX1013" fmla="*/ 4916484 w 12191993"/>
              <a:gd name="connsiteY1013" fmla="*/ 6506525 h 6857996"/>
              <a:gd name="connsiteX1014" fmla="*/ 4920222 w 12191993"/>
              <a:gd name="connsiteY1014" fmla="*/ 6508747 h 6857996"/>
              <a:gd name="connsiteX1015" fmla="*/ 4925520 w 12191993"/>
              <a:gd name="connsiteY1015" fmla="*/ 6513510 h 6857996"/>
              <a:gd name="connsiteX1016" fmla="*/ 4925831 w 12191993"/>
              <a:gd name="connsiteY1016" fmla="*/ 6540497 h 6857996"/>
              <a:gd name="connsiteX1017" fmla="*/ 4925831 w 12191993"/>
              <a:gd name="connsiteY1017" fmla="*/ 6547800 h 6857996"/>
              <a:gd name="connsiteX1018" fmla="*/ 4925520 w 12191993"/>
              <a:gd name="connsiteY1018" fmla="*/ 6589392 h 6857996"/>
              <a:gd name="connsiteX1019" fmla="*/ 4925520 w 12191993"/>
              <a:gd name="connsiteY1019" fmla="*/ 6590980 h 6857996"/>
              <a:gd name="connsiteX1020" fmla="*/ 4927700 w 12191993"/>
              <a:gd name="connsiteY1020" fmla="*/ 6595107 h 6857996"/>
              <a:gd name="connsiteX1021" fmla="*/ 4949199 w 12191993"/>
              <a:gd name="connsiteY1021" fmla="*/ 6600822 h 6857996"/>
              <a:gd name="connsiteX1022" fmla="*/ 4983161 w 12191993"/>
              <a:gd name="connsiteY1022" fmla="*/ 6563675 h 6857996"/>
              <a:gd name="connsiteX1023" fmla="*/ 4959168 w 12191993"/>
              <a:gd name="connsiteY1023" fmla="*/ 6532877 h 6857996"/>
              <a:gd name="connsiteX1024" fmla="*/ 4945770 w 12191993"/>
              <a:gd name="connsiteY1024" fmla="*/ 6538592 h 6857996"/>
              <a:gd name="connsiteX1025" fmla="*/ 4940786 w 12191993"/>
              <a:gd name="connsiteY1025" fmla="*/ 6543355 h 6857996"/>
              <a:gd name="connsiteX1026" fmla="*/ 4940163 w 12191993"/>
              <a:gd name="connsiteY1026" fmla="*/ 6542402 h 6857996"/>
              <a:gd name="connsiteX1027" fmla="*/ 4940163 w 12191993"/>
              <a:gd name="connsiteY1027" fmla="*/ 6541767 h 6857996"/>
              <a:gd name="connsiteX1028" fmla="*/ 4940163 w 12191993"/>
              <a:gd name="connsiteY1028" fmla="*/ 6539227 h 6857996"/>
              <a:gd name="connsiteX1029" fmla="*/ 4940475 w 12191993"/>
              <a:gd name="connsiteY1029" fmla="*/ 6521130 h 6857996"/>
              <a:gd name="connsiteX1030" fmla="*/ 4940786 w 12191993"/>
              <a:gd name="connsiteY1030" fmla="*/ 6503350 h 6857996"/>
              <a:gd name="connsiteX1031" fmla="*/ 4941098 w 12191993"/>
              <a:gd name="connsiteY1031" fmla="*/ 6501445 h 6857996"/>
              <a:gd name="connsiteX1032" fmla="*/ 4939540 w 12191993"/>
              <a:gd name="connsiteY1032" fmla="*/ 6499222 h 6857996"/>
              <a:gd name="connsiteX1033" fmla="*/ 4898522 w 12191993"/>
              <a:gd name="connsiteY1033" fmla="*/ 6499222 h 6857996"/>
              <a:gd name="connsiteX1034" fmla="*/ 4879530 w 12191993"/>
              <a:gd name="connsiteY1034" fmla="*/ 6501778 h 6857996"/>
              <a:gd name="connsiteX1035" fmla="*/ 4876959 w 12191993"/>
              <a:gd name="connsiteY1035" fmla="*/ 6503695 h 6857996"/>
              <a:gd name="connsiteX1036" fmla="*/ 4876959 w 12191993"/>
              <a:gd name="connsiteY1036" fmla="*/ 6506251 h 6857996"/>
              <a:gd name="connsiteX1037" fmla="*/ 4879852 w 12191993"/>
              <a:gd name="connsiteY1037" fmla="*/ 6508806 h 6857996"/>
              <a:gd name="connsiteX1038" fmla="*/ 4885972 w 12191993"/>
              <a:gd name="connsiteY1038" fmla="*/ 6517112 h 6857996"/>
              <a:gd name="connsiteX1039" fmla="*/ 4886292 w 12191993"/>
              <a:gd name="connsiteY1039" fmla="*/ 6531488 h 6857996"/>
              <a:gd name="connsiteX1040" fmla="*/ 4886292 w 12191993"/>
              <a:gd name="connsiteY1040" fmla="*/ 6533725 h 6857996"/>
              <a:gd name="connsiteX1041" fmla="*/ 4885328 w 12191993"/>
              <a:gd name="connsiteY1041" fmla="*/ 6535961 h 6857996"/>
              <a:gd name="connsiteX1042" fmla="*/ 4884360 w 12191993"/>
              <a:gd name="connsiteY1042" fmla="*/ 6535322 h 6857996"/>
              <a:gd name="connsiteX1043" fmla="*/ 4872127 w 12191993"/>
              <a:gd name="connsiteY1043" fmla="*/ 6532766 h 6857996"/>
              <a:gd name="connsiteX1044" fmla="*/ 4841871 w 12191993"/>
              <a:gd name="connsiteY1044" fmla="*/ 6569186 h 6857996"/>
              <a:gd name="connsiteX1045" fmla="*/ 4866980 w 12191993"/>
              <a:gd name="connsiteY1045" fmla="*/ 6601132 h 6857996"/>
              <a:gd name="connsiteX1046" fmla="*/ 4878566 w 12191993"/>
              <a:gd name="connsiteY1046" fmla="*/ 6597299 h 6857996"/>
              <a:gd name="connsiteX1047" fmla="*/ 4885328 w 12191993"/>
              <a:gd name="connsiteY1047" fmla="*/ 6591868 h 6857996"/>
              <a:gd name="connsiteX1048" fmla="*/ 4886614 w 12191993"/>
              <a:gd name="connsiteY1048" fmla="*/ 6591229 h 6857996"/>
              <a:gd name="connsiteX1049" fmla="*/ 4887899 w 12191993"/>
              <a:gd name="connsiteY1049" fmla="*/ 6594424 h 6857996"/>
              <a:gd name="connsiteX1050" fmla="*/ 4888221 w 12191993"/>
              <a:gd name="connsiteY1050" fmla="*/ 6600174 h 6857996"/>
              <a:gd name="connsiteX1051" fmla="*/ 4889831 w 12191993"/>
              <a:gd name="connsiteY1051" fmla="*/ 6602410 h 6857996"/>
              <a:gd name="connsiteX1052" fmla="*/ 4892085 w 12191993"/>
              <a:gd name="connsiteY1052" fmla="*/ 6602091 h 6857996"/>
              <a:gd name="connsiteX1053" fmla="*/ 4909145 w 12191993"/>
              <a:gd name="connsiteY1053" fmla="*/ 6598896 h 6857996"/>
              <a:gd name="connsiteX1054" fmla="*/ 4911721 w 12191993"/>
              <a:gd name="connsiteY1054" fmla="*/ 6596660 h 6857996"/>
              <a:gd name="connsiteX1055" fmla="*/ 4911721 w 12191993"/>
              <a:gd name="connsiteY1055" fmla="*/ 6594424 h 6857996"/>
              <a:gd name="connsiteX1056" fmla="*/ 4910113 w 12191993"/>
              <a:gd name="connsiteY1056" fmla="*/ 6592826 h 6857996"/>
              <a:gd name="connsiteX1057" fmla="*/ 4902066 w 12191993"/>
              <a:gd name="connsiteY1057" fmla="*/ 6589312 h 6857996"/>
              <a:gd name="connsiteX1058" fmla="*/ 4901098 w 12191993"/>
              <a:gd name="connsiteY1058" fmla="*/ 6565671 h 6857996"/>
              <a:gd name="connsiteX1059" fmla="*/ 4901098 w 12191993"/>
              <a:gd name="connsiteY1059" fmla="*/ 6542031 h 6857996"/>
              <a:gd name="connsiteX1060" fmla="*/ 4902066 w 12191993"/>
              <a:gd name="connsiteY1060" fmla="*/ 6501459 h 6857996"/>
              <a:gd name="connsiteX1061" fmla="*/ 4900132 w 12191993"/>
              <a:gd name="connsiteY1061" fmla="*/ 6499222 h 6857996"/>
              <a:gd name="connsiteX1062" fmla="*/ 4898522 w 12191993"/>
              <a:gd name="connsiteY1062" fmla="*/ 6499222 h 6857996"/>
              <a:gd name="connsiteX1063" fmla="*/ 6032809 w 12191993"/>
              <a:gd name="connsiteY1063" fmla="*/ 6467471 h 6857996"/>
              <a:gd name="connsiteX1064" fmla="*/ 6068221 w 12191993"/>
              <a:gd name="connsiteY1064" fmla="*/ 6467471 h 6857996"/>
              <a:gd name="connsiteX1065" fmla="*/ 6078971 w 12191993"/>
              <a:gd name="connsiteY1065" fmla="*/ 6469080 h 6857996"/>
              <a:gd name="connsiteX1066" fmla="*/ 6078971 w 12191993"/>
              <a:gd name="connsiteY1066" fmla="*/ 6471974 h 6857996"/>
              <a:gd name="connsiteX1067" fmla="*/ 6073597 w 12191993"/>
              <a:gd name="connsiteY1067" fmla="*/ 6479694 h 6857996"/>
              <a:gd name="connsiteX1068" fmla="*/ 6073597 w 12191993"/>
              <a:gd name="connsiteY1068" fmla="*/ 6480016 h 6857996"/>
              <a:gd name="connsiteX1069" fmla="*/ 6084979 w 12191993"/>
              <a:gd name="connsiteY1069" fmla="*/ 6488700 h 6857996"/>
              <a:gd name="connsiteX1070" fmla="*/ 6095413 w 12191993"/>
              <a:gd name="connsiteY1070" fmla="*/ 6492560 h 6857996"/>
              <a:gd name="connsiteX1071" fmla="*/ 6097310 w 12191993"/>
              <a:gd name="connsiteY1071" fmla="*/ 6491595 h 6857996"/>
              <a:gd name="connsiteX1072" fmla="*/ 6106163 w 12191993"/>
              <a:gd name="connsiteY1072" fmla="*/ 6479051 h 6857996"/>
              <a:gd name="connsiteX1073" fmla="*/ 6105847 w 12191993"/>
              <a:gd name="connsiteY1073" fmla="*/ 6476799 h 6857996"/>
              <a:gd name="connsiteX1074" fmla="*/ 6104898 w 12191993"/>
              <a:gd name="connsiteY1074" fmla="*/ 6474548 h 6857996"/>
              <a:gd name="connsiteX1075" fmla="*/ 6104898 w 12191993"/>
              <a:gd name="connsiteY1075" fmla="*/ 6474226 h 6857996"/>
              <a:gd name="connsiteX1076" fmla="*/ 6102052 w 12191993"/>
              <a:gd name="connsiteY1076" fmla="*/ 6471331 h 6857996"/>
              <a:gd name="connsiteX1077" fmla="*/ 6107428 w 12191993"/>
              <a:gd name="connsiteY1077" fmla="*/ 6467471 h 6857996"/>
              <a:gd name="connsiteX1078" fmla="*/ 6108060 w 12191993"/>
              <a:gd name="connsiteY1078" fmla="*/ 6467471 h 6857996"/>
              <a:gd name="connsiteX1079" fmla="*/ 6108376 w 12191993"/>
              <a:gd name="connsiteY1079" fmla="*/ 6467471 h 6857996"/>
              <a:gd name="connsiteX1080" fmla="*/ 6112486 w 12191993"/>
              <a:gd name="connsiteY1080" fmla="*/ 6471653 h 6857996"/>
              <a:gd name="connsiteX1081" fmla="*/ 6110589 w 12191993"/>
              <a:gd name="connsiteY1081" fmla="*/ 6479051 h 6857996"/>
              <a:gd name="connsiteX1082" fmla="*/ 6119126 w 12191993"/>
              <a:gd name="connsiteY1082" fmla="*/ 6491595 h 6857996"/>
              <a:gd name="connsiteX1083" fmla="*/ 6121023 w 12191993"/>
              <a:gd name="connsiteY1083" fmla="*/ 6492560 h 6857996"/>
              <a:gd name="connsiteX1084" fmla="*/ 6131774 w 12191993"/>
              <a:gd name="connsiteY1084" fmla="*/ 6488700 h 6857996"/>
              <a:gd name="connsiteX1085" fmla="*/ 6143156 w 12191993"/>
              <a:gd name="connsiteY1085" fmla="*/ 6480016 h 6857996"/>
              <a:gd name="connsiteX1086" fmla="*/ 6143156 w 12191993"/>
              <a:gd name="connsiteY1086" fmla="*/ 6479694 h 6857996"/>
              <a:gd name="connsiteX1087" fmla="*/ 6137781 w 12191993"/>
              <a:gd name="connsiteY1087" fmla="*/ 6471974 h 6857996"/>
              <a:gd name="connsiteX1088" fmla="*/ 6137781 w 12191993"/>
              <a:gd name="connsiteY1088" fmla="*/ 6469080 h 6857996"/>
              <a:gd name="connsiteX1089" fmla="*/ 6148531 w 12191993"/>
              <a:gd name="connsiteY1089" fmla="*/ 6467471 h 6857996"/>
              <a:gd name="connsiteX1090" fmla="*/ 6184576 w 12191993"/>
              <a:gd name="connsiteY1090" fmla="*/ 6467471 h 6857996"/>
              <a:gd name="connsiteX1091" fmla="*/ 6184892 w 12191993"/>
              <a:gd name="connsiteY1091" fmla="*/ 6476478 h 6857996"/>
              <a:gd name="connsiteX1092" fmla="*/ 6182363 w 12191993"/>
              <a:gd name="connsiteY1092" fmla="*/ 6504461 h 6857996"/>
              <a:gd name="connsiteX1093" fmla="*/ 6122920 w 12191993"/>
              <a:gd name="connsiteY1093" fmla="*/ 6495133 h 6857996"/>
              <a:gd name="connsiteX1094" fmla="*/ 6124185 w 12191993"/>
              <a:gd name="connsiteY1094" fmla="*/ 6500923 h 6857996"/>
              <a:gd name="connsiteX1095" fmla="*/ 6109008 w 12191993"/>
              <a:gd name="connsiteY1095" fmla="*/ 6516684 h 6857996"/>
              <a:gd name="connsiteX1096" fmla="*/ 6108376 w 12191993"/>
              <a:gd name="connsiteY1096" fmla="*/ 6516684 h 6857996"/>
              <a:gd name="connsiteX1097" fmla="*/ 6107744 w 12191993"/>
              <a:gd name="connsiteY1097" fmla="*/ 6516684 h 6857996"/>
              <a:gd name="connsiteX1098" fmla="*/ 6092883 w 12191993"/>
              <a:gd name="connsiteY1098" fmla="*/ 6500923 h 6857996"/>
              <a:gd name="connsiteX1099" fmla="*/ 6094148 w 12191993"/>
              <a:gd name="connsiteY1099" fmla="*/ 6495133 h 6857996"/>
              <a:gd name="connsiteX1100" fmla="*/ 6035022 w 12191993"/>
              <a:gd name="connsiteY1100" fmla="*/ 6504461 h 6857996"/>
              <a:gd name="connsiteX1101" fmla="*/ 6032492 w 12191993"/>
              <a:gd name="connsiteY1101" fmla="*/ 6476478 h 6857996"/>
              <a:gd name="connsiteX1102" fmla="*/ 6032809 w 12191993"/>
              <a:gd name="connsiteY1102" fmla="*/ 6467471 h 6857996"/>
              <a:gd name="connsiteX1103" fmla="*/ 6035029 w 12191993"/>
              <a:gd name="connsiteY1103" fmla="*/ 6454771 h 6857996"/>
              <a:gd name="connsiteX1104" fmla="*/ 6108377 w 12191993"/>
              <a:gd name="connsiteY1104" fmla="*/ 6454771 h 6857996"/>
              <a:gd name="connsiteX1105" fmla="*/ 6182357 w 12191993"/>
              <a:gd name="connsiteY1105" fmla="*/ 6454771 h 6857996"/>
              <a:gd name="connsiteX1106" fmla="*/ 6183305 w 12191993"/>
              <a:gd name="connsiteY1106" fmla="*/ 6459317 h 6857996"/>
              <a:gd name="connsiteX1107" fmla="*/ 6148528 w 12191993"/>
              <a:gd name="connsiteY1107" fmla="*/ 6459317 h 6857996"/>
              <a:gd name="connsiteX1108" fmla="*/ 6127346 w 12191993"/>
              <a:gd name="connsiteY1108" fmla="*/ 6471656 h 6857996"/>
              <a:gd name="connsiteX1109" fmla="*/ 6131456 w 12191993"/>
              <a:gd name="connsiteY1109" fmla="*/ 6479450 h 6857996"/>
              <a:gd name="connsiteX1110" fmla="*/ 6121655 w 12191993"/>
              <a:gd name="connsiteY1110" fmla="*/ 6483346 h 6857996"/>
              <a:gd name="connsiteX1111" fmla="*/ 6118810 w 12191993"/>
              <a:gd name="connsiteY1111" fmla="*/ 6478476 h 6857996"/>
              <a:gd name="connsiteX1112" fmla="*/ 6121023 w 12191993"/>
              <a:gd name="connsiteY1112" fmla="*/ 6471332 h 6857996"/>
              <a:gd name="connsiteX1113" fmla="*/ 6108060 w 12191993"/>
              <a:gd name="connsiteY1113" fmla="*/ 6459967 h 6857996"/>
              <a:gd name="connsiteX1114" fmla="*/ 6098892 w 12191993"/>
              <a:gd name="connsiteY1114" fmla="*/ 6463214 h 6857996"/>
              <a:gd name="connsiteX1115" fmla="*/ 6098576 w 12191993"/>
              <a:gd name="connsiteY1115" fmla="*/ 6463863 h 6857996"/>
              <a:gd name="connsiteX1116" fmla="*/ 6092253 w 12191993"/>
              <a:gd name="connsiteY1116" fmla="*/ 6471007 h 6857996"/>
              <a:gd name="connsiteX1117" fmla="*/ 6092253 w 12191993"/>
              <a:gd name="connsiteY1117" fmla="*/ 6474904 h 6857996"/>
              <a:gd name="connsiteX1118" fmla="*/ 6095098 w 12191993"/>
              <a:gd name="connsiteY1118" fmla="*/ 6475553 h 6857996"/>
              <a:gd name="connsiteX1119" fmla="*/ 6096995 w 12191993"/>
              <a:gd name="connsiteY1119" fmla="*/ 6477177 h 6857996"/>
              <a:gd name="connsiteX1120" fmla="*/ 6095098 w 12191993"/>
              <a:gd name="connsiteY1120" fmla="*/ 6483346 h 6857996"/>
              <a:gd name="connsiteX1121" fmla="*/ 6085297 w 12191993"/>
              <a:gd name="connsiteY1121" fmla="*/ 6479450 h 6857996"/>
              <a:gd name="connsiteX1122" fmla="*/ 6089407 w 12191993"/>
              <a:gd name="connsiteY1122" fmla="*/ 6471656 h 6857996"/>
              <a:gd name="connsiteX1123" fmla="*/ 6068225 w 12191993"/>
              <a:gd name="connsiteY1123" fmla="*/ 6459317 h 6857996"/>
              <a:gd name="connsiteX1124" fmla="*/ 6034080 w 12191993"/>
              <a:gd name="connsiteY1124" fmla="*/ 6459317 h 6857996"/>
              <a:gd name="connsiteX1125" fmla="*/ 6035029 w 12191993"/>
              <a:gd name="connsiteY1125" fmla="*/ 6454771 h 6857996"/>
              <a:gd name="connsiteX1126" fmla="*/ 6146512 w 12191993"/>
              <a:gd name="connsiteY1126" fmla="*/ 6416671 h 6857996"/>
              <a:gd name="connsiteX1127" fmla="*/ 6156317 w 12191993"/>
              <a:gd name="connsiteY1127" fmla="*/ 6423414 h 6857996"/>
              <a:gd name="connsiteX1128" fmla="*/ 6156317 w 12191993"/>
              <a:gd name="connsiteY1128" fmla="*/ 6445246 h 6857996"/>
              <a:gd name="connsiteX1129" fmla="*/ 6134092 w 12191993"/>
              <a:gd name="connsiteY1129" fmla="*/ 6445246 h 6857996"/>
              <a:gd name="connsiteX1130" fmla="*/ 6134092 w 12191993"/>
              <a:gd name="connsiteY1130" fmla="*/ 6422450 h 6857996"/>
              <a:gd name="connsiteX1131" fmla="*/ 6135400 w 12191993"/>
              <a:gd name="connsiteY1131" fmla="*/ 6418598 h 6857996"/>
              <a:gd name="connsiteX1132" fmla="*/ 6146512 w 12191993"/>
              <a:gd name="connsiteY1132" fmla="*/ 6416671 h 6857996"/>
              <a:gd name="connsiteX1133" fmla="*/ 6070000 w 12191993"/>
              <a:gd name="connsiteY1133" fmla="*/ 6416671 h 6857996"/>
              <a:gd name="connsiteX1134" fmla="*/ 6080473 w 12191993"/>
              <a:gd name="connsiteY1134" fmla="*/ 6418598 h 6857996"/>
              <a:gd name="connsiteX1135" fmla="*/ 6081705 w 12191993"/>
              <a:gd name="connsiteY1135" fmla="*/ 6422450 h 6857996"/>
              <a:gd name="connsiteX1136" fmla="*/ 6081705 w 12191993"/>
              <a:gd name="connsiteY1136" fmla="*/ 6445246 h 6857996"/>
              <a:gd name="connsiteX1137" fmla="*/ 6061067 w 12191993"/>
              <a:gd name="connsiteY1137" fmla="*/ 6445246 h 6857996"/>
              <a:gd name="connsiteX1138" fmla="*/ 6061067 w 12191993"/>
              <a:gd name="connsiteY1138" fmla="*/ 6423414 h 6857996"/>
              <a:gd name="connsiteX1139" fmla="*/ 6070000 w 12191993"/>
              <a:gd name="connsiteY1139" fmla="*/ 6416671 h 6857996"/>
              <a:gd name="connsiteX1140" fmla="*/ 6108533 w 12191993"/>
              <a:gd name="connsiteY1140" fmla="*/ 6408733 h 6857996"/>
              <a:gd name="connsiteX1141" fmla="*/ 6126155 w 12191993"/>
              <a:gd name="connsiteY1141" fmla="*/ 6422703 h 6857996"/>
              <a:gd name="connsiteX1142" fmla="*/ 6126155 w 12191993"/>
              <a:gd name="connsiteY1142" fmla="*/ 6445246 h 6857996"/>
              <a:gd name="connsiteX1143" fmla="*/ 6108533 w 12191993"/>
              <a:gd name="connsiteY1143" fmla="*/ 6445246 h 6857996"/>
              <a:gd name="connsiteX1144" fmla="*/ 6091230 w 12191993"/>
              <a:gd name="connsiteY1144" fmla="*/ 6445246 h 6857996"/>
              <a:gd name="connsiteX1145" fmla="*/ 6091230 w 12191993"/>
              <a:gd name="connsiteY1145" fmla="*/ 6422703 h 6857996"/>
              <a:gd name="connsiteX1146" fmla="*/ 6108533 w 12191993"/>
              <a:gd name="connsiteY1146" fmla="*/ 6408733 h 6857996"/>
              <a:gd name="connsiteX1147" fmla="*/ 6118217 w 12191993"/>
              <a:gd name="connsiteY1147" fmla="*/ 6397621 h 6857996"/>
              <a:gd name="connsiteX1148" fmla="*/ 6140442 w 12191993"/>
              <a:gd name="connsiteY1148" fmla="*/ 6407781 h 6857996"/>
              <a:gd name="connsiteX1149" fmla="*/ 6131364 w 12191993"/>
              <a:gd name="connsiteY1149" fmla="*/ 6410321 h 6857996"/>
              <a:gd name="connsiteX1150" fmla="*/ 6118217 w 12191993"/>
              <a:gd name="connsiteY1150" fmla="*/ 6400479 h 6857996"/>
              <a:gd name="connsiteX1151" fmla="*/ 6118217 w 12191993"/>
              <a:gd name="connsiteY1151" fmla="*/ 6397621 h 6857996"/>
              <a:gd name="connsiteX1152" fmla="*/ 6097580 w 12191993"/>
              <a:gd name="connsiteY1152" fmla="*/ 6397621 h 6857996"/>
              <a:gd name="connsiteX1153" fmla="*/ 6097580 w 12191993"/>
              <a:gd name="connsiteY1153" fmla="*/ 6400479 h 6857996"/>
              <a:gd name="connsiteX1154" fmla="*/ 6084563 w 12191993"/>
              <a:gd name="connsiteY1154" fmla="*/ 6410321 h 6857996"/>
              <a:gd name="connsiteX1155" fmla="*/ 6075355 w 12191993"/>
              <a:gd name="connsiteY1155" fmla="*/ 6407781 h 6857996"/>
              <a:gd name="connsiteX1156" fmla="*/ 6097580 w 12191993"/>
              <a:gd name="connsiteY1156" fmla="*/ 6397621 h 6857996"/>
              <a:gd name="connsiteX1157" fmla="*/ 6104824 w 12191993"/>
              <a:gd name="connsiteY1157" fmla="*/ 6365871 h 6857996"/>
              <a:gd name="connsiteX1158" fmla="*/ 6107737 w 12191993"/>
              <a:gd name="connsiteY1158" fmla="*/ 6365871 h 6857996"/>
              <a:gd name="connsiteX1159" fmla="*/ 6110650 w 12191993"/>
              <a:gd name="connsiteY1159" fmla="*/ 6365871 h 6857996"/>
              <a:gd name="connsiteX1160" fmla="*/ 6110650 w 12191993"/>
              <a:gd name="connsiteY1160" fmla="*/ 6379335 h 6857996"/>
              <a:gd name="connsiteX1161" fmla="*/ 6124568 w 12191993"/>
              <a:gd name="connsiteY1161" fmla="*/ 6379335 h 6857996"/>
              <a:gd name="connsiteX1162" fmla="*/ 6124568 w 12191993"/>
              <a:gd name="connsiteY1162" fmla="*/ 6385425 h 6857996"/>
              <a:gd name="connsiteX1163" fmla="*/ 6110650 w 12191993"/>
              <a:gd name="connsiteY1163" fmla="*/ 6385425 h 6857996"/>
              <a:gd name="connsiteX1164" fmla="*/ 6110650 w 12191993"/>
              <a:gd name="connsiteY1164" fmla="*/ 6399209 h 6857996"/>
              <a:gd name="connsiteX1165" fmla="*/ 6107737 w 12191993"/>
              <a:gd name="connsiteY1165" fmla="*/ 6399209 h 6857996"/>
              <a:gd name="connsiteX1166" fmla="*/ 6104824 w 12191993"/>
              <a:gd name="connsiteY1166" fmla="*/ 6399209 h 6857996"/>
              <a:gd name="connsiteX1167" fmla="*/ 6104824 w 12191993"/>
              <a:gd name="connsiteY1167" fmla="*/ 6385425 h 6857996"/>
              <a:gd name="connsiteX1168" fmla="*/ 6091230 w 12191993"/>
              <a:gd name="connsiteY1168" fmla="*/ 6385425 h 6857996"/>
              <a:gd name="connsiteX1169" fmla="*/ 6091230 w 12191993"/>
              <a:gd name="connsiteY1169" fmla="*/ 6379335 h 6857996"/>
              <a:gd name="connsiteX1170" fmla="*/ 6104824 w 12191993"/>
              <a:gd name="connsiteY1170" fmla="*/ 6379335 h 6857996"/>
              <a:gd name="connsiteX1171" fmla="*/ 6104824 w 12191993"/>
              <a:gd name="connsiteY1171" fmla="*/ 6365871 h 6857996"/>
              <a:gd name="connsiteX1172" fmla="*/ 6098253 w 12191993"/>
              <a:gd name="connsiteY1172" fmla="*/ 6359521 h 6857996"/>
              <a:gd name="connsiteX1173" fmla="*/ 6098253 w 12191993"/>
              <a:gd name="connsiteY1173" fmla="*/ 6372830 h 6857996"/>
              <a:gd name="connsiteX1174" fmla="*/ 6085284 w 12191993"/>
              <a:gd name="connsiteY1174" fmla="*/ 6372830 h 6857996"/>
              <a:gd name="connsiteX1175" fmla="*/ 6085284 w 12191993"/>
              <a:gd name="connsiteY1175" fmla="*/ 6392793 h 6857996"/>
              <a:gd name="connsiteX1176" fmla="*/ 6062508 w 12191993"/>
              <a:gd name="connsiteY1176" fmla="*/ 6409270 h 6857996"/>
              <a:gd name="connsiteX1177" fmla="*/ 6051753 w 12191993"/>
              <a:gd name="connsiteY1177" fmla="*/ 6424163 h 6857996"/>
              <a:gd name="connsiteX1178" fmla="*/ 6051753 w 12191993"/>
              <a:gd name="connsiteY1178" fmla="*/ 6445710 h 6857996"/>
              <a:gd name="connsiteX1179" fmla="*/ 6028345 w 12191993"/>
              <a:gd name="connsiteY1179" fmla="*/ 6445710 h 6857996"/>
              <a:gd name="connsiteX1180" fmla="*/ 6027080 w 12191993"/>
              <a:gd name="connsiteY1180" fmla="*/ 6449195 h 6857996"/>
              <a:gd name="connsiteX1181" fmla="*/ 6022967 w 12191993"/>
              <a:gd name="connsiteY1181" fmla="*/ 6477397 h 6857996"/>
              <a:gd name="connsiteX1182" fmla="*/ 6046376 w 12191993"/>
              <a:gd name="connsiteY1182" fmla="*/ 6575943 h 6857996"/>
              <a:gd name="connsiteX1183" fmla="*/ 6099202 w 12191993"/>
              <a:gd name="connsiteY1183" fmla="*/ 6673222 h 6857996"/>
              <a:gd name="connsiteX1184" fmla="*/ 6108060 w 12191993"/>
              <a:gd name="connsiteY1184" fmla="*/ 6678609 h 6857996"/>
              <a:gd name="connsiteX1185" fmla="*/ 6108376 w 12191993"/>
              <a:gd name="connsiteY1185" fmla="*/ 6678609 h 6857996"/>
              <a:gd name="connsiteX1186" fmla="*/ 6108692 w 12191993"/>
              <a:gd name="connsiteY1186" fmla="*/ 6678609 h 6857996"/>
              <a:gd name="connsiteX1187" fmla="*/ 6117866 w 12191993"/>
              <a:gd name="connsiteY1187" fmla="*/ 6673222 h 6857996"/>
              <a:gd name="connsiteX1188" fmla="*/ 6171009 w 12191993"/>
              <a:gd name="connsiteY1188" fmla="*/ 6575943 h 6857996"/>
              <a:gd name="connsiteX1189" fmla="*/ 6194417 w 12191993"/>
              <a:gd name="connsiteY1189" fmla="*/ 6477397 h 6857996"/>
              <a:gd name="connsiteX1190" fmla="*/ 6190305 w 12191993"/>
              <a:gd name="connsiteY1190" fmla="*/ 6449195 h 6857996"/>
              <a:gd name="connsiteX1191" fmla="*/ 6189040 w 12191993"/>
              <a:gd name="connsiteY1191" fmla="*/ 6445710 h 6857996"/>
              <a:gd name="connsiteX1192" fmla="*/ 6165631 w 12191993"/>
              <a:gd name="connsiteY1192" fmla="*/ 6445710 h 6857996"/>
              <a:gd name="connsiteX1193" fmla="*/ 6165631 w 12191993"/>
              <a:gd name="connsiteY1193" fmla="*/ 6424163 h 6857996"/>
              <a:gd name="connsiteX1194" fmla="*/ 6154560 w 12191993"/>
              <a:gd name="connsiteY1194" fmla="*/ 6409270 h 6857996"/>
              <a:gd name="connsiteX1195" fmla="*/ 6132101 w 12191993"/>
              <a:gd name="connsiteY1195" fmla="*/ 6392793 h 6857996"/>
              <a:gd name="connsiteX1196" fmla="*/ 6132101 w 12191993"/>
              <a:gd name="connsiteY1196" fmla="*/ 6372830 h 6857996"/>
              <a:gd name="connsiteX1197" fmla="*/ 6118498 w 12191993"/>
              <a:gd name="connsiteY1197" fmla="*/ 6372830 h 6857996"/>
              <a:gd name="connsiteX1198" fmla="*/ 6118498 w 12191993"/>
              <a:gd name="connsiteY1198" fmla="*/ 6359521 h 6857996"/>
              <a:gd name="connsiteX1199" fmla="*/ 6108376 w 12191993"/>
              <a:gd name="connsiteY1199" fmla="*/ 6359521 h 6857996"/>
              <a:gd name="connsiteX1200" fmla="*/ 6098253 w 12191993"/>
              <a:gd name="connsiteY1200" fmla="*/ 6359521 h 6857996"/>
              <a:gd name="connsiteX1201" fmla="*/ 0 w 12191993"/>
              <a:gd name="connsiteY1201" fmla="*/ 0 h 6857996"/>
              <a:gd name="connsiteX1202" fmla="*/ 12191993 w 12191993"/>
              <a:gd name="connsiteY1202" fmla="*/ 0 h 6857996"/>
              <a:gd name="connsiteX1203" fmla="*/ 12191993 w 12191993"/>
              <a:gd name="connsiteY1203" fmla="*/ 6857996 h 6857996"/>
              <a:gd name="connsiteX1204" fmla="*/ 0 w 12191993"/>
              <a:gd name="connsiteY1204" fmla="*/ 6857996 h 685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Lst>
            <a:rect l="l" t="t" r="r" b="b"/>
            <a:pathLst>
              <a:path w="12191993" h="6857996">
                <a:moveTo>
                  <a:pt x="6150497" y="6688738"/>
                </a:moveTo>
                <a:cubicBezTo>
                  <a:pt x="6148985" y="6689343"/>
                  <a:pt x="6148380" y="6691157"/>
                  <a:pt x="6148985" y="6692367"/>
                </a:cubicBezTo>
                <a:cubicBezTo>
                  <a:pt x="6149590" y="6693878"/>
                  <a:pt x="6151404" y="6694483"/>
                  <a:pt x="6152916" y="6693878"/>
                </a:cubicBezTo>
                <a:cubicBezTo>
                  <a:pt x="6154125" y="6693274"/>
                  <a:pt x="6154730" y="6691459"/>
                  <a:pt x="6154125" y="6690250"/>
                </a:cubicBezTo>
                <a:cubicBezTo>
                  <a:pt x="6153521" y="6688738"/>
                  <a:pt x="6152009" y="6688133"/>
                  <a:pt x="6150497" y="6688738"/>
                </a:cubicBezTo>
                <a:close/>
                <a:moveTo>
                  <a:pt x="6092818" y="6684958"/>
                </a:moveTo>
                <a:lnTo>
                  <a:pt x="6092818" y="6686546"/>
                </a:lnTo>
                <a:lnTo>
                  <a:pt x="6094405" y="6688133"/>
                </a:lnTo>
                <a:lnTo>
                  <a:pt x="6092818" y="6708771"/>
                </a:lnTo>
                <a:lnTo>
                  <a:pt x="6091231" y="6710359"/>
                </a:lnTo>
                <a:lnTo>
                  <a:pt x="6097580" y="6711946"/>
                </a:lnTo>
                <a:lnTo>
                  <a:pt x="6097580" y="6708771"/>
                </a:lnTo>
                <a:lnTo>
                  <a:pt x="6095993" y="6708771"/>
                </a:lnTo>
                <a:lnTo>
                  <a:pt x="6097580" y="6692896"/>
                </a:lnTo>
                <a:lnTo>
                  <a:pt x="6111868" y="6711946"/>
                </a:lnTo>
                <a:lnTo>
                  <a:pt x="6115043" y="6711946"/>
                </a:lnTo>
                <a:lnTo>
                  <a:pt x="6113456" y="6688133"/>
                </a:lnTo>
                <a:lnTo>
                  <a:pt x="6113456" y="6686546"/>
                </a:lnTo>
                <a:lnTo>
                  <a:pt x="6108693" y="6686546"/>
                </a:lnTo>
                <a:lnTo>
                  <a:pt x="6108693" y="6688133"/>
                </a:lnTo>
                <a:lnTo>
                  <a:pt x="6110281" y="6688133"/>
                </a:lnTo>
                <a:lnTo>
                  <a:pt x="6111868" y="6704009"/>
                </a:lnTo>
                <a:lnTo>
                  <a:pt x="6097580" y="6686546"/>
                </a:lnTo>
                <a:close/>
                <a:moveTo>
                  <a:pt x="6080118" y="6683371"/>
                </a:moveTo>
                <a:lnTo>
                  <a:pt x="6080118" y="6684959"/>
                </a:lnTo>
                <a:lnTo>
                  <a:pt x="6081705" y="6686546"/>
                </a:lnTo>
                <a:lnTo>
                  <a:pt x="6076943" y="6705597"/>
                </a:lnTo>
                <a:lnTo>
                  <a:pt x="6075355" y="6707184"/>
                </a:lnTo>
                <a:lnTo>
                  <a:pt x="6083293" y="6710359"/>
                </a:lnTo>
                <a:lnTo>
                  <a:pt x="6083293" y="6708772"/>
                </a:lnTo>
                <a:lnTo>
                  <a:pt x="6081705" y="6707184"/>
                </a:lnTo>
                <a:lnTo>
                  <a:pt x="6086468" y="6686546"/>
                </a:lnTo>
                <a:lnTo>
                  <a:pt x="6088055" y="6686546"/>
                </a:lnTo>
                <a:lnTo>
                  <a:pt x="6088055" y="6684959"/>
                </a:lnTo>
                <a:close/>
                <a:moveTo>
                  <a:pt x="6137500" y="6681783"/>
                </a:moveTo>
                <a:cubicBezTo>
                  <a:pt x="6135252" y="6682101"/>
                  <a:pt x="6133647" y="6682101"/>
                  <a:pt x="6131078" y="6682736"/>
                </a:cubicBezTo>
                <a:cubicBezTo>
                  <a:pt x="6123373" y="6684958"/>
                  <a:pt x="6116630" y="6689086"/>
                  <a:pt x="6120162" y="6699246"/>
                </a:cubicBezTo>
                <a:cubicBezTo>
                  <a:pt x="6122409" y="6708453"/>
                  <a:pt x="6129152" y="6710358"/>
                  <a:pt x="6136536" y="6708771"/>
                </a:cubicBezTo>
                <a:cubicBezTo>
                  <a:pt x="6140389" y="6707818"/>
                  <a:pt x="6142637" y="6706231"/>
                  <a:pt x="6145205" y="6703373"/>
                </a:cubicBezTo>
                <a:cubicBezTo>
                  <a:pt x="6145205" y="6703373"/>
                  <a:pt x="6145205" y="6703373"/>
                  <a:pt x="6143279" y="6697658"/>
                </a:cubicBezTo>
                <a:cubicBezTo>
                  <a:pt x="6143279" y="6697658"/>
                  <a:pt x="6143279" y="6697658"/>
                  <a:pt x="6142316" y="6697658"/>
                </a:cubicBezTo>
                <a:cubicBezTo>
                  <a:pt x="6142637" y="6701468"/>
                  <a:pt x="6139105" y="6704961"/>
                  <a:pt x="6136215" y="6705596"/>
                </a:cubicBezTo>
                <a:cubicBezTo>
                  <a:pt x="6131399" y="6706548"/>
                  <a:pt x="6126583" y="6703056"/>
                  <a:pt x="6126262" y="6698293"/>
                </a:cubicBezTo>
                <a:cubicBezTo>
                  <a:pt x="6126262" y="6698293"/>
                  <a:pt x="6126262" y="6698293"/>
                  <a:pt x="6138784" y="6695436"/>
                </a:cubicBezTo>
                <a:cubicBezTo>
                  <a:pt x="6138784" y="6695436"/>
                  <a:pt x="6138784" y="6695436"/>
                  <a:pt x="6139747" y="6696388"/>
                </a:cubicBezTo>
                <a:cubicBezTo>
                  <a:pt x="6139747" y="6696388"/>
                  <a:pt x="6139747" y="6696388"/>
                  <a:pt x="6141031" y="6696071"/>
                </a:cubicBezTo>
                <a:cubicBezTo>
                  <a:pt x="6141031" y="6696071"/>
                  <a:pt x="6141031" y="6696071"/>
                  <a:pt x="6139747" y="6690356"/>
                </a:cubicBezTo>
                <a:cubicBezTo>
                  <a:pt x="6139747" y="6690356"/>
                  <a:pt x="6139747" y="6690356"/>
                  <a:pt x="6138463" y="6690673"/>
                </a:cubicBezTo>
                <a:cubicBezTo>
                  <a:pt x="6138463" y="6690673"/>
                  <a:pt x="6138463" y="6690673"/>
                  <a:pt x="6137500" y="6692896"/>
                </a:cubicBezTo>
                <a:cubicBezTo>
                  <a:pt x="6137500" y="6692896"/>
                  <a:pt x="6137500" y="6692896"/>
                  <a:pt x="6124978" y="6695436"/>
                </a:cubicBezTo>
                <a:cubicBezTo>
                  <a:pt x="6123694" y="6691626"/>
                  <a:pt x="6126262" y="6686863"/>
                  <a:pt x="6130436" y="6685593"/>
                </a:cubicBezTo>
                <a:cubicBezTo>
                  <a:pt x="6133326" y="6684958"/>
                  <a:pt x="6136215" y="6685593"/>
                  <a:pt x="6137821" y="6687816"/>
                </a:cubicBezTo>
                <a:cubicBezTo>
                  <a:pt x="6137821" y="6687816"/>
                  <a:pt x="6137821" y="6687816"/>
                  <a:pt x="6139105" y="6687181"/>
                </a:cubicBezTo>
                <a:cubicBezTo>
                  <a:pt x="6139105" y="6687181"/>
                  <a:pt x="6139105" y="6687181"/>
                  <a:pt x="6137500" y="6681783"/>
                </a:cubicBezTo>
                <a:close/>
                <a:moveTo>
                  <a:pt x="6053130" y="6672258"/>
                </a:moveTo>
                <a:lnTo>
                  <a:pt x="6051542" y="6673846"/>
                </a:lnTo>
                <a:lnTo>
                  <a:pt x="6053130" y="6675433"/>
                </a:lnTo>
                <a:lnTo>
                  <a:pt x="6038842" y="6691308"/>
                </a:lnTo>
                <a:lnTo>
                  <a:pt x="6037255" y="6689721"/>
                </a:lnTo>
                <a:lnTo>
                  <a:pt x="6035668" y="6691308"/>
                </a:lnTo>
                <a:lnTo>
                  <a:pt x="6042018" y="6694483"/>
                </a:lnTo>
                <a:lnTo>
                  <a:pt x="6042018" y="6692896"/>
                </a:lnTo>
                <a:lnTo>
                  <a:pt x="6051542" y="6680196"/>
                </a:lnTo>
                <a:lnTo>
                  <a:pt x="6049955" y="6699246"/>
                </a:lnTo>
                <a:lnTo>
                  <a:pt x="6053130" y="6700833"/>
                </a:lnTo>
                <a:lnTo>
                  <a:pt x="6065830" y="6684958"/>
                </a:lnTo>
                <a:lnTo>
                  <a:pt x="6064243" y="6700833"/>
                </a:lnTo>
                <a:lnTo>
                  <a:pt x="6062656" y="6702421"/>
                </a:lnTo>
                <a:lnTo>
                  <a:pt x="6061068" y="6704008"/>
                </a:lnTo>
                <a:lnTo>
                  <a:pt x="6069005" y="6707183"/>
                </a:lnTo>
                <a:lnTo>
                  <a:pt x="6069005" y="6705596"/>
                </a:lnTo>
                <a:lnTo>
                  <a:pt x="6067418" y="6704008"/>
                </a:lnTo>
                <a:lnTo>
                  <a:pt x="6070593" y="6681783"/>
                </a:lnTo>
                <a:lnTo>
                  <a:pt x="6072180" y="6681783"/>
                </a:lnTo>
                <a:lnTo>
                  <a:pt x="6072180" y="6680196"/>
                </a:lnTo>
                <a:lnTo>
                  <a:pt x="6065830" y="6677021"/>
                </a:lnTo>
                <a:lnTo>
                  <a:pt x="6064243" y="6678608"/>
                </a:lnTo>
                <a:lnTo>
                  <a:pt x="6065830" y="6678608"/>
                </a:lnTo>
                <a:lnTo>
                  <a:pt x="6056306" y="6689721"/>
                </a:lnTo>
                <a:lnTo>
                  <a:pt x="6057893" y="6673846"/>
                </a:lnTo>
                <a:close/>
                <a:moveTo>
                  <a:pt x="6175023" y="6664321"/>
                </a:moveTo>
                <a:cubicBezTo>
                  <a:pt x="6154730" y="6675963"/>
                  <a:pt x="6154730" y="6675963"/>
                  <a:pt x="6154730" y="6675963"/>
                </a:cubicBezTo>
                <a:cubicBezTo>
                  <a:pt x="6155052" y="6677221"/>
                  <a:pt x="6155052" y="6677221"/>
                  <a:pt x="6155052" y="6677221"/>
                </a:cubicBezTo>
                <a:cubicBezTo>
                  <a:pt x="6156985" y="6677221"/>
                  <a:pt x="6156985" y="6677221"/>
                  <a:pt x="6156985" y="6677221"/>
                </a:cubicBezTo>
                <a:cubicBezTo>
                  <a:pt x="6166970" y="6696414"/>
                  <a:pt x="6166970" y="6696414"/>
                  <a:pt x="6166970" y="6696414"/>
                </a:cubicBezTo>
                <a:cubicBezTo>
                  <a:pt x="6166326" y="6697988"/>
                  <a:pt x="6166326" y="6697988"/>
                  <a:pt x="6166326" y="6697988"/>
                </a:cubicBezTo>
                <a:lnTo>
                  <a:pt x="6167292" y="6699246"/>
                </a:lnTo>
                <a:cubicBezTo>
                  <a:pt x="6174378" y="6695471"/>
                  <a:pt x="6174378" y="6695471"/>
                  <a:pt x="6174378" y="6695471"/>
                </a:cubicBezTo>
                <a:cubicBezTo>
                  <a:pt x="6173734" y="6694841"/>
                  <a:pt x="6173734" y="6694841"/>
                  <a:pt x="6173734" y="6694841"/>
                </a:cubicBezTo>
                <a:cubicBezTo>
                  <a:pt x="6171802" y="6694527"/>
                  <a:pt x="6171802" y="6694527"/>
                  <a:pt x="6171802" y="6694527"/>
                </a:cubicBezTo>
                <a:cubicBezTo>
                  <a:pt x="6166970" y="6684458"/>
                  <a:pt x="6166970" y="6684458"/>
                  <a:pt x="6166970" y="6684458"/>
                </a:cubicBezTo>
                <a:cubicBezTo>
                  <a:pt x="6166970" y="6684458"/>
                  <a:pt x="6170835" y="6681626"/>
                  <a:pt x="6173734" y="6680997"/>
                </a:cubicBezTo>
                <a:cubicBezTo>
                  <a:pt x="6175023" y="6680997"/>
                  <a:pt x="6176955" y="6680997"/>
                  <a:pt x="6176955" y="6680997"/>
                </a:cubicBezTo>
                <a:cubicBezTo>
                  <a:pt x="6174378" y="6675963"/>
                  <a:pt x="6174378" y="6675963"/>
                  <a:pt x="6174378" y="6675963"/>
                </a:cubicBezTo>
                <a:cubicBezTo>
                  <a:pt x="6174378" y="6675963"/>
                  <a:pt x="6173412" y="6677536"/>
                  <a:pt x="6172446" y="6678165"/>
                </a:cubicBezTo>
                <a:cubicBezTo>
                  <a:pt x="6170513" y="6680053"/>
                  <a:pt x="6165360" y="6681626"/>
                  <a:pt x="6165360" y="6681626"/>
                </a:cubicBezTo>
                <a:cubicBezTo>
                  <a:pt x="6161816" y="6674704"/>
                  <a:pt x="6161816" y="6674704"/>
                  <a:pt x="6161816" y="6674704"/>
                </a:cubicBezTo>
                <a:cubicBezTo>
                  <a:pt x="6161816" y="6674704"/>
                  <a:pt x="6166648" y="6671243"/>
                  <a:pt x="6169869" y="6670299"/>
                </a:cubicBezTo>
                <a:cubicBezTo>
                  <a:pt x="6170835" y="6669985"/>
                  <a:pt x="6173090" y="6669670"/>
                  <a:pt x="6173090" y="6669670"/>
                </a:cubicBezTo>
                <a:cubicBezTo>
                  <a:pt x="6173090" y="6669670"/>
                  <a:pt x="6173090" y="6668097"/>
                  <a:pt x="6173412" y="6667468"/>
                </a:cubicBezTo>
                <a:cubicBezTo>
                  <a:pt x="6173734" y="6666209"/>
                  <a:pt x="6175023" y="6664321"/>
                  <a:pt x="6175023" y="6664321"/>
                </a:cubicBezTo>
                <a:close/>
                <a:moveTo>
                  <a:pt x="6030390" y="6663090"/>
                </a:moveTo>
                <a:cubicBezTo>
                  <a:pt x="6032518" y="6661940"/>
                  <a:pt x="6034976" y="6661463"/>
                  <a:pt x="6037104" y="6663368"/>
                </a:cubicBezTo>
                <a:cubicBezTo>
                  <a:pt x="6037761" y="6664003"/>
                  <a:pt x="6037761" y="6664003"/>
                  <a:pt x="6037761" y="6664003"/>
                </a:cubicBezTo>
                <a:cubicBezTo>
                  <a:pt x="6042019" y="6668131"/>
                  <a:pt x="6036449" y="6675116"/>
                  <a:pt x="6035139" y="6676386"/>
                </a:cubicBezTo>
                <a:cubicBezTo>
                  <a:pt x="6034157" y="6677021"/>
                  <a:pt x="6030880" y="6680196"/>
                  <a:pt x="6027605" y="6680196"/>
                </a:cubicBezTo>
                <a:cubicBezTo>
                  <a:pt x="6025966" y="6680196"/>
                  <a:pt x="6024656" y="6679879"/>
                  <a:pt x="6023674" y="6678609"/>
                </a:cubicBezTo>
                <a:cubicBezTo>
                  <a:pt x="6023347" y="6678291"/>
                  <a:pt x="6023347" y="6678291"/>
                  <a:pt x="6023347" y="6678291"/>
                </a:cubicBezTo>
                <a:cubicBezTo>
                  <a:pt x="6022035" y="6677339"/>
                  <a:pt x="6021709" y="6676386"/>
                  <a:pt x="6021381" y="6675116"/>
                </a:cubicBezTo>
                <a:cubicBezTo>
                  <a:pt x="6021381" y="6672259"/>
                  <a:pt x="6024001" y="6668766"/>
                  <a:pt x="6025640" y="6666861"/>
                </a:cubicBezTo>
                <a:cubicBezTo>
                  <a:pt x="6026459" y="6666067"/>
                  <a:pt x="6028260" y="6664241"/>
                  <a:pt x="6030390" y="6663090"/>
                </a:cubicBezTo>
                <a:close/>
                <a:moveTo>
                  <a:pt x="6030111" y="6659872"/>
                </a:moveTo>
                <a:cubicBezTo>
                  <a:pt x="6026346" y="6660186"/>
                  <a:pt x="6022895" y="6662383"/>
                  <a:pt x="6020698" y="6665835"/>
                </a:cubicBezTo>
                <a:cubicBezTo>
                  <a:pt x="6016617" y="6670856"/>
                  <a:pt x="6016617" y="6677446"/>
                  <a:pt x="6021324" y="6682153"/>
                </a:cubicBezTo>
                <a:cubicBezTo>
                  <a:pt x="6021324" y="6682153"/>
                  <a:pt x="6021324" y="6682153"/>
                  <a:pt x="6021324" y="6682467"/>
                </a:cubicBezTo>
                <a:cubicBezTo>
                  <a:pt x="6021324" y="6682467"/>
                  <a:pt x="6021324" y="6682467"/>
                  <a:pt x="6021639" y="6682467"/>
                </a:cubicBezTo>
                <a:cubicBezTo>
                  <a:pt x="6026659" y="6686546"/>
                  <a:pt x="6033250" y="6686546"/>
                  <a:pt x="6038270" y="6682153"/>
                </a:cubicBezTo>
                <a:cubicBezTo>
                  <a:pt x="6041409" y="6679642"/>
                  <a:pt x="6042978" y="6676190"/>
                  <a:pt x="6043292" y="6672425"/>
                </a:cubicBezTo>
                <a:cubicBezTo>
                  <a:pt x="6043605" y="6668973"/>
                  <a:pt x="6042664" y="6665835"/>
                  <a:pt x="6040467" y="6663638"/>
                </a:cubicBezTo>
                <a:cubicBezTo>
                  <a:pt x="6040154" y="6663010"/>
                  <a:pt x="6040154" y="6663010"/>
                  <a:pt x="6040154" y="6663010"/>
                </a:cubicBezTo>
                <a:cubicBezTo>
                  <a:pt x="6039840" y="6662696"/>
                  <a:pt x="6039840" y="6662696"/>
                  <a:pt x="6039840" y="6662696"/>
                </a:cubicBezTo>
                <a:cubicBezTo>
                  <a:pt x="6039526" y="6662383"/>
                  <a:pt x="6039526" y="6662383"/>
                  <a:pt x="6039526" y="6662383"/>
                </a:cubicBezTo>
                <a:cubicBezTo>
                  <a:pt x="6037015" y="6660186"/>
                  <a:pt x="6033877" y="6659558"/>
                  <a:pt x="6030111" y="6659872"/>
                </a:cubicBezTo>
                <a:close/>
                <a:moveTo>
                  <a:pt x="6187938" y="6653208"/>
                </a:moveTo>
                <a:cubicBezTo>
                  <a:pt x="6186092" y="6654812"/>
                  <a:pt x="6184553" y="6655774"/>
                  <a:pt x="6183014" y="6657377"/>
                </a:cubicBezTo>
                <a:cubicBezTo>
                  <a:pt x="6177474" y="6662829"/>
                  <a:pt x="6173780" y="6669885"/>
                  <a:pt x="6180859" y="6677582"/>
                </a:cubicBezTo>
                <a:cubicBezTo>
                  <a:pt x="6187323" y="6684958"/>
                  <a:pt x="6194094" y="6683034"/>
                  <a:pt x="6199634" y="6677582"/>
                </a:cubicBezTo>
                <a:cubicBezTo>
                  <a:pt x="6202404" y="6675016"/>
                  <a:pt x="6203635" y="6672771"/>
                  <a:pt x="6203943" y="6668602"/>
                </a:cubicBezTo>
                <a:cubicBezTo>
                  <a:pt x="6203943" y="6668602"/>
                  <a:pt x="6203943" y="6668602"/>
                  <a:pt x="6200558" y="6664112"/>
                </a:cubicBezTo>
                <a:cubicBezTo>
                  <a:pt x="6200558" y="6664112"/>
                  <a:pt x="6200558" y="6664112"/>
                  <a:pt x="6199634" y="6664754"/>
                </a:cubicBezTo>
                <a:cubicBezTo>
                  <a:pt x="6201173" y="6668281"/>
                  <a:pt x="6199942" y="6673092"/>
                  <a:pt x="6197480" y="6675337"/>
                </a:cubicBezTo>
                <a:cubicBezTo>
                  <a:pt x="6194094" y="6678865"/>
                  <a:pt x="6188246" y="6677903"/>
                  <a:pt x="6186092" y="6673734"/>
                </a:cubicBezTo>
                <a:cubicBezTo>
                  <a:pt x="6186092" y="6673734"/>
                  <a:pt x="6186092" y="6673734"/>
                  <a:pt x="6195325" y="6664433"/>
                </a:cubicBezTo>
                <a:cubicBezTo>
                  <a:pt x="6195325" y="6664433"/>
                  <a:pt x="6195325" y="6664433"/>
                  <a:pt x="6196864" y="6664754"/>
                </a:cubicBezTo>
                <a:cubicBezTo>
                  <a:pt x="6196864" y="6664754"/>
                  <a:pt x="6196864" y="6664754"/>
                  <a:pt x="6197788" y="6663792"/>
                </a:cubicBezTo>
                <a:cubicBezTo>
                  <a:pt x="6197788" y="6663792"/>
                  <a:pt x="6197788" y="6663792"/>
                  <a:pt x="6193786" y="6659622"/>
                </a:cubicBezTo>
                <a:cubicBezTo>
                  <a:pt x="6193786" y="6659622"/>
                  <a:pt x="6193786" y="6659622"/>
                  <a:pt x="6193171" y="6660585"/>
                </a:cubicBezTo>
                <a:cubicBezTo>
                  <a:pt x="6193171" y="6660585"/>
                  <a:pt x="6193171" y="6660585"/>
                  <a:pt x="6193171" y="6663150"/>
                </a:cubicBezTo>
                <a:cubicBezTo>
                  <a:pt x="6193171" y="6663150"/>
                  <a:pt x="6193171" y="6663150"/>
                  <a:pt x="6183937" y="6671489"/>
                </a:cubicBezTo>
                <a:cubicBezTo>
                  <a:pt x="6180859" y="6668602"/>
                  <a:pt x="6180552" y="6663150"/>
                  <a:pt x="6183937" y="6660264"/>
                </a:cubicBezTo>
                <a:cubicBezTo>
                  <a:pt x="6185784" y="6658340"/>
                  <a:pt x="6188554" y="6657698"/>
                  <a:pt x="6191324" y="6658660"/>
                </a:cubicBezTo>
                <a:cubicBezTo>
                  <a:pt x="6191324" y="6658660"/>
                  <a:pt x="6191324" y="6658660"/>
                  <a:pt x="6191940" y="6657377"/>
                </a:cubicBezTo>
                <a:cubicBezTo>
                  <a:pt x="6191940" y="6657377"/>
                  <a:pt x="6191940" y="6657377"/>
                  <a:pt x="6187938" y="6653208"/>
                </a:cubicBezTo>
                <a:close/>
                <a:moveTo>
                  <a:pt x="6196845" y="6642096"/>
                </a:moveTo>
                <a:cubicBezTo>
                  <a:pt x="6191242" y="6649399"/>
                  <a:pt x="6191242" y="6649399"/>
                  <a:pt x="6191242" y="6649399"/>
                </a:cubicBezTo>
                <a:cubicBezTo>
                  <a:pt x="6192799" y="6650351"/>
                  <a:pt x="6192799" y="6650351"/>
                  <a:pt x="6192799" y="6650351"/>
                </a:cubicBezTo>
                <a:cubicBezTo>
                  <a:pt x="6194355" y="6649399"/>
                  <a:pt x="6194355" y="6649399"/>
                  <a:pt x="6194355" y="6649399"/>
                </a:cubicBezTo>
                <a:cubicBezTo>
                  <a:pt x="6210230" y="6662734"/>
                  <a:pt x="6210230" y="6662734"/>
                  <a:pt x="6210230" y="6662734"/>
                </a:cubicBezTo>
                <a:cubicBezTo>
                  <a:pt x="6209919" y="6664639"/>
                  <a:pt x="6209919" y="6664639"/>
                  <a:pt x="6209919" y="6664639"/>
                </a:cubicBezTo>
                <a:lnTo>
                  <a:pt x="6210541" y="6665909"/>
                </a:lnTo>
                <a:cubicBezTo>
                  <a:pt x="6222992" y="6651304"/>
                  <a:pt x="6222992" y="6651304"/>
                  <a:pt x="6222992" y="6651304"/>
                </a:cubicBezTo>
                <a:cubicBezTo>
                  <a:pt x="6220191" y="6644319"/>
                  <a:pt x="6220191" y="6644319"/>
                  <a:pt x="6220191" y="6644319"/>
                </a:cubicBezTo>
                <a:cubicBezTo>
                  <a:pt x="6218323" y="6646224"/>
                  <a:pt x="6218323" y="6646224"/>
                  <a:pt x="6218323" y="6646224"/>
                </a:cubicBezTo>
                <a:cubicBezTo>
                  <a:pt x="6218323" y="6646224"/>
                  <a:pt x="6218946" y="6649081"/>
                  <a:pt x="6218946" y="6650669"/>
                </a:cubicBezTo>
                <a:cubicBezTo>
                  <a:pt x="6218323" y="6654162"/>
                  <a:pt x="6213654" y="6658607"/>
                  <a:pt x="6213654" y="6658607"/>
                </a:cubicBezTo>
                <a:cubicBezTo>
                  <a:pt x="6197468" y="6644954"/>
                  <a:pt x="6197468" y="6644954"/>
                  <a:pt x="6197468" y="6644954"/>
                </a:cubicBezTo>
                <a:cubicBezTo>
                  <a:pt x="6198090" y="6643049"/>
                  <a:pt x="6198090" y="6643049"/>
                  <a:pt x="6198090" y="6643049"/>
                </a:cubicBezTo>
                <a:cubicBezTo>
                  <a:pt x="6196845" y="6642096"/>
                  <a:pt x="6196845" y="6642096"/>
                  <a:pt x="6196845" y="6642096"/>
                </a:cubicBezTo>
                <a:close/>
                <a:moveTo>
                  <a:pt x="6013443" y="6635746"/>
                </a:moveTo>
                <a:lnTo>
                  <a:pt x="6013443" y="6637334"/>
                </a:lnTo>
                <a:lnTo>
                  <a:pt x="5995980" y="6650034"/>
                </a:lnTo>
                <a:lnTo>
                  <a:pt x="5994393" y="6648446"/>
                </a:lnTo>
                <a:lnTo>
                  <a:pt x="5992806" y="6650034"/>
                </a:lnTo>
                <a:lnTo>
                  <a:pt x="5997568" y="6654797"/>
                </a:lnTo>
                <a:lnTo>
                  <a:pt x="5999156" y="6654797"/>
                </a:lnTo>
                <a:lnTo>
                  <a:pt x="5999156" y="6651621"/>
                </a:lnTo>
                <a:lnTo>
                  <a:pt x="6011855" y="6643684"/>
                </a:lnTo>
                <a:lnTo>
                  <a:pt x="6005506" y="6665909"/>
                </a:lnTo>
                <a:lnTo>
                  <a:pt x="6008680" y="6669084"/>
                </a:lnTo>
                <a:lnTo>
                  <a:pt x="6024555" y="6653209"/>
                </a:lnTo>
                <a:lnTo>
                  <a:pt x="6026143" y="6651621"/>
                </a:lnTo>
                <a:lnTo>
                  <a:pt x="6027731" y="6651621"/>
                </a:lnTo>
                <a:lnTo>
                  <a:pt x="6024555" y="6646859"/>
                </a:lnTo>
                <a:lnTo>
                  <a:pt x="6022968" y="6648446"/>
                </a:lnTo>
                <a:lnTo>
                  <a:pt x="6022968" y="6650034"/>
                </a:lnTo>
                <a:lnTo>
                  <a:pt x="6011855" y="6661147"/>
                </a:lnTo>
                <a:lnTo>
                  <a:pt x="6016618" y="6638921"/>
                </a:lnTo>
                <a:lnTo>
                  <a:pt x="6015031" y="6635746"/>
                </a:lnTo>
                <a:close/>
                <a:moveTo>
                  <a:pt x="5999458" y="6630479"/>
                </a:moveTo>
                <a:cubicBezTo>
                  <a:pt x="5998324" y="6631200"/>
                  <a:pt x="5997567" y="6633004"/>
                  <a:pt x="5998324" y="6634809"/>
                </a:cubicBezTo>
                <a:cubicBezTo>
                  <a:pt x="5999079" y="6636613"/>
                  <a:pt x="6001348" y="6637334"/>
                  <a:pt x="6003237" y="6636613"/>
                </a:cubicBezTo>
                <a:cubicBezTo>
                  <a:pt x="6004749" y="6635891"/>
                  <a:pt x="6005506" y="6633726"/>
                  <a:pt x="6004749" y="6632283"/>
                </a:cubicBezTo>
                <a:cubicBezTo>
                  <a:pt x="6003616" y="6630479"/>
                  <a:pt x="6001348" y="6629396"/>
                  <a:pt x="5999458" y="6630479"/>
                </a:cubicBezTo>
                <a:close/>
                <a:moveTo>
                  <a:pt x="6207117" y="6626221"/>
                </a:moveTo>
                <a:lnTo>
                  <a:pt x="6203942" y="6632571"/>
                </a:lnTo>
                <a:lnTo>
                  <a:pt x="6203942" y="6634159"/>
                </a:lnTo>
                <a:lnTo>
                  <a:pt x="6207117" y="6632571"/>
                </a:lnTo>
                <a:lnTo>
                  <a:pt x="6224580" y="6643684"/>
                </a:lnTo>
                <a:lnTo>
                  <a:pt x="6224580" y="6645271"/>
                </a:lnTo>
                <a:lnTo>
                  <a:pt x="6226168" y="6645271"/>
                </a:lnTo>
                <a:lnTo>
                  <a:pt x="6230930" y="6637334"/>
                </a:lnTo>
                <a:lnTo>
                  <a:pt x="6229343" y="6637334"/>
                </a:lnTo>
                <a:lnTo>
                  <a:pt x="6227755" y="6638921"/>
                </a:lnTo>
                <a:lnTo>
                  <a:pt x="6207117" y="6627809"/>
                </a:lnTo>
                <a:lnTo>
                  <a:pt x="6208705" y="6626221"/>
                </a:lnTo>
                <a:close/>
                <a:moveTo>
                  <a:pt x="6002331" y="6615108"/>
                </a:moveTo>
                <a:lnTo>
                  <a:pt x="6002331" y="6616696"/>
                </a:lnTo>
                <a:lnTo>
                  <a:pt x="5983280" y="6626221"/>
                </a:lnTo>
                <a:lnTo>
                  <a:pt x="5981693" y="6624634"/>
                </a:lnTo>
                <a:lnTo>
                  <a:pt x="5980106" y="6624634"/>
                </a:lnTo>
                <a:lnTo>
                  <a:pt x="5983280" y="6632571"/>
                </a:lnTo>
                <a:lnTo>
                  <a:pt x="5984868" y="6632571"/>
                </a:lnTo>
                <a:lnTo>
                  <a:pt x="5984868" y="6630984"/>
                </a:lnTo>
                <a:lnTo>
                  <a:pt x="6003918" y="6621458"/>
                </a:lnTo>
                <a:lnTo>
                  <a:pt x="6005507" y="6623046"/>
                </a:lnTo>
                <a:lnTo>
                  <a:pt x="6007094" y="6621458"/>
                </a:lnTo>
                <a:lnTo>
                  <a:pt x="6003918" y="6615108"/>
                </a:lnTo>
                <a:close/>
                <a:moveTo>
                  <a:pt x="6217912" y="6602408"/>
                </a:moveTo>
                <a:cubicBezTo>
                  <a:pt x="6216642" y="6604272"/>
                  <a:pt x="6215690" y="6605514"/>
                  <a:pt x="6214737" y="6607999"/>
                </a:cubicBezTo>
                <a:cubicBezTo>
                  <a:pt x="6211562" y="6615143"/>
                  <a:pt x="6210292" y="6622908"/>
                  <a:pt x="6219817" y="6626945"/>
                </a:cubicBezTo>
                <a:cubicBezTo>
                  <a:pt x="6229660" y="6630983"/>
                  <a:pt x="6235058" y="6626324"/>
                  <a:pt x="6238550" y="6619802"/>
                </a:cubicBezTo>
                <a:cubicBezTo>
                  <a:pt x="6240138" y="6616075"/>
                  <a:pt x="6240455" y="6613279"/>
                  <a:pt x="6239503" y="6609241"/>
                </a:cubicBezTo>
                <a:cubicBezTo>
                  <a:pt x="6239503" y="6609241"/>
                  <a:pt x="6239503" y="6609241"/>
                  <a:pt x="6234423" y="6607067"/>
                </a:cubicBezTo>
                <a:cubicBezTo>
                  <a:pt x="6234423" y="6607067"/>
                  <a:pt x="6234423" y="6607067"/>
                  <a:pt x="6233470" y="6607999"/>
                </a:cubicBezTo>
                <a:cubicBezTo>
                  <a:pt x="6236328" y="6610794"/>
                  <a:pt x="6236963" y="6614832"/>
                  <a:pt x="6235693" y="6617628"/>
                </a:cubicBezTo>
                <a:cubicBezTo>
                  <a:pt x="6233470" y="6621976"/>
                  <a:pt x="6225215" y="6622908"/>
                  <a:pt x="6221722" y="6620112"/>
                </a:cubicBezTo>
                <a:cubicBezTo>
                  <a:pt x="6217912" y="6617317"/>
                  <a:pt x="6214737" y="6613900"/>
                  <a:pt x="6216642" y="6609863"/>
                </a:cubicBezTo>
                <a:cubicBezTo>
                  <a:pt x="6217912" y="6607378"/>
                  <a:pt x="6220135" y="6605825"/>
                  <a:pt x="6222992" y="6605825"/>
                </a:cubicBezTo>
                <a:cubicBezTo>
                  <a:pt x="6222992" y="6605825"/>
                  <a:pt x="6222992" y="6605825"/>
                  <a:pt x="6223310" y="6604272"/>
                </a:cubicBezTo>
                <a:cubicBezTo>
                  <a:pt x="6223310" y="6604272"/>
                  <a:pt x="6223310" y="6604272"/>
                  <a:pt x="6217912" y="6602408"/>
                </a:cubicBezTo>
                <a:close/>
                <a:moveTo>
                  <a:pt x="6129330" y="6599233"/>
                </a:moveTo>
                <a:cubicBezTo>
                  <a:pt x="6133335" y="6599233"/>
                  <a:pt x="6143192" y="6599233"/>
                  <a:pt x="6149968" y="6599233"/>
                </a:cubicBezTo>
                <a:cubicBezTo>
                  <a:pt x="6142884" y="6614711"/>
                  <a:pt x="6135799" y="6628900"/>
                  <a:pt x="6129330" y="6640508"/>
                </a:cubicBezTo>
                <a:cubicBezTo>
                  <a:pt x="6129330" y="6625353"/>
                  <a:pt x="6129330" y="6604393"/>
                  <a:pt x="6129330" y="6599233"/>
                </a:cubicBezTo>
                <a:close/>
                <a:moveTo>
                  <a:pt x="6065830" y="6599233"/>
                </a:moveTo>
                <a:cubicBezTo>
                  <a:pt x="6073348" y="6599233"/>
                  <a:pt x="6083480" y="6599233"/>
                  <a:pt x="6088055" y="6599233"/>
                </a:cubicBezTo>
                <a:cubicBezTo>
                  <a:pt x="6088055" y="6604393"/>
                  <a:pt x="6088055" y="6625353"/>
                  <a:pt x="6088055" y="6640508"/>
                </a:cubicBezTo>
                <a:cubicBezTo>
                  <a:pt x="6080866" y="6628900"/>
                  <a:pt x="6073348" y="6614711"/>
                  <a:pt x="6065830" y="6599233"/>
                </a:cubicBezTo>
                <a:close/>
                <a:moveTo>
                  <a:pt x="5985060" y="6592919"/>
                </a:moveTo>
                <a:cubicBezTo>
                  <a:pt x="5975325" y="6595487"/>
                  <a:pt x="5973756" y="6602551"/>
                  <a:pt x="5975325" y="6609935"/>
                </a:cubicBezTo>
                <a:cubicBezTo>
                  <a:pt x="5976267" y="6613788"/>
                  <a:pt x="5977838" y="6616036"/>
                  <a:pt x="5980978" y="6618283"/>
                </a:cubicBezTo>
                <a:cubicBezTo>
                  <a:pt x="5980978" y="6618283"/>
                  <a:pt x="5980978" y="6618283"/>
                  <a:pt x="5986630" y="6616999"/>
                </a:cubicBezTo>
                <a:cubicBezTo>
                  <a:pt x="5986630" y="6616999"/>
                  <a:pt x="5986630" y="6616999"/>
                  <a:pt x="5986630" y="6616036"/>
                </a:cubicBezTo>
                <a:cubicBezTo>
                  <a:pt x="5982862" y="6615715"/>
                  <a:pt x="5979094" y="6612183"/>
                  <a:pt x="5978465" y="6609293"/>
                </a:cubicBezTo>
                <a:cubicBezTo>
                  <a:pt x="5977523" y="6604477"/>
                  <a:pt x="5980978" y="6599661"/>
                  <a:pt x="5985688" y="6599340"/>
                </a:cubicBezTo>
                <a:cubicBezTo>
                  <a:pt x="5985688" y="6599340"/>
                  <a:pt x="5985688" y="6599340"/>
                  <a:pt x="5988828" y="6611862"/>
                </a:cubicBezTo>
                <a:cubicBezTo>
                  <a:pt x="5988828" y="6611862"/>
                  <a:pt x="5988828" y="6611862"/>
                  <a:pt x="5987886" y="6613146"/>
                </a:cubicBezTo>
                <a:cubicBezTo>
                  <a:pt x="5987886" y="6613146"/>
                  <a:pt x="5987886" y="6613146"/>
                  <a:pt x="5988200" y="6614430"/>
                </a:cubicBezTo>
                <a:cubicBezTo>
                  <a:pt x="5988200" y="6614430"/>
                  <a:pt x="5988200" y="6614430"/>
                  <a:pt x="5994166" y="6612825"/>
                </a:cubicBezTo>
                <a:cubicBezTo>
                  <a:pt x="5994166" y="6612825"/>
                  <a:pt x="5994166" y="6612825"/>
                  <a:pt x="5993538" y="6611541"/>
                </a:cubicBezTo>
                <a:cubicBezTo>
                  <a:pt x="5993538" y="6611541"/>
                  <a:pt x="5993538" y="6611541"/>
                  <a:pt x="5991340" y="6610578"/>
                </a:cubicBezTo>
                <a:cubicBezTo>
                  <a:pt x="5991340" y="6610578"/>
                  <a:pt x="5991340" y="6610578"/>
                  <a:pt x="5988828" y="6598377"/>
                </a:cubicBezTo>
                <a:cubicBezTo>
                  <a:pt x="5992597" y="6596772"/>
                  <a:pt x="5997307" y="6599019"/>
                  <a:pt x="5998249" y="6603193"/>
                </a:cubicBezTo>
                <a:cubicBezTo>
                  <a:pt x="5998877" y="6606083"/>
                  <a:pt x="5998249" y="6608972"/>
                  <a:pt x="5996365" y="6610899"/>
                </a:cubicBezTo>
                <a:cubicBezTo>
                  <a:pt x="5996365" y="6610899"/>
                  <a:pt x="5996365" y="6610899"/>
                  <a:pt x="5996992" y="6611862"/>
                </a:cubicBezTo>
                <a:cubicBezTo>
                  <a:pt x="5996992" y="6611862"/>
                  <a:pt x="5996992" y="6611862"/>
                  <a:pt x="6002330" y="6610257"/>
                </a:cubicBezTo>
                <a:cubicBezTo>
                  <a:pt x="6002017" y="6608009"/>
                  <a:pt x="6002017" y="6606404"/>
                  <a:pt x="6001388" y="6603835"/>
                </a:cubicBezTo>
                <a:cubicBezTo>
                  <a:pt x="5999190" y="6596130"/>
                  <a:pt x="5994794" y="6589708"/>
                  <a:pt x="5985060" y="6592919"/>
                </a:cubicBezTo>
                <a:close/>
                <a:moveTo>
                  <a:pt x="6218230" y="6591296"/>
                </a:moveTo>
                <a:lnTo>
                  <a:pt x="6216642" y="6599234"/>
                </a:lnTo>
                <a:lnTo>
                  <a:pt x="6218230" y="6599234"/>
                </a:lnTo>
                <a:lnTo>
                  <a:pt x="6219817" y="6597646"/>
                </a:lnTo>
                <a:lnTo>
                  <a:pt x="6240455" y="6600821"/>
                </a:lnTo>
                <a:lnTo>
                  <a:pt x="6240455" y="6602409"/>
                </a:lnTo>
                <a:lnTo>
                  <a:pt x="6242043" y="6603996"/>
                </a:lnTo>
                <a:lnTo>
                  <a:pt x="6243630" y="6594471"/>
                </a:lnTo>
                <a:lnTo>
                  <a:pt x="6242043" y="6596059"/>
                </a:lnTo>
                <a:lnTo>
                  <a:pt x="6219817" y="6592884"/>
                </a:lnTo>
                <a:lnTo>
                  <a:pt x="6219817" y="6591296"/>
                </a:lnTo>
                <a:close/>
                <a:moveTo>
                  <a:pt x="4811421" y="6570659"/>
                </a:moveTo>
                <a:cubicBezTo>
                  <a:pt x="4812046" y="6570659"/>
                  <a:pt x="4812046" y="6570659"/>
                  <a:pt x="4812359" y="6570659"/>
                </a:cubicBezTo>
                <a:cubicBezTo>
                  <a:pt x="4813298" y="6570659"/>
                  <a:pt x="4813298" y="6570987"/>
                  <a:pt x="4813298" y="6572952"/>
                </a:cubicBezTo>
                <a:lnTo>
                  <a:pt x="4813298" y="6576883"/>
                </a:lnTo>
                <a:cubicBezTo>
                  <a:pt x="4813298" y="6581797"/>
                  <a:pt x="4812673" y="6584090"/>
                  <a:pt x="4810796" y="6586056"/>
                </a:cubicBezTo>
                <a:cubicBezTo>
                  <a:pt x="4807980" y="6589332"/>
                  <a:pt x="4803602" y="6591297"/>
                  <a:pt x="4800166" y="6591297"/>
                </a:cubicBezTo>
                <a:cubicBezTo>
                  <a:pt x="4795787" y="6591297"/>
                  <a:pt x="4792659" y="6588349"/>
                  <a:pt x="4792659" y="6583763"/>
                </a:cubicBezTo>
                <a:cubicBezTo>
                  <a:pt x="4792659" y="6579832"/>
                  <a:pt x="4794536" y="6577211"/>
                  <a:pt x="4797977" y="6574918"/>
                </a:cubicBezTo>
                <a:cubicBezTo>
                  <a:pt x="4800789" y="6573280"/>
                  <a:pt x="4802978" y="6572625"/>
                  <a:pt x="4810169" y="6570987"/>
                </a:cubicBezTo>
                <a:cubicBezTo>
                  <a:pt x="4810169" y="6570987"/>
                  <a:pt x="4810169" y="6570987"/>
                  <a:pt x="4811421" y="6570659"/>
                </a:cubicBezTo>
                <a:close/>
                <a:moveTo>
                  <a:pt x="5974078" y="6569071"/>
                </a:moveTo>
                <a:cubicBezTo>
                  <a:pt x="5994394" y="6569721"/>
                  <a:pt x="5994394" y="6569721"/>
                  <a:pt x="5994394" y="6569721"/>
                </a:cubicBezTo>
                <a:cubicBezTo>
                  <a:pt x="5994072" y="6571994"/>
                  <a:pt x="5994394" y="6573293"/>
                  <a:pt x="5993749" y="6575566"/>
                </a:cubicBezTo>
                <a:cubicBezTo>
                  <a:pt x="5993103" y="6578488"/>
                  <a:pt x="5989557" y="6582710"/>
                  <a:pt x="5985364" y="6583035"/>
                </a:cubicBezTo>
                <a:cubicBezTo>
                  <a:pt x="5979237" y="6583359"/>
                  <a:pt x="5974400" y="6578164"/>
                  <a:pt x="5974078" y="6574267"/>
                </a:cubicBezTo>
                <a:cubicBezTo>
                  <a:pt x="5973756" y="6570045"/>
                  <a:pt x="5974078" y="6569071"/>
                  <a:pt x="5974078" y="6569071"/>
                </a:cubicBezTo>
                <a:close/>
                <a:moveTo>
                  <a:pt x="5970895" y="6561133"/>
                </a:moveTo>
                <a:cubicBezTo>
                  <a:pt x="5970895" y="6574627"/>
                  <a:pt x="5970895" y="6574627"/>
                  <a:pt x="5970895" y="6574627"/>
                </a:cubicBezTo>
                <a:cubicBezTo>
                  <a:pt x="5970581" y="6580732"/>
                  <a:pt x="5976858" y="6588121"/>
                  <a:pt x="5985016" y="6588121"/>
                </a:cubicBezTo>
                <a:cubicBezTo>
                  <a:pt x="5992548" y="6587479"/>
                  <a:pt x="5996313" y="6580089"/>
                  <a:pt x="5996628" y="6573342"/>
                </a:cubicBezTo>
                <a:cubicBezTo>
                  <a:pt x="5997568" y="6561776"/>
                  <a:pt x="5997568" y="6561776"/>
                  <a:pt x="5997568" y="6561776"/>
                </a:cubicBezTo>
                <a:lnTo>
                  <a:pt x="5996000" y="6561776"/>
                </a:lnTo>
                <a:cubicBezTo>
                  <a:pt x="5995058" y="6563382"/>
                  <a:pt x="5995058" y="6563382"/>
                  <a:pt x="5995058" y="6563382"/>
                </a:cubicBezTo>
                <a:cubicBezTo>
                  <a:pt x="5973718" y="6563061"/>
                  <a:pt x="5973718" y="6563061"/>
                  <a:pt x="5973718" y="6563061"/>
                </a:cubicBezTo>
                <a:cubicBezTo>
                  <a:pt x="5972463" y="6561133"/>
                  <a:pt x="5972463" y="6561133"/>
                  <a:pt x="5972463" y="6561133"/>
                </a:cubicBezTo>
                <a:cubicBezTo>
                  <a:pt x="5970895" y="6561133"/>
                  <a:pt x="5970895" y="6561133"/>
                  <a:pt x="5970895" y="6561133"/>
                </a:cubicBezTo>
                <a:close/>
                <a:moveTo>
                  <a:pt x="6218230" y="6559546"/>
                </a:moveTo>
                <a:cubicBezTo>
                  <a:pt x="6218230" y="6559546"/>
                  <a:pt x="6218230" y="6559546"/>
                  <a:pt x="6220070" y="6564826"/>
                </a:cubicBezTo>
                <a:cubicBezTo>
                  <a:pt x="6220070" y="6564826"/>
                  <a:pt x="6220070" y="6564826"/>
                  <a:pt x="6219764" y="6584394"/>
                </a:cubicBezTo>
                <a:lnTo>
                  <a:pt x="6218537" y="6588121"/>
                </a:lnTo>
                <a:cubicBezTo>
                  <a:pt x="6218537" y="6588121"/>
                  <a:pt x="6218537" y="6588121"/>
                  <a:pt x="6224364" y="6584394"/>
                </a:cubicBezTo>
                <a:cubicBezTo>
                  <a:pt x="6223751" y="6584394"/>
                  <a:pt x="6223137" y="6584083"/>
                  <a:pt x="6223137" y="6583773"/>
                </a:cubicBezTo>
                <a:cubicBezTo>
                  <a:pt x="6222524" y="6583152"/>
                  <a:pt x="6222830" y="6579735"/>
                  <a:pt x="6222830" y="6577561"/>
                </a:cubicBezTo>
                <a:cubicBezTo>
                  <a:pt x="6222830" y="6577561"/>
                  <a:pt x="6222830" y="6577561"/>
                  <a:pt x="6243685" y="6577250"/>
                </a:cubicBezTo>
                <a:cubicBezTo>
                  <a:pt x="6243685" y="6577250"/>
                  <a:pt x="6243685" y="6577250"/>
                  <a:pt x="6244605" y="6578803"/>
                </a:cubicBezTo>
                <a:cubicBezTo>
                  <a:pt x="6244605" y="6578803"/>
                  <a:pt x="6244605" y="6578803"/>
                  <a:pt x="6245218" y="6579114"/>
                </a:cubicBezTo>
                <a:cubicBezTo>
                  <a:pt x="6245218" y="6579114"/>
                  <a:pt x="6245218" y="6579114"/>
                  <a:pt x="6245218" y="6571349"/>
                </a:cubicBezTo>
                <a:cubicBezTo>
                  <a:pt x="6245218" y="6571349"/>
                  <a:pt x="6245218" y="6571349"/>
                  <a:pt x="6243992" y="6571349"/>
                </a:cubicBezTo>
                <a:cubicBezTo>
                  <a:pt x="6243992" y="6571349"/>
                  <a:pt x="6243992" y="6571349"/>
                  <a:pt x="6243685" y="6572281"/>
                </a:cubicBezTo>
                <a:cubicBezTo>
                  <a:pt x="6243685" y="6572281"/>
                  <a:pt x="6243685" y="6572281"/>
                  <a:pt x="6222524" y="6572591"/>
                </a:cubicBezTo>
                <a:cubicBezTo>
                  <a:pt x="6222524" y="6568243"/>
                  <a:pt x="6222524" y="6565137"/>
                  <a:pt x="6223444" y="6564516"/>
                </a:cubicBezTo>
                <a:cubicBezTo>
                  <a:pt x="6223751" y="6564205"/>
                  <a:pt x="6224364" y="6563895"/>
                  <a:pt x="6224977" y="6563895"/>
                </a:cubicBezTo>
                <a:cubicBezTo>
                  <a:pt x="6224977" y="6563895"/>
                  <a:pt x="6224977" y="6563895"/>
                  <a:pt x="6218230" y="6559546"/>
                </a:cubicBezTo>
                <a:close/>
                <a:moveTo>
                  <a:pt x="5983809" y="6552364"/>
                </a:moveTo>
                <a:cubicBezTo>
                  <a:pt x="5982298" y="6553120"/>
                  <a:pt x="5981692" y="6555010"/>
                  <a:pt x="5982298" y="6556900"/>
                </a:cubicBezTo>
                <a:cubicBezTo>
                  <a:pt x="5982902" y="6558790"/>
                  <a:pt x="5984717" y="6559546"/>
                  <a:pt x="5985926" y="6558790"/>
                </a:cubicBezTo>
                <a:cubicBezTo>
                  <a:pt x="5987437" y="6557278"/>
                  <a:pt x="5988043" y="6555388"/>
                  <a:pt x="5987437" y="6553498"/>
                </a:cubicBezTo>
                <a:cubicBezTo>
                  <a:pt x="5986834" y="6551986"/>
                  <a:pt x="5985018" y="6551608"/>
                  <a:pt x="5983809" y="6552364"/>
                </a:cubicBezTo>
                <a:close/>
                <a:moveTo>
                  <a:pt x="5026508" y="6543672"/>
                </a:moveTo>
                <a:cubicBezTo>
                  <a:pt x="5036386" y="6543672"/>
                  <a:pt x="5043486" y="6554080"/>
                  <a:pt x="5043486" y="6568904"/>
                </a:cubicBezTo>
                <a:cubicBezTo>
                  <a:pt x="5043486" y="6581520"/>
                  <a:pt x="5036696" y="6591297"/>
                  <a:pt x="5027743" y="6591297"/>
                </a:cubicBezTo>
                <a:cubicBezTo>
                  <a:pt x="5017557" y="6591297"/>
                  <a:pt x="5010148" y="6580889"/>
                  <a:pt x="5010148" y="6566696"/>
                </a:cubicBezTo>
                <a:cubicBezTo>
                  <a:pt x="5010148" y="6553450"/>
                  <a:pt x="5017248" y="6543672"/>
                  <a:pt x="5026508" y="6543672"/>
                </a:cubicBezTo>
                <a:close/>
                <a:moveTo>
                  <a:pt x="4954742" y="6543672"/>
                </a:moveTo>
                <a:cubicBezTo>
                  <a:pt x="4963220" y="6543672"/>
                  <a:pt x="4968873" y="6552679"/>
                  <a:pt x="4968873" y="6566831"/>
                </a:cubicBezTo>
                <a:cubicBezTo>
                  <a:pt x="4968873" y="6581627"/>
                  <a:pt x="4961336" y="6592885"/>
                  <a:pt x="4951602" y="6592885"/>
                </a:cubicBezTo>
                <a:cubicBezTo>
                  <a:pt x="4947520" y="6592885"/>
                  <a:pt x="4943121" y="6590312"/>
                  <a:pt x="4941867" y="6587739"/>
                </a:cubicBezTo>
                <a:cubicBezTo>
                  <a:pt x="4940924" y="6585166"/>
                  <a:pt x="4940297" y="6581627"/>
                  <a:pt x="4940297" y="6571334"/>
                </a:cubicBezTo>
                <a:cubicBezTo>
                  <a:pt x="4940297" y="6562971"/>
                  <a:pt x="4940924" y="6557503"/>
                  <a:pt x="4942494" y="6553965"/>
                </a:cubicBezTo>
                <a:cubicBezTo>
                  <a:pt x="4944692" y="6547532"/>
                  <a:pt x="4949718" y="6543672"/>
                  <a:pt x="4954742" y="6543672"/>
                </a:cubicBezTo>
                <a:close/>
                <a:moveTo>
                  <a:pt x="5178611" y="6542084"/>
                </a:moveTo>
                <a:cubicBezTo>
                  <a:pt x="5183202" y="6542084"/>
                  <a:pt x="5187465" y="6544624"/>
                  <a:pt x="5189759" y="6548752"/>
                </a:cubicBezTo>
                <a:cubicBezTo>
                  <a:pt x="5191727" y="6552562"/>
                  <a:pt x="5192710" y="6557959"/>
                  <a:pt x="5192710" y="6566214"/>
                </a:cubicBezTo>
                <a:cubicBezTo>
                  <a:pt x="5192710" y="6582089"/>
                  <a:pt x="5188121" y="6589709"/>
                  <a:pt x="5178611" y="6589709"/>
                </a:cubicBezTo>
                <a:cubicBezTo>
                  <a:pt x="5169104" y="6589709"/>
                  <a:pt x="5162548" y="6579549"/>
                  <a:pt x="5162548" y="6564944"/>
                </a:cubicBezTo>
                <a:cubicBezTo>
                  <a:pt x="5162548" y="6551609"/>
                  <a:pt x="5169104" y="6542084"/>
                  <a:pt x="5178611" y="6542084"/>
                </a:cubicBezTo>
                <a:close/>
                <a:moveTo>
                  <a:pt x="4872968" y="6542084"/>
                </a:moveTo>
                <a:cubicBezTo>
                  <a:pt x="4877312" y="6542084"/>
                  <a:pt x="4881351" y="6544624"/>
                  <a:pt x="4883528" y="6548752"/>
                </a:cubicBezTo>
                <a:cubicBezTo>
                  <a:pt x="4885388" y="6552562"/>
                  <a:pt x="4886321" y="6557959"/>
                  <a:pt x="4886321" y="6566214"/>
                </a:cubicBezTo>
                <a:cubicBezTo>
                  <a:pt x="4886321" y="6582089"/>
                  <a:pt x="4881972" y="6589709"/>
                  <a:pt x="4872968" y="6589709"/>
                </a:cubicBezTo>
                <a:cubicBezTo>
                  <a:pt x="4863959" y="6589709"/>
                  <a:pt x="4857745" y="6579549"/>
                  <a:pt x="4857745" y="6564944"/>
                </a:cubicBezTo>
                <a:cubicBezTo>
                  <a:pt x="4857745" y="6551609"/>
                  <a:pt x="4863959" y="6542084"/>
                  <a:pt x="4872968" y="6542084"/>
                </a:cubicBezTo>
                <a:close/>
                <a:moveTo>
                  <a:pt x="5579869" y="6540496"/>
                </a:moveTo>
                <a:cubicBezTo>
                  <a:pt x="5583002" y="6540496"/>
                  <a:pt x="5585823" y="6541819"/>
                  <a:pt x="5587389" y="6544134"/>
                </a:cubicBezTo>
                <a:cubicBezTo>
                  <a:pt x="5588642" y="6546119"/>
                  <a:pt x="5589582" y="6549426"/>
                  <a:pt x="5589582" y="6551741"/>
                </a:cubicBezTo>
                <a:cubicBezTo>
                  <a:pt x="5589582" y="6553395"/>
                  <a:pt x="5588957" y="6554387"/>
                  <a:pt x="5587077" y="6554387"/>
                </a:cubicBezTo>
                <a:cubicBezTo>
                  <a:pt x="5584571" y="6554718"/>
                  <a:pt x="5578303" y="6555379"/>
                  <a:pt x="5576110" y="6555710"/>
                </a:cubicBezTo>
                <a:cubicBezTo>
                  <a:pt x="5576110" y="6555710"/>
                  <a:pt x="5576110" y="6555710"/>
                  <a:pt x="5570157" y="6556041"/>
                </a:cubicBezTo>
                <a:lnTo>
                  <a:pt x="5567337" y="6556371"/>
                </a:lnTo>
                <a:cubicBezTo>
                  <a:pt x="5566084" y="6556371"/>
                  <a:pt x="5565771" y="6555710"/>
                  <a:pt x="5565771" y="6554718"/>
                </a:cubicBezTo>
                <a:cubicBezTo>
                  <a:pt x="5565771" y="6552402"/>
                  <a:pt x="5567024" y="6548434"/>
                  <a:pt x="5569217" y="6545788"/>
                </a:cubicBezTo>
                <a:cubicBezTo>
                  <a:pt x="5571410" y="6542481"/>
                  <a:pt x="5575482" y="6540496"/>
                  <a:pt x="5579869" y="6540496"/>
                </a:cubicBezTo>
                <a:close/>
                <a:moveTo>
                  <a:pt x="6129330" y="6537321"/>
                </a:moveTo>
                <a:cubicBezTo>
                  <a:pt x="6173780" y="6537321"/>
                  <a:pt x="6173780" y="6537321"/>
                  <a:pt x="6173780" y="6537321"/>
                </a:cubicBezTo>
                <a:cubicBezTo>
                  <a:pt x="6171604" y="6544512"/>
                  <a:pt x="6169428" y="6552029"/>
                  <a:pt x="6166631" y="6559546"/>
                </a:cubicBezTo>
                <a:cubicBezTo>
                  <a:pt x="6158549" y="6559546"/>
                  <a:pt x="6135236" y="6559546"/>
                  <a:pt x="6129330" y="6559546"/>
                </a:cubicBezTo>
                <a:cubicBezTo>
                  <a:pt x="6129330" y="6554971"/>
                  <a:pt x="6129330" y="6543858"/>
                  <a:pt x="6129330" y="6537321"/>
                </a:cubicBezTo>
                <a:close/>
                <a:moveTo>
                  <a:pt x="6096878" y="6537321"/>
                </a:moveTo>
                <a:cubicBezTo>
                  <a:pt x="6108373" y="6537321"/>
                  <a:pt x="6108373" y="6537321"/>
                  <a:pt x="6108373" y="6537321"/>
                </a:cubicBezTo>
                <a:cubicBezTo>
                  <a:pt x="6119869" y="6537321"/>
                  <a:pt x="6119869" y="6537321"/>
                  <a:pt x="6119869" y="6537321"/>
                </a:cubicBezTo>
                <a:cubicBezTo>
                  <a:pt x="6119869" y="6568512"/>
                  <a:pt x="6119869" y="6568512"/>
                  <a:pt x="6119869" y="6568512"/>
                </a:cubicBezTo>
                <a:cubicBezTo>
                  <a:pt x="6164255" y="6568512"/>
                  <a:pt x="6164255" y="6568512"/>
                  <a:pt x="6164255" y="6568512"/>
                </a:cubicBezTo>
                <a:cubicBezTo>
                  <a:pt x="6163936" y="6569466"/>
                  <a:pt x="6163297" y="6570739"/>
                  <a:pt x="6162659" y="6572012"/>
                </a:cubicBezTo>
                <a:cubicBezTo>
                  <a:pt x="6160423" y="6578060"/>
                  <a:pt x="6157549" y="6584107"/>
                  <a:pt x="6154995" y="6590154"/>
                </a:cubicBezTo>
                <a:cubicBezTo>
                  <a:pt x="6124659" y="6590154"/>
                  <a:pt x="6124659" y="6590154"/>
                  <a:pt x="6124659" y="6590154"/>
                </a:cubicBezTo>
                <a:cubicBezTo>
                  <a:pt x="6119869" y="6590154"/>
                  <a:pt x="6119869" y="6590154"/>
                  <a:pt x="6119869" y="6590154"/>
                </a:cubicBezTo>
                <a:cubicBezTo>
                  <a:pt x="6119869" y="6655080"/>
                  <a:pt x="6119869" y="6655080"/>
                  <a:pt x="6119869" y="6655080"/>
                </a:cubicBezTo>
                <a:cubicBezTo>
                  <a:pt x="6116676" y="6659854"/>
                  <a:pt x="6113483" y="6663992"/>
                  <a:pt x="6110928" y="6666538"/>
                </a:cubicBezTo>
                <a:cubicBezTo>
                  <a:pt x="6110289" y="6667493"/>
                  <a:pt x="6109012" y="6668448"/>
                  <a:pt x="6108373" y="6669084"/>
                </a:cubicBezTo>
                <a:cubicBezTo>
                  <a:pt x="6107735" y="6668448"/>
                  <a:pt x="6106777" y="6667493"/>
                  <a:pt x="6105819" y="6666538"/>
                </a:cubicBezTo>
                <a:cubicBezTo>
                  <a:pt x="6103264" y="6663992"/>
                  <a:pt x="6100390" y="6659854"/>
                  <a:pt x="6096878" y="6655080"/>
                </a:cubicBezTo>
                <a:cubicBezTo>
                  <a:pt x="6096878" y="6590154"/>
                  <a:pt x="6096878" y="6590154"/>
                  <a:pt x="6096878" y="6590154"/>
                </a:cubicBezTo>
                <a:cubicBezTo>
                  <a:pt x="6092407" y="6590154"/>
                  <a:pt x="6092407" y="6590154"/>
                  <a:pt x="6092407" y="6590154"/>
                </a:cubicBezTo>
                <a:cubicBezTo>
                  <a:pt x="6062391" y="6590154"/>
                  <a:pt x="6062391" y="6590154"/>
                  <a:pt x="6062391" y="6590154"/>
                </a:cubicBezTo>
                <a:cubicBezTo>
                  <a:pt x="6059517" y="6584107"/>
                  <a:pt x="6056962" y="6578060"/>
                  <a:pt x="6054727" y="6572012"/>
                </a:cubicBezTo>
                <a:cubicBezTo>
                  <a:pt x="6054088" y="6570739"/>
                  <a:pt x="6053769" y="6569466"/>
                  <a:pt x="6053130" y="6568512"/>
                </a:cubicBezTo>
                <a:cubicBezTo>
                  <a:pt x="6096878" y="6568512"/>
                  <a:pt x="6096878" y="6568512"/>
                  <a:pt x="6096878" y="6568512"/>
                </a:cubicBezTo>
                <a:cubicBezTo>
                  <a:pt x="6096878" y="6537321"/>
                  <a:pt x="6096878" y="6537321"/>
                  <a:pt x="6096878" y="6537321"/>
                </a:cubicBezTo>
                <a:close/>
                <a:moveTo>
                  <a:pt x="6042017" y="6537321"/>
                </a:moveTo>
                <a:cubicBezTo>
                  <a:pt x="6088055" y="6537321"/>
                  <a:pt x="6088055" y="6537321"/>
                  <a:pt x="6088055" y="6537321"/>
                </a:cubicBezTo>
                <a:cubicBezTo>
                  <a:pt x="6088055" y="6543858"/>
                  <a:pt x="6088055" y="6554971"/>
                  <a:pt x="6088055" y="6559546"/>
                </a:cubicBezTo>
                <a:cubicBezTo>
                  <a:pt x="6081571" y="6559546"/>
                  <a:pt x="6057580" y="6559546"/>
                  <a:pt x="6049150" y="6559546"/>
                </a:cubicBezTo>
                <a:cubicBezTo>
                  <a:pt x="6046232" y="6552029"/>
                  <a:pt x="6043963" y="6544512"/>
                  <a:pt x="6042017" y="6537321"/>
                </a:cubicBezTo>
                <a:close/>
                <a:moveTo>
                  <a:pt x="5089323" y="6532559"/>
                </a:moveTo>
                <a:cubicBezTo>
                  <a:pt x="5089323" y="6532559"/>
                  <a:pt x="5088378" y="6532877"/>
                  <a:pt x="5087120" y="6532877"/>
                </a:cubicBezTo>
                <a:cubicBezTo>
                  <a:pt x="5087120" y="6532877"/>
                  <a:pt x="5087120" y="6532877"/>
                  <a:pt x="5067916" y="6534782"/>
                </a:cubicBezTo>
                <a:cubicBezTo>
                  <a:pt x="5066342" y="6535099"/>
                  <a:pt x="5065710" y="6535099"/>
                  <a:pt x="5065710" y="6536687"/>
                </a:cubicBezTo>
                <a:cubicBezTo>
                  <a:pt x="5065710" y="6536687"/>
                  <a:pt x="5065710" y="6536687"/>
                  <a:pt x="5065710" y="6538909"/>
                </a:cubicBezTo>
                <a:cubicBezTo>
                  <a:pt x="5065710" y="6540497"/>
                  <a:pt x="5066342" y="6540814"/>
                  <a:pt x="5069489" y="6541132"/>
                </a:cubicBezTo>
                <a:cubicBezTo>
                  <a:pt x="5074527" y="6541767"/>
                  <a:pt x="5074842" y="6543037"/>
                  <a:pt x="5074842" y="6558277"/>
                </a:cubicBezTo>
                <a:cubicBezTo>
                  <a:pt x="5074842" y="6558277"/>
                  <a:pt x="5074842" y="6558277"/>
                  <a:pt x="5074842" y="6570025"/>
                </a:cubicBezTo>
                <a:cubicBezTo>
                  <a:pt x="5074842" y="6570025"/>
                  <a:pt x="5074842" y="6570025"/>
                  <a:pt x="5074842" y="6577010"/>
                </a:cubicBezTo>
                <a:cubicBezTo>
                  <a:pt x="5074842" y="6579232"/>
                  <a:pt x="5074842" y="6581455"/>
                  <a:pt x="5074842" y="6582725"/>
                </a:cubicBezTo>
                <a:cubicBezTo>
                  <a:pt x="5074842" y="6589710"/>
                  <a:pt x="5076731" y="6594472"/>
                  <a:pt x="5080824" y="6597012"/>
                </a:cubicBezTo>
                <a:cubicBezTo>
                  <a:pt x="5084286" y="6599235"/>
                  <a:pt x="5089323" y="6600505"/>
                  <a:pt x="5094046" y="6600505"/>
                </a:cubicBezTo>
                <a:cubicBezTo>
                  <a:pt x="5100972" y="6600505"/>
                  <a:pt x="5103490" y="6598917"/>
                  <a:pt x="5112304" y="6590980"/>
                </a:cubicBezTo>
                <a:cubicBezTo>
                  <a:pt x="5113880" y="6589075"/>
                  <a:pt x="5114508" y="6588757"/>
                  <a:pt x="5115138" y="6588757"/>
                </a:cubicBezTo>
                <a:cubicBezTo>
                  <a:pt x="5115768" y="6588757"/>
                  <a:pt x="5116082" y="6589710"/>
                  <a:pt x="5116398" y="6591615"/>
                </a:cubicBezTo>
                <a:cubicBezTo>
                  <a:pt x="5117027" y="6600822"/>
                  <a:pt x="5117027" y="6600822"/>
                  <a:pt x="5118599" y="6600822"/>
                </a:cubicBezTo>
                <a:cubicBezTo>
                  <a:pt x="5118917" y="6600822"/>
                  <a:pt x="5119546" y="6600505"/>
                  <a:pt x="5120489" y="6600505"/>
                </a:cubicBezTo>
                <a:cubicBezTo>
                  <a:pt x="5120489" y="6600505"/>
                  <a:pt x="5120489" y="6600505"/>
                  <a:pt x="5138120" y="6597965"/>
                </a:cubicBezTo>
                <a:cubicBezTo>
                  <a:pt x="5139694" y="6597965"/>
                  <a:pt x="5140322" y="6597330"/>
                  <a:pt x="5140322" y="6595742"/>
                </a:cubicBezTo>
                <a:cubicBezTo>
                  <a:pt x="5140322" y="6595742"/>
                  <a:pt x="5140322" y="6595742"/>
                  <a:pt x="5140322" y="6594155"/>
                </a:cubicBezTo>
                <a:cubicBezTo>
                  <a:pt x="5140322" y="6592567"/>
                  <a:pt x="5139694" y="6592250"/>
                  <a:pt x="5137805" y="6591932"/>
                </a:cubicBezTo>
                <a:cubicBezTo>
                  <a:pt x="5132767" y="6591297"/>
                  <a:pt x="5131509" y="6590345"/>
                  <a:pt x="5131195" y="6586535"/>
                </a:cubicBezTo>
                <a:cubicBezTo>
                  <a:pt x="5130880" y="6584312"/>
                  <a:pt x="5130565" y="6577010"/>
                  <a:pt x="5130565" y="6564627"/>
                </a:cubicBezTo>
                <a:lnTo>
                  <a:pt x="5130565" y="6555419"/>
                </a:lnTo>
                <a:cubicBezTo>
                  <a:pt x="5130565" y="6552244"/>
                  <a:pt x="5130565" y="6549387"/>
                  <a:pt x="5130565" y="6546847"/>
                </a:cubicBezTo>
                <a:cubicBezTo>
                  <a:pt x="5130880" y="6541132"/>
                  <a:pt x="5130880" y="6541132"/>
                  <a:pt x="5130880" y="6537639"/>
                </a:cubicBezTo>
                <a:cubicBezTo>
                  <a:pt x="5130880" y="6537639"/>
                  <a:pt x="5130880" y="6537639"/>
                  <a:pt x="5131195" y="6534147"/>
                </a:cubicBezTo>
                <a:cubicBezTo>
                  <a:pt x="5131195" y="6532877"/>
                  <a:pt x="5130565" y="6532559"/>
                  <a:pt x="5129304" y="6532559"/>
                </a:cubicBezTo>
                <a:cubicBezTo>
                  <a:pt x="5128990" y="6532559"/>
                  <a:pt x="5128044" y="6532559"/>
                  <a:pt x="5127416" y="6532877"/>
                </a:cubicBezTo>
                <a:cubicBezTo>
                  <a:pt x="5127416" y="6532877"/>
                  <a:pt x="5127416" y="6532877"/>
                  <a:pt x="5108842" y="6534782"/>
                </a:cubicBezTo>
                <a:cubicBezTo>
                  <a:pt x="5106954" y="6534782"/>
                  <a:pt x="5106638" y="6535099"/>
                  <a:pt x="5106638" y="6536687"/>
                </a:cubicBezTo>
                <a:cubicBezTo>
                  <a:pt x="5106638" y="6536687"/>
                  <a:pt x="5106638" y="6536687"/>
                  <a:pt x="5106638" y="6538909"/>
                </a:cubicBezTo>
                <a:cubicBezTo>
                  <a:pt x="5106638" y="6540497"/>
                  <a:pt x="5107268" y="6540814"/>
                  <a:pt x="5110102" y="6541132"/>
                </a:cubicBezTo>
                <a:cubicBezTo>
                  <a:pt x="5113564" y="6541449"/>
                  <a:pt x="5114825" y="6542402"/>
                  <a:pt x="5115138" y="6544942"/>
                </a:cubicBezTo>
                <a:cubicBezTo>
                  <a:pt x="5115453" y="6546212"/>
                  <a:pt x="5115768" y="6553197"/>
                  <a:pt x="5115768" y="6558277"/>
                </a:cubicBezTo>
                <a:cubicBezTo>
                  <a:pt x="5115768" y="6558277"/>
                  <a:pt x="5115768" y="6558277"/>
                  <a:pt x="5115768" y="6564627"/>
                </a:cubicBezTo>
                <a:cubicBezTo>
                  <a:pt x="5115768" y="6575105"/>
                  <a:pt x="5115453" y="6578280"/>
                  <a:pt x="5113564" y="6581455"/>
                </a:cubicBezTo>
                <a:cubicBezTo>
                  <a:pt x="5111359" y="6585900"/>
                  <a:pt x="5106009" y="6588757"/>
                  <a:pt x="5100026" y="6588757"/>
                </a:cubicBezTo>
                <a:cubicBezTo>
                  <a:pt x="5096249" y="6588757"/>
                  <a:pt x="5093416" y="6587487"/>
                  <a:pt x="5091842" y="6585265"/>
                </a:cubicBezTo>
                <a:cubicBezTo>
                  <a:pt x="5089954" y="6582407"/>
                  <a:pt x="5089639" y="6580502"/>
                  <a:pt x="5089639" y="6568437"/>
                </a:cubicBezTo>
                <a:cubicBezTo>
                  <a:pt x="5089639" y="6568437"/>
                  <a:pt x="5089639" y="6568437"/>
                  <a:pt x="5089639" y="6557959"/>
                </a:cubicBezTo>
                <a:cubicBezTo>
                  <a:pt x="5089639" y="6551609"/>
                  <a:pt x="5089954" y="6543354"/>
                  <a:pt x="5090582" y="6537004"/>
                </a:cubicBezTo>
                <a:cubicBezTo>
                  <a:pt x="5090582" y="6535734"/>
                  <a:pt x="5090582" y="6534782"/>
                  <a:pt x="5090582" y="6534147"/>
                </a:cubicBezTo>
                <a:cubicBezTo>
                  <a:pt x="5090582" y="6533194"/>
                  <a:pt x="5090268" y="6532559"/>
                  <a:pt x="5089323" y="6532559"/>
                </a:cubicBezTo>
                <a:close/>
                <a:moveTo>
                  <a:pt x="5027612" y="6532559"/>
                </a:moveTo>
                <a:cubicBezTo>
                  <a:pt x="5017451" y="6532559"/>
                  <a:pt x="5009832" y="6535749"/>
                  <a:pt x="5003796" y="6542129"/>
                </a:cubicBezTo>
                <a:cubicBezTo>
                  <a:pt x="4997764" y="6548828"/>
                  <a:pt x="4994273" y="6558078"/>
                  <a:pt x="4994273" y="6568605"/>
                </a:cubicBezTo>
                <a:cubicBezTo>
                  <a:pt x="4994273" y="6588382"/>
                  <a:pt x="5006339" y="6600822"/>
                  <a:pt x="5025071" y="6600822"/>
                </a:cubicBezTo>
                <a:cubicBezTo>
                  <a:pt x="5036184" y="6600822"/>
                  <a:pt x="5045073" y="6596994"/>
                  <a:pt x="5051107" y="6589658"/>
                </a:cubicBezTo>
                <a:cubicBezTo>
                  <a:pt x="5056187" y="6583278"/>
                  <a:pt x="5059361" y="6574027"/>
                  <a:pt x="5059361" y="6565096"/>
                </a:cubicBezTo>
                <a:cubicBezTo>
                  <a:pt x="5059361" y="6558078"/>
                  <a:pt x="5057457" y="6551698"/>
                  <a:pt x="5054599" y="6546276"/>
                </a:cubicBezTo>
                <a:cubicBezTo>
                  <a:pt x="5049520" y="6537344"/>
                  <a:pt x="5039677" y="6532559"/>
                  <a:pt x="5027612" y="6532559"/>
                </a:cubicBezTo>
                <a:close/>
                <a:moveTo>
                  <a:pt x="4803177" y="6532559"/>
                </a:moveTo>
                <a:cubicBezTo>
                  <a:pt x="4798465" y="6532559"/>
                  <a:pt x="4791238" y="6533525"/>
                  <a:pt x="4786838" y="6534491"/>
                </a:cubicBezTo>
                <a:cubicBezTo>
                  <a:pt x="4782755" y="6535778"/>
                  <a:pt x="4781810" y="6536744"/>
                  <a:pt x="4781497" y="6540285"/>
                </a:cubicBezTo>
                <a:lnTo>
                  <a:pt x="4780556" y="6547366"/>
                </a:lnTo>
                <a:cubicBezTo>
                  <a:pt x="4780556" y="6547366"/>
                  <a:pt x="4780556" y="6547366"/>
                  <a:pt x="4780556" y="6548010"/>
                </a:cubicBezTo>
                <a:cubicBezTo>
                  <a:pt x="4780556" y="6549297"/>
                  <a:pt x="4780870" y="6549619"/>
                  <a:pt x="4781497" y="6549619"/>
                </a:cubicBezTo>
                <a:cubicBezTo>
                  <a:pt x="4781810" y="6549619"/>
                  <a:pt x="4782440" y="6549619"/>
                  <a:pt x="4783384" y="6548976"/>
                </a:cubicBezTo>
                <a:cubicBezTo>
                  <a:pt x="4788409" y="6546079"/>
                  <a:pt x="4795636" y="6543825"/>
                  <a:pt x="4801291" y="6543825"/>
                </a:cubicBezTo>
                <a:cubicBezTo>
                  <a:pt x="4809776" y="6543825"/>
                  <a:pt x="4812916" y="6547366"/>
                  <a:pt x="4812916" y="6556379"/>
                </a:cubicBezTo>
                <a:cubicBezTo>
                  <a:pt x="4812916" y="6556379"/>
                  <a:pt x="4812916" y="6556379"/>
                  <a:pt x="4812916" y="6558632"/>
                </a:cubicBezTo>
                <a:cubicBezTo>
                  <a:pt x="4812916" y="6562817"/>
                  <a:pt x="4812288" y="6563461"/>
                  <a:pt x="4804747" y="6565070"/>
                </a:cubicBezTo>
                <a:cubicBezTo>
                  <a:pt x="4804747" y="6565070"/>
                  <a:pt x="4804747" y="6565070"/>
                  <a:pt x="4787782" y="6568611"/>
                </a:cubicBezTo>
                <a:cubicBezTo>
                  <a:pt x="4781185" y="6569898"/>
                  <a:pt x="4780870" y="6569898"/>
                  <a:pt x="4779927" y="6571508"/>
                </a:cubicBezTo>
                <a:cubicBezTo>
                  <a:pt x="4778041" y="6574405"/>
                  <a:pt x="4776786" y="6579877"/>
                  <a:pt x="4776786" y="6584705"/>
                </a:cubicBezTo>
                <a:cubicBezTo>
                  <a:pt x="4776786" y="6594040"/>
                  <a:pt x="4783069" y="6601444"/>
                  <a:pt x="4791238" y="6601444"/>
                </a:cubicBezTo>
                <a:cubicBezTo>
                  <a:pt x="4795636" y="6601444"/>
                  <a:pt x="4800350" y="6600156"/>
                  <a:pt x="4804120" y="6597903"/>
                </a:cubicBezTo>
                <a:cubicBezTo>
                  <a:pt x="4805690" y="6596937"/>
                  <a:pt x="4811032" y="6593074"/>
                  <a:pt x="4811661" y="6592109"/>
                </a:cubicBezTo>
                <a:cubicBezTo>
                  <a:pt x="4812288" y="6592109"/>
                  <a:pt x="4812602" y="6591787"/>
                  <a:pt x="4812602" y="6591787"/>
                </a:cubicBezTo>
                <a:cubicBezTo>
                  <a:pt x="4813231" y="6591787"/>
                  <a:pt x="4813545" y="6592753"/>
                  <a:pt x="4813545" y="6595328"/>
                </a:cubicBezTo>
                <a:cubicBezTo>
                  <a:pt x="4813545" y="6596293"/>
                  <a:pt x="4813859" y="6599512"/>
                  <a:pt x="4814174" y="6600478"/>
                </a:cubicBezTo>
                <a:cubicBezTo>
                  <a:pt x="4814488" y="6602087"/>
                  <a:pt x="4815117" y="6602409"/>
                  <a:pt x="4816372" y="6602409"/>
                </a:cubicBezTo>
                <a:cubicBezTo>
                  <a:pt x="4817630" y="6602409"/>
                  <a:pt x="4818573" y="6602409"/>
                  <a:pt x="4819200" y="6602409"/>
                </a:cubicBezTo>
                <a:cubicBezTo>
                  <a:pt x="4819200" y="6602409"/>
                  <a:pt x="4819200" y="6602409"/>
                  <a:pt x="4834596" y="6599512"/>
                </a:cubicBezTo>
                <a:cubicBezTo>
                  <a:pt x="4836794" y="6598868"/>
                  <a:pt x="4837109" y="6598868"/>
                  <a:pt x="4837109" y="6597259"/>
                </a:cubicBezTo>
                <a:cubicBezTo>
                  <a:pt x="4837109" y="6597259"/>
                  <a:pt x="4837109" y="6597259"/>
                  <a:pt x="4837109" y="6595328"/>
                </a:cubicBezTo>
                <a:cubicBezTo>
                  <a:pt x="4837109" y="6593718"/>
                  <a:pt x="4836480" y="6593074"/>
                  <a:pt x="4833968" y="6593074"/>
                </a:cubicBezTo>
                <a:cubicBezTo>
                  <a:pt x="4830825" y="6592753"/>
                  <a:pt x="4829570" y="6592109"/>
                  <a:pt x="4828312" y="6591465"/>
                </a:cubicBezTo>
                <a:cubicBezTo>
                  <a:pt x="4826740" y="6589856"/>
                  <a:pt x="4826740" y="6589856"/>
                  <a:pt x="4826740" y="6576336"/>
                </a:cubicBezTo>
                <a:cubicBezTo>
                  <a:pt x="4826740" y="6576336"/>
                  <a:pt x="4826740" y="6576336"/>
                  <a:pt x="4827371" y="6551551"/>
                </a:cubicBezTo>
                <a:cubicBezTo>
                  <a:pt x="4827371" y="6538675"/>
                  <a:pt x="4819828" y="6532559"/>
                  <a:pt x="4803177" y="6532559"/>
                </a:cubicBezTo>
                <a:close/>
                <a:moveTo>
                  <a:pt x="6236007" y="6532558"/>
                </a:moveTo>
                <a:cubicBezTo>
                  <a:pt x="6236007" y="6532558"/>
                  <a:pt x="6236007" y="6532558"/>
                  <a:pt x="6230040" y="6533843"/>
                </a:cubicBezTo>
                <a:cubicBezTo>
                  <a:pt x="6230040" y="6533843"/>
                  <a:pt x="6230040" y="6533843"/>
                  <a:pt x="6230040" y="6534806"/>
                </a:cubicBezTo>
                <a:cubicBezTo>
                  <a:pt x="6234349" y="6535448"/>
                  <a:pt x="6237995" y="6538659"/>
                  <a:pt x="6238658" y="6541869"/>
                </a:cubicBezTo>
                <a:cubicBezTo>
                  <a:pt x="6239653" y="6546364"/>
                  <a:pt x="6236007" y="6551501"/>
                  <a:pt x="6231035" y="6551822"/>
                </a:cubicBezTo>
                <a:cubicBezTo>
                  <a:pt x="6231035" y="6551822"/>
                  <a:pt x="6231035" y="6551822"/>
                  <a:pt x="6227720" y="6538980"/>
                </a:cubicBezTo>
                <a:cubicBezTo>
                  <a:pt x="6227720" y="6538980"/>
                  <a:pt x="6227720" y="6538980"/>
                  <a:pt x="6228714" y="6537374"/>
                </a:cubicBezTo>
                <a:cubicBezTo>
                  <a:pt x="6228714" y="6537374"/>
                  <a:pt x="6228714" y="6537374"/>
                  <a:pt x="6228383" y="6536411"/>
                </a:cubicBezTo>
                <a:cubicBezTo>
                  <a:pt x="6228383" y="6536411"/>
                  <a:pt x="6228383" y="6536411"/>
                  <a:pt x="6222417" y="6538016"/>
                </a:cubicBezTo>
                <a:cubicBezTo>
                  <a:pt x="6222417" y="6538016"/>
                  <a:pt x="6222417" y="6538016"/>
                  <a:pt x="6222748" y="6539301"/>
                </a:cubicBezTo>
                <a:cubicBezTo>
                  <a:pt x="6222748" y="6539301"/>
                  <a:pt x="6222748" y="6539301"/>
                  <a:pt x="6225068" y="6540264"/>
                </a:cubicBezTo>
                <a:cubicBezTo>
                  <a:pt x="6225068" y="6540264"/>
                  <a:pt x="6225068" y="6540264"/>
                  <a:pt x="6227720" y="6552785"/>
                </a:cubicBezTo>
                <a:cubicBezTo>
                  <a:pt x="6223743" y="6554391"/>
                  <a:pt x="6218771" y="6551822"/>
                  <a:pt x="6217776" y="6547648"/>
                </a:cubicBezTo>
                <a:cubicBezTo>
                  <a:pt x="6217113" y="6544759"/>
                  <a:pt x="6217776" y="6541869"/>
                  <a:pt x="6220096" y="6539943"/>
                </a:cubicBezTo>
                <a:cubicBezTo>
                  <a:pt x="6220096" y="6539943"/>
                  <a:pt x="6220096" y="6539943"/>
                  <a:pt x="6219102" y="6538980"/>
                </a:cubicBezTo>
                <a:cubicBezTo>
                  <a:pt x="6219102" y="6538980"/>
                  <a:pt x="6219102" y="6538980"/>
                  <a:pt x="6213467" y="6540264"/>
                </a:cubicBezTo>
                <a:cubicBezTo>
                  <a:pt x="6213799" y="6542832"/>
                  <a:pt x="6214130" y="6544438"/>
                  <a:pt x="6214793" y="6547006"/>
                </a:cubicBezTo>
                <a:cubicBezTo>
                  <a:pt x="6216782" y="6554712"/>
                  <a:pt x="6221422" y="6561133"/>
                  <a:pt x="6231698" y="6558244"/>
                </a:cubicBezTo>
                <a:cubicBezTo>
                  <a:pt x="6241641" y="6555675"/>
                  <a:pt x="6243630" y="6548612"/>
                  <a:pt x="6241973" y="6541227"/>
                </a:cubicBezTo>
                <a:cubicBezTo>
                  <a:pt x="6240979" y="6537374"/>
                  <a:pt x="6239321" y="6535127"/>
                  <a:pt x="6236007" y="6532558"/>
                </a:cubicBezTo>
                <a:close/>
                <a:moveTo>
                  <a:pt x="5837231" y="6532558"/>
                </a:moveTo>
                <a:cubicBezTo>
                  <a:pt x="5836278" y="6532558"/>
                  <a:pt x="5835644" y="6533195"/>
                  <a:pt x="5835644" y="6534151"/>
                </a:cubicBezTo>
                <a:cubicBezTo>
                  <a:pt x="5835644" y="6534151"/>
                  <a:pt x="5835644" y="6534151"/>
                  <a:pt x="5835644" y="6536381"/>
                </a:cubicBezTo>
                <a:cubicBezTo>
                  <a:pt x="5835644" y="6537974"/>
                  <a:pt x="5835961" y="6538293"/>
                  <a:pt x="5836915" y="6538612"/>
                </a:cubicBezTo>
                <a:cubicBezTo>
                  <a:pt x="5839771" y="6539567"/>
                  <a:pt x="5840406" y="6539886"/>
                  <a:pt x="5841676" y="6543072"/>
                </a:cubicBezTo>
                <a:cubicBezTo>
                  <a:pt x="5843581" y="6547532"/>
                  <a:pt x="5845486" y="6552311"/>
                  <a:pt x="5847074" y="6555816"/>
                </a:cubicBezTo>
                <a:cubicBezTo>
                  <a:pt x="5851518" y="6566330"/>
                  <a:pt x="5855963" y="6576843"/>
                  <a:pt x="5860408" y="6587357"/>
                </a:cubicBezTo>
                <a:cubicBezTo>
                  <a:pt x="5863901" y="6596278"/>
                  <a:pt x="5863901" y="6596597"/>
                  <a:pt x="5865488" y="6597234"/>
                </a:cubicBezTo>
                <a:cubicBezTo>
                  <a:pt x="5865806" y="6597552"/>
                  <a:pt x="5866123" y="6597871"/>
                  <a:pt x="5866123" y="6598190"/>
                </a:cubicBezTo>
                <a:cubicBezTo>
                  <a:pt x="5865806" y="6598827"/>
                  <a:pt x="5865488" y="6599783"/>
                  <a:pt x="5865171" y="6600738"/>
                </a:cubicBezTo>
                <a:cubicBezTo>
                  <a:pt x="5863266" y="6607748"/>
                  <a:pt x="5858503" y="6611571"/>
                  <a:pt x="5851518" y="6611571"/>
                </a:cubicBezTo>
                <a:cubicBezTo>
                  <a:pt x="5848026" y="6611571"/>
                  <a:pt x="5845168" y="6610934"/>
                  <a:pt x="5841358" y="6609978"/>
                </a:cubicBezTo>
                <a:cubicBezTo>
                  <a:pt x="5841041" y="6609978"/>
                  <a:pt x="5840724" y="6609978"/>
                  <a:pt x="5840406" y="6609978"/>
                </a:cubicBezTo>
                <a:cubicBezTo>
                  <a:pt x="5839455" y="6609978"/>
                  <a:pt x="5839136" y="6610296"/>
                  <a:pt x="5839136" y="6611889"/>
                </a:cubicBezTo>
                <a:cubicBezTo>
                  <a:pt x="5839136" y="6611889"/>
                  <a:pt x="5839136" y="6611889"/>
                  <a:pt x="5839136" y="6614119"/>
                </a:cubicBezTo>
                <a:cubicBezTo>
                  <a:pt x="5838818" y="6615075"/>
                  <a:pt x="5838818" y="6616031"/>
                  <a:pt x="5838818" y="6617305"/>
                </a:cubicBezTo>
                <a:cubicBezTo>
                  <a:pt x="5838818" y="6623996"/>
                  <a:pt x="5840088" y="6624633"/>
                  <a:pt x="5850566" y="6624633"/>
                </a:cubicBezTo>
                <a:cubicBezTo>
                  <a:pt x="5855646" y="6624633"/>
                  <a:pt x="5861043" y="6622403"/>
                  <a:pt x="5864218" y="6618898"/>
                </a:cubicBezTo>
                <a:cubicBezTo>
                  <a:pt x="5867711" y="6615075"/>
                  <a:pt x="5868346" y="6613482"/>
                  <a:pt x="5874696" y="6596597"/>
                </a:cubicBezTo>
                <a:cubicBezTo>
                  <a:pt x="5877554" y="6589269"/>
                  <a:pt x="5880094" y="6582578"/>
                  <a:pt x="5882634" y="6575569"/>
                </a:cubicBezTo>
                <a:cubicBezTo>
                  <a:pt x="5882634" y="6575569"/>
                  <a:pt x="5882634" y="6575569"/>
                  <a:pt x="5889619" y="6558046"/>
                </a:cubicBezTo>
                <a:cubicBezTo>
                  <a:pt x="5890889" y="6554860"/>
                  <a:pt x="5892159" y="6551674"/>
                  <a:pt x="5893429" y="6548170"/>
                </a:cubicBezTo>
                <a:cubicBezTo>
                  <a:pt x="5896287" y="6540205"/>
                  <a:pt x="5896604" y="6539886"/>
                  <a:pt x="5899461" y="6538612"/>
                </a:cubicBezTo>
                <a:cubicBezTo>
                  <a:pt x="5900731" y="6537974"/>
                  <a:pt x="5900731" y="6537656"/>
                  <a:pt x="5900731" y="6536381"/>
                </a:cubicBezTo>
                <a:lnTo>
                  <a:pt x="5900731" y="6534151"/>
                </a:lnTo>
                <a:cubicBezTo>
                  <a:pt x="5900731" y="6533195"/>
                  <a:pt x="5900414" y="6532558"/>
                  <a:pt x="5899144" y="6532558"/>
                </a:cubicBezTo>
                <a:cubicBezTo>
                  <a:pt x="5898827" y="6532558"/>
                  <a:pt x="5898509" y="6532558"/>
                  <a:pt x="5897874" y="6532877"/>
                </a:cubicBezTo>
                <a:cubicBezTo>
                  <a:pt x="5895651" y="6532877"/>
                  <a:pt x="5893111" y="6532877"/>
                  <a:pt x="5890254" y="6532877"/>
                </a:cubicBezTo>
                <a:cubicBezTo>
                  <a:pt x="5886761" y="6532877"/>
                  <a:pt x="5883269" y="6532877"/>
                  <a:pt x="5880729" y="6532558"/>
                </a:cubicBezTo>
                <a:cubicBezTo>
                  <a:pt x="5880729" y="6532558"/>
                  <a:pt x="5880729" y="6532558"/>
                  <a:pt x="5879459" y="6532558"/>
                </a:cubicBezTo>
                <a:cubicBezTo>
                  <a:pt x="5878506" y="6532558"/>
                  <a:pt x="5878189" y="6532877"/>
                  <a:pt x="5878189" y="6534151"/>
                </a:cubicBezTo>
                <a:cubicBezTo>
                  <a:pt x="5878189" y="6534151"/>
                  <a:pt x="5878189" y="6534151"/>
                  <a:pt x="5878189" y="6536381"/>
                </a:cubicBezTo>
                <a:cubicBezTo>
                  <a:pt x="5878189" y="6538293"/>
                  <a:pt x="5878189" y="6538293"/>
                  <a:pt x="5881364" y="6538930"/>
                </a:cubicBezTo>
                <a:cubicBezTo>
                  <a:pt x="5883904" y="6539567"/>
                  <a:pt x="5885174" y="6540842"/>
                  <a:pt x="5885174" y="6542753"/>
                </a:cubicBezTo>
                <a:cubicBezTo>
                  <a:pt x="5885174" y="6545302"/>
                  <a:pt x="5874061" y="6580985"/>
                  <a:pt x="5873109" y="6580985"/>
                </a:cubicBezTo>
                <a:cubicBezTo>
                  <a:pt x="5873109" y="6580985"/>
                  <a:pt x="5872791" y="6580348"/>
                  <a:pt x="5871840" y="6578118"/>
                </a:cubicBezTo>
                <a:cubicBezTo>
                  <a:pt x="5870886" y="6575569"/>
                  <a:pt x="5869299" y="6571427"/>
                  <a:pt x="5868346" y="6569197"/>
                </a:cubicBezTo>
                <a:cubicBezTo>
                  <a:pt x="5868346" y="6569197"/>
                  <a:pt x="5868346" y="6569197"/>
                  <a:pt x="5866441" y="6563781"/>
                </a:cubicBezTo>
                <a:cubicBezTo>
                  <a:pt x="5866441" y="6563781"/>
                  <a:pt x="5866441" y="6563781"/>
                  <a:pt x="5862313" y="6552949"/>
                </a:cubicBezTo>
                <a:cubicBezTo>
                  <a:pt x="5861678" y="6550718"/>
                  <a:pt x="5860726" y="6548488"/>
                  <a:pt x="5860091" y="6546258"/>
                </a:cubicBezTo>
                <a:cubicBezTo>
                  <a:pt x="5859456" y="6545302"/>
                  <a:pt x="5859138" y="6544028"/>
                  <a:pt x="5859138" y="6543391"/>
                </a:cubicBezTo>
                <a:cubicBezTo>
                  <a:pt x="5859138" y="6541479"/>
                  <a:pt x="5860726" y="6540205"/>
                  <a:pt x="5863266" y="6539567"/>
                </a:cubicBezTo>
                <a:cubicBezTo>
                  <a:pt x="5868028" y="6538293"/>
                  <a:pt x="5868028" y="6538293"/>
                  <a:pt x="5868028" y="6536381"/>
                </a:cubicBezTo>
                <a:cubicBezTo>
                  <a:pt x="5868028" y="6536381"/>
                  <a:pt x="5868028" y="6536381"/>
                  <a:pt x="5868028" y="6534151"/>
                </a:cubicBezTo>
                <a:cubicBezTo>
                  <a:pt x="5868028" y="6533195"/>
                  <a:pt x="5867393" y="6532558"/>
                  <a:pt x="5866441" y="6532558"/>
                </a:cubicBezTo>
                <a:cubicBezTo>
                  <a:pt x="5866441" y="6532558"/>
                  <a:pt x="5866441" y="6532558"/>
                  <a:pt x="5865171" y="6532558"/>
                </a:cubicBezTo>
                <a:cubicBezTo>
                  <a:pt x="5862948" y="6532877"/>
                  <a:pt x="5856916" y="6532877"/>
                  <a:pt x="5853423" y="6532877"/>
                </a:cubicBezTo>
                <a:cubicBezTo>
                  <a:pt x="5850883" y="6532877"/>
                  <a:pt x="5839136" y="6532877"/>
                  <a:pt x="5838184" y="6532558"/>
                </a:cubicBezTo>
                <a:cubicBezTo>
                  <a:pt x="5838184" y="6532558"/>
                  <a:pt x="5838184" y="6532558"/>
                  <a:pt x="5837231" y="6532558"/>
                </a:cubicBezTo>
                <a:close/>
                <a:moveTo>
                  <a:pt x="5758711" y="6532558"/>
                </a:moveTo>
                <a:cubicBezTo>
                  <a:pt x="5758391" y="6532558"/>
                  <a:pt x="5758072" y="6532558"/>
                  <a:pt x="5757429" y="6532877"/>
                </a:cubicBezTo>
                <a:cubicBezTo>
                  <a:pt x="5757429" y="6532877"/>
                  <a:pt x="5757429" y="6532877"/>
                  <a:pt x="5756469" y="6532877"/>
                </a:cubicBezTo>
                <a:cubicBezTo>
                  <a:pt x="5756469" y="6532877"/>
                  <a:pt x="5756469" y="6532877"/>
                  <a:pt x="5737876" y="6534791"/>
                </a:cubicBezTo>
                <a:cubicBezTo>
                  <a:pt x="5735953" y="6535110"/>
                  <a:pt x="5735632" y="6535429"/>
                  <a:pt x="5735632" y="6536705"/>
                </a:cubicBezTo>
                <a:cubicBezTo>
                  <a:pt x="5735632" y="6536705"/>
                  <a:pt x="5735632" y="6536705"/>
                  <a:pt x="5735632" y="6539258"/>
                </a:cubicBezTo>
                <a:cubicBezTo>
                  <a:pt x="5735632" y="6540534"/>
                  <a:pt x="5736274" y="6540853"/>
                  <a:pt x="5739159" y="6541172"/>
                </a:cubicBezTo>
                <a:cubicBezTo>
                  <a:pt x="5744608" y="6541810"/>
                  <a:pt x="5744929" y="6542767"/>
                  <a:pt x="5744929" y="6558399"/>
                </a:cubicBezTo>
                <a:lnTo>
                  <a:pt x="5744929" y="6569245"/>
                </a:lnTo>
                <a:cubicBezTo>
                  <a:pt x="5744929" y="6578178"/>
                  <a:pt x="5744608" y="6584239"/>
                  <a:pt x="5744608" y="6587430"/>
                </a:cubicBezTo>
                <a:cubicBezTo>
                  <a:pt x="5744286" y="6590301"/>
                  <a:pt x="5743647" y="6590939"/>
                  <a:pt x="5739478" y="6592534"/>
                </a:cubicBezTo>
                <a:cubicBezTo>
                  <a:pt x="5735632" y="6593810"/>
                  <a:pt x="5735632" y="6593810"/>
                  <a:pt x="5735632" y="6595405"/>
                </a:cubicBezTo>
                <a:cubicBezTo>
                  <a:pt x="5735632" y="6595405"/>
                  <a:pt x="5735632" y="6595405"/>
                  <a:pt x="5735632" y="6597638"/>
                </a:cubicBezTo>
                <a:cubicBezTo>
                  <a:pt x="5735632" y="6598914"/>
                  <a:pt x="5735632" y="6599233"/>
                  <a:pt x="5736913" y="6599233"/>
                </a:cubicBezTo>
                <a:cubicBezTo>
                  <a:pt x="5736913" y="6599233"/>
                  <a:pt x="5736913" y="6599233"/>
                  <a:pt x="5737876" y="6599233"/>
                </a:cubicBezTo>
                <a:cubicBezTo>
                  <a:pt x="5741081" y="6599233"/>
                  <a:pt x="5747493" y="6598914"/>
                  <a:pt x="5752302" y="6598914"/>
                </a:cubicBezTo>
                <a:cubicBezTo>
                  <a:pt x="5757429" y="6598914"/>
                  <a:pt x="5763199" y="6599233"/>
                  <a:pt x="5766726" y="6599233"/>
                </a:cubicBezTo>
                <a:cubicBezTo>
                  <a:pt x="5766726" y="6599233"/>
                  <a:pt x="5766726" y="6599233"/>
                  <a:pt x="5767687" y="6599233"/>
                </a:cubicBezTo>
                <a:cubicBezTo>
                  <a:pt x="5768649" y="6599233"/>
                  <a:pt x="5768969" y="6598914"/>
                  <a:pt x="5768969" y="6597638"/>
                </a:cubicBezTo>
                <a:cubicBezTo>
                  <a:pt x="5768969" y="6597638"/>
                  <a:pt x="5768969" y="6597638"/>
                  <a:pt x="5768969" y="6595405"/>
                </a:cubicBezTo>
                <a:cubicBezTo>
                  <a:pt x="5768969" y="6593810"/>
                  <a:pt x="5768969" y="6593491"/>
                  <a:pt x="5765124" y="6592534"/>
                </a:cubicBezTo>
                <a:cubicBezTo>
                  <a:pt x="5761276" y="6591258"/>
                  <a:pt x="5760314" y="6590301"/>
                  <a:pt x="5759994" y="6587430"/>
                </a:cubicBezTo>
                <a:cubicBezTo>
                  <a:pt x="5759994" y="6584239"/>
                  <a:pt x="5759994" y="6577221"/>
                  <a:pt x="5759994" y="6569245"/>
                </a:cubicBezTo>
                <a:cubicBezTo>
                  <a:pt x="5759994" y="6569245"/>
                  <a:pt x="5759994" y="6569245"/>
                  <a:pt x="5759994" y="6562865"/>
                </a:cubicBezTo>
                <a:cubicBezTo>
                  <a:pt x="5759994" y="6555528"/>
                  <a:pt x="5759994" y="6542448"/>
                  <a:pt x="5759994" y="6540215"/>
                </a:cubicBezTo>
                <a:cubicBezTo>
                  <a:pt x="5760314" y="6535429"/>
                  <a:pt x="5760314" y="6535429"/>
                  <a:pt x="5760314" y="6535110"/>
                </a:cubicBezTo>
                <a:cubicBezTo>
                  <a:pt x="5760314" y="6533515"/>
                  <a:pt x="5759675" y="6532558"/>
                  <a:pt x="5758711" y="6532558"/>
                </a:cubicBezTo>
                <a:close/>
                <a:moveTo>
                  <a:pt x="5705788" y="6532558"/>
                </a:moveTo>
                <a:cubicBezTo>
                  <a:pt x="5689595" y="6532558"/>
                  <a:pt x="5680070" y="6540214"/>
                  <a:pt x="5680070" y="6553292"/>
                </a:cubicBezTo>
                <a:cubicBezTo>
                  <a:pt x="5680070" y="6563181"/>
                  <a:pt x="5684197" y="6567647"/>
                  <a:pt x="5701025" y="6575621"/>
                </a:cubicBezTo>
                <a:cubicBezTo>
                  <a:pt x="5708327" y="6578811"/>
                  <a:pt x="5710233" y="6581044"/>
                  <a:pt x="5710233" y="6584872"/>
                </a:cubicBezTo>
                <a:cubicBezTo>
                  <a:pt x="5710233" y="6589976"/>
                  <a:pt x="5705470" y="6593804"/>
                  <a:pt x="5699119" y="6593804"/>
                </a:cubicBezTo>
                <a:cubicBezTo>
                  <a:pt x="5692770" y="6593804"/>
                  <a:pt x="5687055" y="6590295"/>
                  <a:pt x="5686102" y="6585829"/>
                </a:cubicBezTo>
                <a:cubicBezTo>
                  <a:pt x="5685150" y="6582320"/>
                  <a:pt x="5685150" y="6582320"/>
                  <a:pt x="5683880" y="6582320"/>
                </a:cubicBezTo>
                <a:cubicBezTo>
                  <a:pt x="5683880" y="6582320"/>
                  <a:pt x="5683880" y="6582320"/>
                  <a:pt x="5681657" y="6582320"/>
                </a:cubicBezTo>
                <a:cubicBezTo>
                  <a:pt x="5680070" y="6582320"/>
                  <a:pt x="5679434" y="6582958"/>
                  <a:pt x="5679434" y="6584553"/>
                </a:cubicBezTo>
                <a:cubicBezTo>
                  <a:pt x="5679434" y="6584553"/>
                  <a:pt x="5679434" y="6584553"/>
                  <a:pt x="5678483" y="6593485"/>
                </a:cubicBezTo>
                <a:cubicBezTo>
                  <a:pt x="5678483" y="6595717"/>
                  <a:pt x="5678800" y="6596355"/>
                  <a:pt x="5680705" y="6597312"/>
                </a:cubicBezTo>
                <a:cubicBezTo>
                  <a:pt x="5684832" y="6599545"/>
                  <a:pt x="5691500" y="6600821"/>
                  <a:pt x="5697533" y="6600821"/>
                </a:cubicBezTo>
                <a:cubicBezTo>
                  <a:pt x="5714043" y="6600821"/>
                  <a:pt x="5724521" y="6592847"/>
                  <a:pt x="5724521" y="6580725"/>
                </a:cubicBezTo>
                <a:cubicBezTo>
                  <a:pt x="5724521" y="6573388"/>
                  <a:pt x="5719757" y="6567009"/>
                  <a:pt x="5711185" y="6562862"/>
                </a:cubicBezTo>
                <a:cubicBezTo>
                  <a:pt x="5702613" y="6559034"/>
                  <a:pt x="5702613" y="6559034"/>
                  <a:pt x="5699755" y="6557439"/>
                </a:cubicBezTo>
                <a:cubicBezTo>
                  <a:pt x="5694675" y="6554249"/>
                  <a:pt x="5692770" y="6552016"/>
                  <a:pt x="5692770" y="6548508"/>
                </a:cubicBezTo>
                <a:cubicBezTo>
                  <a:pt x="5692770" y="6543085"/>
                  <a:pt x="5696897" y="6539895"/>
                  <a:pt x="5703248" y="6539895"/>
                </a:cubicBezTo>
                <a:cubicBezTo>
                  <a:pt x="5708963" y="6539895"/>
                  <a:pt x="5712773" y="6541809"/>
                  <a:pt x="5714360" y="6545318"/>
                </a:cubicBezTo>
                <a:cubicBezTo>
                  <a:pt x="5715630" y="6548827"/>
                  <a:pt x="5715630" y="6548827"/>
                  <a:pt x="5716901" y="6548827"/>
                </a:cubicBezTo>
                <a:cubicBezTo>
                  <a:pt x="5716901" y="6548827"/>
                  <a:pt x="5716901" y="6548827"/>
                  <a:pt x="5719123" y="6548827"/>
                </a:cubicBezTo>
                <a:cubicBezTo>
                  <a:pt x="5720393" y="6548827"/>
                  <a:pt x="5720710" y="6548508"/>
                  <a:pt x="5720710" y="6546275"/>
                </a:cubicBezTo>
                <a:lnTo>
                  <a:pt x="5721663" y="6538300"/>
                </a:lnTo>
                <a:cubicBezTo>
                  <a:pt x="5721663" y="6538300"/>
                  <a:pt x="5721663" y="6538300"/>
                  <a:pt x="5721663" y="6537981"/>
                </a:cubicBezTo>
                <a:cubicBezTo>
                  <a:pt x="5721663" y="6536386"/>
                  <a:pt x="5721027" y="6535748"/>
                  <a:pt x="5719123" y="6534791"/>
                </a:cubicBezTo>
                <a:cubicBezTo>
                  <a:pt x="5715947" y="6533515"/>
                  <a:pt x="5710550" y="6532558"/>
                  <a:pt x="5705788" y="6532558"/>
                </a:cubicBezTo>
                <a:close/>
                <a:moveTo>
                  <a:pt x="5638758" y="6532558"/>
                </a:moveTo>
                <a:cubicBezTo>
                  <a:pt x="5638436" y="6532558"/>
                  <a:pt x="5638114" y="6532558"/>
                  <a:pt x="5637794" y="6532877"/>
                </a:cubicBezTo>
                <a:cubicBezTo>
                  <a:pt x="5637794" y="6532877"/>
                  <a:pt x="5637794" y="6532877"/>
                  <a:pt x="5636508" y="6532877"/>
                </a:cubicBezTo>
                <a:cubicBezTo>
                  <a:pt x="5636508" y="6532877"/>
                  <a:pt x="5636508" y="6532877"/>
                  <a:pt x="5617231" y="6535748"/>
                </a:cubicBezTo>
                <a:cubicBezTo>
                  <a:pt x="5615304" y="6536067"/>
                  <a:pt x="5614983" y="6536386"/>
                  <a:pt x="5614983" y="6538301"/>
                </a:cubicBezTo>
                <a:lnTo>
                  <a:pt x="5614983" y="6540853"/>
                </a:lnTo>
                <a:cubicBezTo>
                  <a:pt x="5614983" y="6542129"/>
                  <a:pt x="5615304" y="6542448"/>
                  <a:pt x="5618196" y="6542448"/>
                </a:cubicBezTo>
                <a:cubicBezTo>
                  <a:pt x="5622371" y="6542767"/>
                  <a:pt x="5624300" y="6543724"/>
                  <a:pt x="5625585" y="6547233"/>
                </a:cubicBezTo>
                <a:cubicBezTo>
                  <a:pt x="5626870" y="6550742"/>
                  <a:pt x="5627833" y="6558399"/>
                  <a:pt x="5627833" y="6565098"/>
                </a:cubicBezTo>
                <a:cubicBezTo>
                  <a:pt x="5627833" y="6565098"/>
                  <a:pt x="5627833" y="6565098"/>
                  <a:pt x="5627833" y="6569245"/>
                </a:cubicBezTo>
                <a:cubicBezTo>
                  <a:pt x="5627833" y="6578178"/>
                  <a:pt x="5627833" y="6584239"/>
                  <a:pt x="5627512" y="6587430"/>
                </a:cubicBezTo>
                <a:cubicBezTo>
                  <a:pt x="5627191" y="6590301"/>
                  <a:pt x="5626548" y="6590939"/>
                  <a:pt x="5622693" y="6592534"/>
                </a:cubicBezTo>
                <a:cubicBezTo>
                  <a:pt x="5618516" y="6593810"/>
                  <a:pt x="5618516" y="6593810"/>
                  <a:pt x="5618516" y="6595405"/>
                </a:cubicBezTo>
                <a:cubicBezTo>
                  <a:pt x="5618516" y="6595405"/>
                  <a:pt x="5618516" y="6595405"/>
                  <a:pt x="5618516" y="6597638"/>
                </a:cubicBezTo>
                <a:cubicBezTo>
                  <a:pt x="5618516" y="6598914"/>
                  <a:pt x="5618838" y="6599233"/>
                  <a:pt x="5620123" y="6599233"/>
                </a:cubicBezTo>
                <a:cubicBezTo>
                  <a:pt x="5620123" y="6599233"/>
                  <a:pt x="5620123" y="6599233"/>
                  <a:pt x="5620765" y="6599233"/>
                </a:cubicBezTo>
                <a:cubicBezTo>
                  <a:pt x="5624300" y="6599233"/>
                  <a:pt x="5630404" y="6598914"/>
                  <a:pt x="5634581" y="6598914"/>
                </a:cubicBezTo>
                <a:cubicBezTo>
                  <a:pt x="5639721" y="6598914"/>
                  <a:pt x="5650323" y="6599233"/>
                  <a:pt x="5654178" y="6599233"/>
                </a:cubicBezTo>
                <a:cubicBezTo>
                  <a:pt x="5654178" y="6599233"/>
                  <a:pt x="5654178" y="6599233"/>
                  <a:pt x="5654821" y="6599233"/>
                </a:cubicBezTo>
                <a:cubicBezTo>
                  <a:pt x="5655785" y="6599233"/>
                  <a:pt x="5656427" y="6598595"/>
                  <a:pt x="5656427" y="6597319"/>
                </a:cubicBezTo>
                <a:cubicBezTo>
                  <a:pt x="5656427" y="6597319"/>
                  <a:pt x="5656427" y="6597319"/>
                  <a:pt x="5656427" y="6595405"/>
                </a:cubicBezTo>
                <a:cubicBezTo>
                  <a:pt x="5656427" y="6593491"/>
                  <a:pt x="5656427" y="6593491"/>
                  <a:pt x="5652251" y="6592534"/>
                </a:cubicBezTo>
                <a:cubicBezTo>
                  <a:pt x="5646468" y="6591258"/>
                  <a:pt x="5646468" y="6591258"/>
                  <a:pt x="5645504" y="6590939"/>
                </a:cubicBezTo>
                <a:cubicBezTo>
                  <a:pt x="5643576" y="6589982"/>
                  <a:pt x="5643255" y="6588706"/>
                  <a:pt x="5643255" y="6584239"/>
                </a:cubicBezTo>
                <a:cubicBezTo>
                  <a:pt x="5643255" y="6584239"/>
                  <a:pt x="5643255" y="6584239"/>
                  <a:pt x="5642934" y="6575945"/>
                </a:cubicBezTo>
                <a:cubicBezTo>
                  <a:pt x="5642934" y="6575945"/>
                  <a:pt x="5642934" y="6575945"/>
                  <a:pt x="5642934" y="6569883"/>
                </a:cubicBezTo>
                <a:cubicBezTo>
                  <a:pt x="5642934" y="6556804"/>
                  <a:pt x="5643576" y="6553933"/>
                  <a:pt x="5646468" y="6551061"/>
                </a:cubicBezTo>
                <a:cubicBezTo>
                  <a:pt x="5649038" y="6548828"/>
                  <a:pt x="5652894" y="6547233"/>
                  <a:pt x="5657712" y="6547233"/>
                </a:cubicBezTo>
                <a:cubicBezTo>
                  <a:pt x="5660604" y="6547233"/>
                  <a:pt x="5663496" y="6547552"/>
                  <a:pt x="5665102" y="6548190"/>
                </a:cubicBezTo>
                <a:cubicBezTo>
                  <a:pt x="5665744" y="6548190"/>
                  <a:pt x="5666066" y="6548509"/>
                  <a:pt x="5666387" y="6548509"/>
                </a:cubicBezTo>
                <a:cubicBezTo>
                  <a:pt x="5667352" y="6548509"/>
                  <a:pt x="5667994" y="6547552"/>
                  <a:pt x="5668315" y="6545000"/>
                </a:cubicBezTo>
                <a:cubicBezTo>
                  <a:pt x="5668315" y="6545000"/>
                  <a:pt x="5668315" y="6545000"/>
                  <a:pt x="5668636" y="6535748"/>
                </a:cubicBezTo>
                <a:cubicBezTo>
                  <a:pt x="5668636" y="6535748"/>
                  <a:pt x="5668636" y="6535748"/>
                  <a:pt x="5668636" y="6535429"/>
                </a:cubicBezTo>
                <a:cubicBezTo>
                  <a:pt x="5668958" y="6533515"/>
                  <a:pt x="5667352" y="6532558"/>
                  <a:pt x="5664138" y="6532558"/>
                </a:cubicBezTo>
                <a:cubicBezTo>
                  <a:pt x="5661567" y="6532558"/>
                  <a:pt x="5659640" y="6532877"/>
                  <a:pt x="5657712" y="6533515"/>
                </a:cubicBezTo>
                <a:cubicBezTo>
                  <a:pt x="5653858" y="6534153"/>
                  <a:pt x="5652571" y="6535110"/>
                  <a:pt x="5649038" y="6539258"/>
                </a:cubicBezTo>
                <a:cubicBezTo>
                  <a:pt x="5645825" y="6543086"/>
                  <a:pt x="5645825" y="6543086"/>
                  <a:pt x="5643898" y="6545319"/>
                </a:cubicBezTo>
                <a:cubicBezTo>
                  <a:pt x="5642934" y="6546276"/>
                  <a:pt x="5641649" y="6547233"/>
                  <a:pt x="5641327" y="6547233"/>
                </a:cubicBezTo>
                <a:cubicBezTo>
                  <a:pt x="5640364" y="6547233"/>
                  <a:pt x="5640042" y="6546276"/>
                  <a:pt x="5640042" y="6540853"/>
                </a:cubicBezTo>
                <a:cubicBezTo>
                  <a:pt x="5640042" y="6540853"/>
                  <a:pt x="5640042" y="6540853"/>
                  <a:pt x="5640364" y="6534791"/>
                </a:cubicBezTo>
                <a:cubicBezTo>
                  <a:pt x="5640364" y="6533515"/>
                  <a:pt x="5639721" y="6532558"/>
                  <a:pt x="5638758" y="6532558"/>
                </a:cubicBezTo>
                <a:close/>
                <a:moveTo>
                  <a:pt x="5580642" y="6532558"/>
                </a:moveTo>
                <a:cubicBezTo>
                  <a:pt x="5562120" y="6532558"/>
                  <a:pt x="5548308" y="6547870"/>
                  <a:pt x="5548308" y="6568604"/>
                </a:cubicBezTo>
                <a:cubicBezTo>
                  <a:pt x="5548308" y="6587743"/>
                  <a:pt x="5561180" y="6600821"/>
                  <a:pt x="5580013" y="6600821"/>
                </a:cubicBezTo>
                <a:cubicBezTo>
                  <a:pt x="5585350" y="6600821"/>
                  <a:pt x="5591315" y="6599545"/>
                  <a:pt x="5596022" y="6597631"/>
                </a:cubicBezTo>
                <a:cubicBezTo>
                  <a:pt x="5599475" y="6596355"/>
                  <a:pt x="5601047" y="6595398"/>
                  <a:pt x="5601360" y="6594761"/>
                </a:cubicBezTo>
                <a:cubicBezTo>
                  <a:pt x="5601673" y="6593804"/>
                  <a:pt x="5602929" y="6585191"/>
                  <a:pt x="5602929" y="6582958"/>
                </a:cubicBezTo>
                <a:cubicBezTo>
                  <a:pt x="5602929" y="6582320"/>
                  <a:pt x="5602302" y="6582001"/>
                  <a:pt x="5601987" y="6582001"/>
                </a:cubicBezTo>
                <a:cubicBezTo>
                  <a:pt x="5601987" y="6582001"/>
                  <a:pt x="5601673" y="6582001"/>
                  <a:pt x="5601360" y="6582320"/>
                </a:cubicBezTo>
                <a:cubicBezTo>
                  <a:pt x="5597278" y="6585829"/>
                  <a:pt x="5588174" y="6589019"/>
                  <a:pt x="5581583" y="6589019"/>
                </a:cubicBezTo>
                <a:cubicBezTo>
                  <a:pt x="5570596" y="6589019"/>
                  <a:pt x="5562748" y="6579449"/>
                  <a:pt x="5562748" y="6566690"/>
                </a:cubicBezTo>
                <a:cubicBezTo>
                  <a:pt x="5562748" y="6562224"/>
                  <a:pt x="5563062" y="6561905"/>
                  <a:pt x="5567770" y="6561905"/>
                </a:cubicBezTo>
                <a:lnTo>
                  <a:pt x="5597592" y="6561905"/>
                </a:lnTo>
                <a:cubicBezTo>
                  <a:pt x="5602616" y="6561905"/>
                  <a:pt x="5603870" y="6560629"/>
                  <a:pt x="5603870" y="6557120"/>
                </a:cubicBezTo>
                <a:cubicBezTo>
                  <a:pt x="5603870" y="6541490"/>
                  <a:pt x="5595709" y="6532558"/>
                  <a:pt x="5580642" y="6532558"/>
                </a:cubicBezTo>
                <a:close/>
                <a:moveTo>
                  <a:pt x="5480669" y="6532558"/>
                </a:moveTo>
                <a:cubicBezTo>
                  <a:pt x="5479091" y="6532558"/>
                  <a:pt x="5478458" y="6532874"/>
                  <a:pt x="5478458" y="6534138"/>
                </a:cubicBezTo>
                <a:cubicBezTo>
                  <a:pt x="5478458" y="6534138"/>
                  <a:pt x="5478458" y="6534138"/>
                  <a:pt x="5478458" y="6536666"/>
                </a:cubicBezTo>
                <a:cubicBezTo>
                  <a:pt x="5478458" y="6537614"/>
                  <a:pt x="5478775" y="6538562"/>
                  <a:pt x="5479722" y="6538878"/>
                </a:cubicBezTo>
                <a:cubicBezTo>
                  <a:pt x="5482566" y="6539826"/>
                  <a:pt x="5482882" y="6539826"/>
                  <a:pt x="5483831" y="6542038"/>
                </a:cubicBezTo>
                <a:cubicBezTo>
                  <a:pt x="5486042" y="6547410"/>
                  <a:pt x="5488570" y="6554046"/>
                  <a:pt x="5494572" y="6571110"/>
                </a:cubicBezTo>
                <a:cubicBezTo>
                  <a:pt x="5500576" y="6587541"/>
                  <a:pt x="5501839" y="6590385"/>
                  <a:pt x="5503420" y="6594809"/>
                </a:cubicBezTo>
                <a:cubicBezTo>
                  <a:pt x="5504998" y="6599233"/>
                  <a:pt x="5504998" y="6599233"/>
                  <a:pt x="5506262" y="6599233"/>
                </a:cubicBezTo>
                <a:cubicBezTo>
                  <a:pt x="5506578" y="6599233"/>
                  <a:pt x="5507211" y="6599233"/>
                  <a:pt x="5507842" y="6599233"/>
                </a:cubicBezTo>
                <a:cubicBezTo>
                  <a:pt x="5512266" y="6598285"/>
                  <a:pt x="5512582" y="6598285"/>
                  <a:pt x="5513845" y="6598285"/>
                </a:cubicBezTo>
                <a:cubicBezTo>
                  <a:pt x="5515426" y="6597969"/>
                  <a:pt x="5516057" y="6597653"/>
                  <a:pt x="5516373" y="6597021"/>
                </a:cubicBezTo>
                <a:cubicBezTo>
                  <a:pt x="5517006" y="6596073"/>
                  <a:pt x="5517006" y="6596073"/>
                  <a:pt x="5518269" y="6592913"/>
                </a:cubicBezTo>
                <a:cubicBezTo>
                  <a:pt x="5518900" y="6590385"/>
                  <a:pt x="5519849" y="6588173"/>
                  <a:pt x="5523957" y="6577746"/>
                </a:cubicBezTo>
                <a:cubicBezTo>
                  <a:pt x="5535015" y="6550570"/>
                  <a:pt x="5535015" y="6550570"/>
                  <a:pt x="5536595" y="6546778"/>
                </a:cubicBezTo>
                <a:cubicBezTo>
                  <a:pt x="5538808" y="6541090"/>
                  <a:pt x="5539438" y="6539826"/>
                  <a:pt x="5541019" y="6539194"/>
                </a:cubicBezTo>
                <a:cubicBezTo>
                  <a:pt x="5543547" y="6538562"/>
                  <a:pt x="5543547" y="6538562"/>
                  <a:pt x="5543547" y="6536666"/>
                </a:cubicBezTo>
                <a:lnTo>
                  <a:pt x="5543547" y="6534138"/>
                </a:lnTo>
                <a:cubicBezTo>
                  <a:pt x="5543547" y="6532874"/>
                  <a:pt x="5543230" y="6532558"/>
                  <a:pt x="5542282" y="6532558"/>
                </a:cubicBezTo>
                <a:cubicBezTo>
                  <a:pt x="5542282" y="6532558"/>
                  <a:pt x="5542282" y="6532558"/>
                  <a:pt x="5541019" y="6532558"/>
                </a:cubicBezTo>
                <a:cubicBezTo>
                  <a:pt x="5538174" y="6532874"/>
                  <a:pt x="5535331" y="6532874"/>
                  <a:pt x="5533119" y="6532874"/>
                </a:cubicBezTo>
                <a:cubicBezTo>
                  <a:pt x="5530277" y="6532874"/>
                  <a:pt x="5525222" y="6532874"/>
                  <a:pt x="5523640" y="6532874"/>
                </a:cubicBezTo>
                <a:cubicBezTo>
                  <a:pt x="5523010" y="6532558"/>
                  <a:pt x="5522692" y="6532558"/>
                  <a:pt x="5522060" y="6532558"/>
                </a:cubicBezTo>
                <a:cubicBezTo>
                  <a:pt x="5521113" y="6532558"/>
                  <a:pt x="5520482" y="6533190"/>
                  <a:pt x="5520482" y="6534138"/>
                </a:cubicBezTo>
                <a:cubicBezTo>
                  <a:pt x="5520482" y="6534138"/>
                  <a:pt x="5520482" y="6534138"/>
                  <a:pt x="5520482" y="6536666"/>
                </a:cubicBezTo>
                <a:cubicBezTo>
                  <a:pt x="5520482" y="6537930"/>
                  <a:pt x="5521113" y="6538246"/>
                  <a:pt x="5522692" y="6538562"/>
                </a:cubicBezTo>
                <a:cubicBezTo>
                  <a:pt x="5525852" y="6539194"/>
                  <a:pt x="5527748" y="6540774"/>
                  <a:pt x="5527748" y="6542354"/>
                </a:cubicBezTo>
                <a:cubicBezTo>
                  <a:pt x="5527748" y="6543618"/>
                  <a:pt x="5526800" y="6547410"/>
                  <a:pt x="5522692" y="6558786"/>
                </a:cubicBezTo>
                <a:cubicBezTo>
                  <a:pt x="5522692" y="6558786"/>
                  <a:pt x="5522692" y="6558786"/>
                  <a:pt x="5518900" y="6568898"/>
                </a:cubicBezTo>
                <a:cubicBezTo>
                  <a:pt x="5518269" y="6572058"/>
                  <a:pt x="5517321" y="6574270"/>
                  <a:pt x="5516690" y="6576482"/>
                </a:cubicBezTo>
                <a:cubicBezTo>
                  <a:pt x="5516690" y="6576482"/>
                  <a:pt x="5516690" y="6576482"/>
                  <a:pt x="5515426" y="6579958"/>
                </a:cubicBezTo>
                <a:cubicBezTo>
                  <a:pt x="5515426" y="6579958"/>
                  <a:pt x="5515426" y="6579958"/>
                  <a:pt x="5515109" y="6581854"/>
                </a:cubicBezTo>
                <a:cubicBezTo>
                  <a:pt x="5514793" y="6582801"/>
                  <a:pt x="5514793" y="6583433"/>
                  <a:pt x="5514478" y="6583433"/>
                </a:cubicBezTo>
                <a:cubicBezTo>
                  <a:pt x="5514162" y="6583433"/>
                  <a:pt x="5511634" y="6575218"/>
                  <a:pt x="5507526" y="6561946"/>
                </a:cubicBezTo>
                <a:cubicBezTo>
                  <a:pt x="5507526" y="6561946"/>
                  <a:pt x="5507526" y="6561946"/>
                  <a:pt x="5504367" y="6551518"/>
                </a:cubicBezTo>
                <a:cubicBezTo>
                  <a:pt x="5503735" y="6549622"/>
                  <a:pt x="5503104" y="6547726"/>
                  <a:pt x="5502471" y="6545514"/>
                </a:cubicBezTo>
                <a:cubicBezTo>
                  <a:pt x="5502156" y="6544566"/>
                  <a:pt x="5502156" y="6543618"/>
                  <a:pt x="5502156" y="6542986"/>
                </a:cubicBezTo>
                <a:cubicBezTo>
                  <a:pt x="5502156" y="6541090"/>
                  <a:pt x="5503420" y="6540142"/>
                  <a:pt x="5507211" y="6539194"/>
                </a:cubicBezTo>
                <a:cubicBezTo>
                  <a:pt x="5510686" y="6538246"/>
                  <a:pt x="5510686" y="6538246"/>
                  <a:pt x="5510686" y="6536666"/>
                </a:cubicBezTo>
                <a:cubicBezTo>
                  <a:pt x="5510686" y="6536666"/>
                  <a:pt x="5510686" y="6536666"/>
                  <a:pt x="5510686" y="6534138"/>
                </a:cubicBezTo>
                <a:cubicBezTo>
                  <a:pt x="5510686" y="6532874"/>
                  <a:pt x="5510371" y="6532558"/>
                  <a:pt x="5509106" y="6532558"/>
                </a:cubicBezTo>
                <a:cubicBezTo>
                  <a:pt x="5509106" y="6532558"/>
                  <a:pt x="5509106" y="6532558"/>
                  <a:pt x="5507526" y="6532558"/>
                </a:cubicBezTo>
                <a:cubicBezTo>
                  <a:pt x="5503735" y="6532874"/>
                  <a:pt x="5499944" y="6532874"/>
                  <a:pt x="5493624" y="6532874"/>
                </a:cubicBezTo>
                <a:cubicBezTo>
                  <a:pt x="5490781" y="6532874"/>
                  <a:pt x="5488253" y="6532874"/>
                  <a:pt x="5486989" y="6532874"/>
                </a:cubicBezTo>
                <a:cubicBezTo>
                  <a:pt x="5480986" y="6532558"/>
                  <a:pt x="5480986" y="6532558"/>
                  <a:pt x="5480669" y="6532558"/>
                </a:cubicBezTo>
                <a:close/>
                <a:moveTo>
                  <a:pt x="5463439" y="6532558"/>
                </a:moveTo>
                <a:cubicBezTo>
                  <a:pt x="5463117" y="6532558"/>
                  <a:pt x="5462797" y="6532558"/>
                  <a:pt x="5462477" y="6532877"/>
                </a:cubicBezTo>
                <a:cubicBezTo>
                  <a:pt x="5462477" y="6532877"/>
                  <a:pt x="5462477" y="6532877"/>
                  <a:pt x="5461194" y="6532877"/>
                </a:cubicBezTo>
                <a:cubicBezTo>
                  <a:pt x="5461194" y="6532877"/>
                  <a:pt x="5461194" y="6532877"/>
                  <a:pt x="5442603" y="6534791"/>
                </a:cubicBezTo>
                <a:cubicBezTo>
                  <a:pt x="5440679" y="6535110"/>
                  <a:pt x="5440359" y="6535429"/>
                  <a:pt x="5440359" y="6536705"/>
                </a:cubicBezTo>
                <a:cubicBezTo>
                  <a:pt x="5440359" y="6536705"/>
                  <a:pt x="5440359" y="6536705"/>
                  <a:pt x="5440359" y="6539258"/>
                </a:cubicBezTo>
                <a:cubicBezTo>
                  <a:pt x="5440359" y="6540534"/>
                  <a:pt x="5440999" y="6540853"/>
                  <a:pt x="5444205" y="6541172"/>
                </a:cubicBezTo>
                <a:cubicBezTo>
                  <a:pt x="5449334" y="6541810"/>
                  <a:pt x="5449654" y="6542767"/>
                  <a:pt x="5449654" y="6558399"/>
                </a:cubicBezTo>
                <a:lnTo>
                  <a:pt x="5449654" y="6569245"/>
                </a:lnTo>
                <a:cubicBezTo>
                  <a:pt x="5449654" y="6578178"/>
                  <a:pt x="5449654" y="6584239"/>
                  <a:pt x="5449334" y="6587430"/>
                </a:cubicBezTo>
                <a:cubicBezTo>
                  <a:pt x="5449334" y="6590301"/>
                  <a:pt x="5448373" y="6590939"/>
                  <a:pt x="5444526" y="6592534"/>
                </a:cubicBezTo>
                <a:cubicBezTo>
                  <a:pt x="5440359" y="6593810"/>
                  <a:pt x="5440359" y="6593810"/>
                  <a:pt x="5440359" y="6595405"/>
                </a:cubicBezTo>
                <a:cubicBezTo>
                  <a:pt x="5440359" y="6595405"/>
                  <a:pt x="5440359" y="6595405"/>
                  <a:pt x="5440359" y="6597638"/>
                </a:cubicBezTo>
                <a:cubicBezTo>
                  <a:pt x="5440359" y="6598914"/>
                  <a:pt x="5440679" y="6599233"/>
                  <a:pt x="5441961" y="6599233"/>
                </a:cubicBezTo>
                <a:cubicBezTo>
                  <a:pt x="5441961" y="6599233"/>
                  <a:pt x="5441961" y="6599233"/>
                  <a:pt x="5442923" y="6599233"/>
                </a:cubicBezTo>
                <a:cubicBezTo>
                  <a:pt x="5446128" y="6599233"/>
                  <a:pt x="5452220" y="6598914"/>
                  <a:pt x="5457348" y="6598914"/>
                </a:cubicBezTo>
                <a:cubicBezTo>
                  <a:pt x="5462157" y="6598914"/>
                  <a:pt x="5468247" y="6599233"/>
                  <a:pt x="5471452" y="6599233"/>
                </a:cubicBezTo>
                <a:cubicBezTo>
                  <a:pt x="5471452" y="6599233"/>
                  <a:pt x="5471452" y="6599233"/>
                  <a:pt x="5472414" y="6599233"/>
                </a:cubicBezTo>
                <a:cubicBezTo>
                  <a:pt x="5473376" y="6599233"/>
                  <a:pt x="5473697" y="6598914"/>
                  <a:pt x="5473697" y="6597638"/>
                </a:cubicBezTo>
                <a:cubicBezTo>
                  <a:pt x="5473697" y="6597638"/>
                  <a:pt x="5473697" y="6597638"/>
                  <a:pt x="5473697" y="6595405"/>
                </a:cubicBezTo>
                <a:cubicBezTo>
                  <a:pt x="5473697" y="6593810"/>
                  <a:pt x="5473697" y="6593491"/>
                  <a:pt x="5469850" y="6592534"/>
                </a:cubicBezTo>
                <a:cubicBezTo>
                  <a:pt x="5466002" y="6591258"/>
                  <a:pt x="5465362" y="6590301"/>
                  <a:pt x="5465042" y="6587430"/>
                </a:cubicBezTo>
                <a:cubicBezTo>
                  <a:pt x="5464721" y="6584239"/>
                  <a:pt x="5464721" y="6577221"/>
                  <a:pt x="5464721" y="6569245"/>
                </a:cubicBezTo>
                <a:cubicBezTo>
                  <a:pt x="5464721" y="6569245"/>
                  <a:pt x="5464721" y="6569245"/>
                  <a:pt x="5464721" y="6562865"/>
                </a:cubicBezTo>
                <a:cubicBezTo>
                  <a:pt x="5464721" y="6555528"/>
                  <a:pt x="5464721" y="6542448"/>
                  <a:pt x="5465042" y="6540215"/>
                </a:cubicBezTo>
                <a:cubicBezTo>
                  <a:pt x="5465042" y="6535429"/>
                  <a:pt x="5465042" y="6535429"/>
                  <a:pt x="5465042" y="6535110"/>
                </a:cubicBezTo>
                <a:cubicBezTo>
                  <a:pt x="5465042" y="6533515"/>
                  <a:pt x="5464721" y="6532558"/>
                  <a:pt x="5463439" y="6532558"/>
                </a:cubicBezTo>
                <a:close/>
                <a:moveTo>
                  <a:pt x="5375310" y="6532558"/>
                </a:moveTo>
                <a:cubicBezTo>
                  <a:pt x="5374996" y="6532558"/>
                  <a:pt x="5374056" y="6532877"/>
                  <a:pt x="5373115" y="6532877"/>
                </a:cubicBezTo>
                <a:cubicBezTo>
                  <a:pt x="5373115" y="6532877"/>
                  <a:pt x="5373115" y="6532877"/>
                  <a:pt x="5354928" y="6535110"/>
                </a:cubicBezTo>
                <a:cubicBezTo>
                  <a:pt x="5353046" y="6535429"/>
                  <a:pt x="5353046" y="6535748"/>
                  <a:pt x="5353046" y="6537663"/>
                </a:cubicBezTo>
                <a:lnTo>
                  <a:pt x="5353046" y="6540534"/>
                </a:lnTo>
                <a:cubicBezTo>
                  <a:pt x="5353046" y="6541491"/>
                  <a:pt x="5353674" y="6541810"/>
                  <a:pt x="5356496" y="6542129"/>
                </a:cubicBezTo>
                <a:cubicBezTo>
                  <a:pt x="5360573" y="6542448"/>
                  <a:pt x="5361827" y="6543086"/>
                  <a:pt x="5362453" y="6545638"/>
                </a:cubicBezTo>
                <a:cubicBezTo>
                  <a:pt x="5363394" y="6547871"/>
                  <a:pt x="5364021" y="6558080"/>
                  <a:pt x="5364021" y="6564779"/>
                </a:cubicBezTo>
                <a:cubicBezTo>
                  <a:pt x="5364021" y="6564779"/>
                  <a:pt x="5364021" y="6564779"/>
                  <a:pt x="5364021" y="6569245"/>
                </a:cubicBezTo>
                <a:cubicBezTo>
                  <a:pt x="5364021" y="6577540"/>
                  <a:pt x="5364021" y="6584877"/>
                  <a:pt x="5363707" y="6587430"/>
                </a:cubicBezTo>
                <a:cubicBezTo>
                  <a:pt x="5363707" y="6590301"/>
                  <a:pt x="5362768" y="6591258"/>
                  <a:pt x="5359004" y="6592534"/>
                </a:cubicBezTo>
                <a:cubicBezTo>
                  <a:pt x="5355241" y="6593491"/>
                  <a:pt x="5354928" y="6593810"/>
                  <a:pt x="5354928" y="6595405"/>
                </a:cubicBezTo>
                <a:cubicBezTo>
                  <a:pt x="5354928" y="6595405"/>
                  <a:pt x="5354928" y="6595405"/>
                  <a:pt x="5354928" y="6597638"/>
                </a:cubicBezTo>
                <a:cubicBezTo>
                  <a:pt x="5354928" y="6598914"/>
                  <a:pt x="5355241" y="6599233"/>
                  <a:pt x="5356496" y="6599233"/>
                </a:cubicBezTo>
                <a:cubicBezTo>
                  <a:pt x="5356496" y="6599233"/>
                  <a:pt x="5356496" y="6599233"/>
                  <a:pt x="5357436" y="6599233"/>
                </a:cubicBezTo>
                <a:cubicBezTo>
                  <a:pt x="5360258" y="6599233"/>
                  <a:pt x="5366530" y="6598914"/>
                  <a:pt x="5371547" y="6598914"/>
                </a:cubicBezTo>
                <a:cubicBezTo>
                  <a:pt x="5376251" y="6598914"/>
                  <a:pt x="5382209" y="6599233"/>
                  <a:pt x="5385344" y="6599233"/>
                </a:cubicBezTo>
                <a:cubicBezTo>
                  <a:pt x="5385344" y="6599233"/>
                  <a:pt x="5385344" y="6599233"/>
                  <a:pt x="5386286" y="6599233"/>
                </a:cubicBezTo>
                <a:cubicBezTo>
                  <a:pt x="5387227" y="6599233"/>
                  <a:pt x="5387854" y="6598914"/>
                  <a:pt x="5387854" y="6597638"/>
                </a:cubicBezTo>
                <a:cubicBezTo>
                  <a:pt x="5387854" y="6597638"/>
                  <a:pt x="5387854" y="6597638"/>
                  <a:pt x="5387854" y="6595405"/>
                </a:cubicBezTo>
                <a:cubicBezTo>
                  <a:pt x="5387854" y="6593810"/>
                  <a:pt x="5387539" y="6593810"/>
                  <a:pt x="5383777" y="6592534"/>
                </a:cubicBezTo>
                <a:cubicBezTo>
                  <a:pt x="5380014" y="6591258"/>
                  <a:pt x="5379387" y="6590301"/>
                  <a:pt x="5379073" y="6587430"/>
                </a:cubicBezTo>
                <a:cubicBezTo>
                  <a:pt x="5379073" y="6584558"/>
                  <a:pt x="5378760" y="6577540"/>
                  <a:pt x="5378760" y="6569245"/>
                </a:cubicBezTo>
                <a:cubicBezTo>
                  <a:pt x="5378760" y="6569245"/>
                  <a:pt x="5378760" y="6569245"/>
                  <a:pt x="5378760" y="6566055"/>
                </a:cubicBezTo>
                <a:cubicBezTo>
                  <a:pt x="5378760" y="6557442"/>
                  <a:pt x="5379387" y="6554571"/>
                  <a:pt x="5381582" y="6551380"/>
                </a:cubicBezTo>
                <a:cubicBezTo>
                  <a:pt x="5384404" y="6547233"/>
                  <a:pt x="5389422" y="6544681"/>
                  <a:pt x="5394439" y="6544681"/>
                </a:cubicBezTo>
                <a:cubicBezTo>
                  <a:pt x="5399143" y="6544681"/>
                  <a:pt x="5402592" y="6546595"/>
                  <a:pt x="5404159" y="6550104"/>
                </a:cubicBezTo>
                <a:cubicBezTo>
                  <a:pt x="5405100" y="6552975"/>
                  <a:pt x="5405414" y="6556485"/>
                  <a:pt x="5405414" y="6565098"/>
                </a:cubicBezTo>
                <a:cubicBezTo>
                  <a:pt x="5405414" y="6565098"/>
                  <a:pt x="5405414" y="6565098"/>
                  <a:pt x="5405414" y="6569245"/>
                </a:cubicBezTo>
                <a:cubicBezTo>
                  <a:pt x="5405414" y="6577221"/>
                  <a:pt x="5405414" y="6584558"/>
                  <a:pt x="5405100" y="6587430"/>
                </a:cubicBezTo>
                <a:cubicBezTo>
                  <a:pt x="5405100" y="6590301"/>
                  <a:pt x="5404159" y="6591258"/>
                  <a:pt x="5400397" y="6592534"/>
                </a:cubicBezTo>
                <a:cubicBezTo>
                  <a:pt x="5396634" y="6593491"/>
                  <a:pt x="5396321" y="6593810"/>
                  <a:pt x="5396321" y="6595405"/>
                </a:cubicBezTo>
                <a:cubicBezTo>
                  <a:pt x="5396321" y="6595405"/>
                  <a:pt x="5396321" y="6595405"/>
                  <a:pt x="5396321" y="6597638"/>
                </a:cubicBezTo>
                <a:cubicBezTo>
                  <a:pt x="5396321" y="6598914"/>
                  <a:pt x="5396947" y="6599233"/>
                  <a:pt x="5397888" y="6599233"/>
                </a:cubicBezTo>
                <a:cubicBezTo>
                  <a:pt x="5397888" y="6599233"/>
                  <a:pt x="5397888" y="6599233"/>
                  <a:pt x="5398829" y="6599233"/>
                </a:cubicBezTo>
                <a:cubicBezTo>
                  <a:pt x="5401964" y="6599233"/>
                  <a:pt x="5407922" y="6598914"/>
                  <a:pt x="5412940" y="6598914"/>
                </a:cubicBezTo>
                <a:cubicBezTo>
                  <a:pt x="5417644" y="6598914"/>
                  <a:pt x="5423602" y="6599233"/>
                  <a:pt x="5427050" y="6599233"/>
                </a:cubicBezTo>
                <a:cubicBezTo>
                  <a:pt x="5427050" y="6599233"/>
                  <a:pt x="5427050" y="6599233"/>
                  <a:pt x="5427991" y="6599233"/>
                </a:cubicBezTo>
                <a:cubicBezTo>
                  <a:pt x="5428932" y="6599233"/>
                  <a:pt x="5429245" y="6598914"/>
                  <a:pt x="5429245" y="6597638"/>
                </a:cubicBezTo>
                <a:cubicBezTo>
                  <a:pt x="5429245" y="6597638"/>
                  <a:pt x="5429245" y="6597638"/>
                  <a:pt x="5429245" y="6595405"/>
                </a:cubicBezTo>
                <a:cubicBezTo>
                  <a:pt x="5429245" y="6593810"/>
                  <a:pt x="5429245" y="6593491"/>
                  <a:pt x="5425169" y="6592534"/>
                </a:cubicBezTo>
                <a:cubicBezTo>
                  <a:pt x="5421407" y="6591258"/>
                  <a:pt x="5420779" y="6590301"/>
                  <a:pt x="5420466" y="6587430"/>
                </a:cubicBezTo>
                <a:cubicBezTo>
                  <a:pt x="5420466" y="6584877"/>
                  <a:pt x="5420151" y="6577221"/>
                  <a:pt x="5420151" y="6569245"/>
                </a:cubicBezTo>
                <a:cubicBezTo>
                  <a:pt x="5420151" y="6569245"/>
                  <a:pt x="5420151" y="6569245"/>
                  <a:pt x="5420151" y="6565098"/>
                </a:cubicBezTo>
                <a:cubicBezTo>
                  <a:pt x="5420151" y="6545638"/>
                  <a:pt x="5420151" y="6545638"/>
                  <a:pt x="5418897" y="6542448"/>
                </a:cubicBezTo>
                <a:cubicBezTo>
                  <a:pt x="5416390" y="6536067"/>
                  <a:pt x="5409804" y="6532558"/>
                  <a:pt x="5400397" y="6532558"/>
                </a:cubicBezTo>
                <a:cubicBezTo>
                  <a:pt x="5393184" y="6532558"/>
                  <a:pt x="5390049" y="6534153"/>
                  <a:pt x="5383777" y="6540853"/>
                </a:cubicBezTo>
                <a:cubicBezTo>
                  <a:pt x="5383777" y="6540853"/>
                  <a:pt x="5383777" y="6540853"/>
                  <a:pt x="5381268" y="6543405"/>
                </a:cubicBezTo>
                <a:cubicBezTo>
                  <a:pt x="5381268" y="6543405"/>
                  <a:pt x="5381268" y="6543405"/>
                  <a:pt x="5380014" y="6545000"/>
                </a:cubicBezTo>
                <a:cubicBezTo>
                  <a:pt x="5379701" y="6545638"/>
                  <a:pt x="5379073" y="6545957"/>
                  <a:pt x="5378760" y="6545957"/>
                </a:cubicBezTo>
                <a:cubicBezTo>
                  <a:pt x="5378132" y="6545957"/>
                  <a:pt x="5377506" y="6544681"/>
                  <a:pt x="5377506" y="6543086"/>
                </a:cubicBezTo>
                <a:cubicBezTo>
                  <a:pt x="5377506" y="6542448"/>
                  <a:pt x="5377192" y="6536067"/>
                  <a:pt x="5376878" y="6535110"/>
                </a:cubicBezTo>
                <a:cubicBezTo>
                  <a:pt x="5376878" y="6533515"/>
                  <a:pt x="5376251" y="6532558"/>
                  <a:pt x="5375310" y="6532558"/>
                </a:cubicBezTo>
                <a:close/>
                <a:moveTo>
                  <a:pt x="5981693" y="6519858"/>
                </a:moveTo>
                <a:lnTo>
                  <a:pt x="5980106" y="6526208"/>
                </a:lnTo>
                <a:lnTo>
                  <a:pt x="5981693" y="6527796"/>
                </a:lnTo>
                <a:lnTo>
                  <a:pt x="5983280" y="6526208"/>
                </a:lnTo>
                <a:lnTo>
                  <a:pt x="5995980" y="6530971"/>
                </a:lnTo>
                <a:lnTo>
                  <a:pt x="5975343" y="6540496"/>
                </a:lnTo>
                <a:lnTo>
                  <a:pt x="5973755" y="6543671"/>
                </a:lnTo>
                <a:lnTo>
                  <a:pt x="5995980" y="6548434"/>
                </a:lnTo>
                <a:lnTo>
                  <a:pt x="5997568" y="6550021"/>
                </a:lnTo>
                <a:lnTo>
                  <a:pt x="5999156" y="6550021"/>
                </a:lnTo>
                <a:lnTo>
                  <a:pt x="5999156" y="6545259"/>
                </a:lnTo>
                <a:lnTo>
                  <a:pt x="5999156" y="6543671"/>
                </a:lnTo>
                <a:lnTo>
                  <a:pt x="5997568" y="6545259"/>
                </a:lnTo>
                <a:lnTo>
                  <a:pt x="5983280" y="6542084"/>
                </a:lnTo>
                <a:lnTo>
                  <a:pt x="6003918" y="6534146"/>
                </a:lnTo>
                <a:lnTo>
                  <a:pt x="6005506" y="6529383"/>
                </a:lnTo>
                <a:lnTo>
                  <a:pt x="6003918" y="6529383"/>
                </a:lnTo>
                <a:lnTo>
                  <a:pt x="6002330" y="6529383"/>
                </a:lnTo>
                <a:lnTo>
                  <a:pt x="5983280" y="6521446"/>
                </a:lnTo>
                <a:lnTo>
                  <a:pt x="5983280" y="6519858"/>
                </a:lnTo>
                <a:close/>
                <a:moveTo>
                  <a:pt x="6113455" y="6516683"/>
                </a:moveTo>
                <a:lnTo>
                  <a:pt x="6121393" y="6527796"/>
                </a:lnTo>
                <a:lnTo>
                  <a:pt x="6113455" y="6527796"/>
                </a:lnTo>
                <a:close/>
                <a:moveTo>
                  <a:pt x="6103930" y="6516683"/>
                </a:moveTo>
                <a:lnTo>
                  <a:pt x="6103930" y="6527796"/>
                </a:lnTo>
                <a:lnTo>
                  <a:pt x="6095992" y="6527796"/>
                </a:lnTo>
                <a:close/>
                <a:moveTo>
                  <a:pt x="4716822" y="6515097"/>
                </a:moveTo>
                <a:cubicBezTo>
                  <a:pt x="4721967" y="6515097"/>
                  <a:pt x="4725503" y="6515412"/>
                  <a:pt x="4728076" y="6516040"/>
                </a:cubicBezTo>
                <a:cubicBezTo>
                  <a:pt x="4734507" y="6517612"/>
                  <a:pt x="4738685" y="6523271"/>
                  <a:pt x="4738685" y="6530501"/>
                </a:cubicBezTo>
                <a:cubicBezTo>
                  <a:pt x="4738685" y="6535530"/>
                  <a:pt x="4736437" y="6540560"/>
                  <a:pt x="4732898" y="6543389"/>
                </a:cubicBezTo>
                <a:cubicBezTo>
                  <a:pt x="4729683" y="6545904"/>
                  <a:pt x="4724858" y="6546847"/>
                  <a:pt x="4716180" y="6546847"/>
                </a:cubicBezTo>
                <a:cubicBezTo>
                  <a:pt x="4713927" y="6546847"/>
                  <a:pt x="4713285" y="6546533"/>
                  <a:pt x="4713607" y="6543704"/>
                </a:cubicBezTo>
                <a:cubicBezTo>
                  <a:pt x="4713607" y="6543704"/>
                  <a:pt x="4713607" y="6543704"/>
                  <a:pt x="4713285" y="6540246"/>
                </a:cubicBezTo>
                <a:cubicBezTo>
                  <a:pt x="4713285" y="6540246"/>
                  <a:pt x="4713285" y="6540246"/>
                  <a:pt x="4713285" y="6535530"/>
                </a:cubicBezTo>
                <a:cubicBezTo>
                  <a:pt x="4713285" y="6535530"/>
                  <a:pt x="4713285" y="6535530"/>
                  <a:pt x="4713607" y="6519813"/>
                </a:cubicBezTo>
                <a:lnTo>
                  <a:pt x="4713607" y="6517298"/>
                </a:lnTo>
                <a:cubicBezTo>
                  <a:pt x="4713607" y="6515412"/>
                  <a:pt x="4713927" y="6515097"/>
                  <a:pt x="4716822" y="6515097"/>
                </a:cubicBezTo>
                <a:close/>
                <a:moveTo>
                  <a:pt x="6214308" y="6515096"/>
                </a:moveTo>
                <a:cubicBezTo>
                  <a:pt x="6220129" y="6513508"/>
                  <a:pt x="6223895" y="6518906"/>
                  <a:pt x="6224580" y="6523033"/>
                </a:cubicBezTo>
                <a:lnTo>
                  <a:pt x="6211226" y="6529383"/>
                </a:lnTo>
                <a:cubicBezTo>
                  <a:pt x="6208829" y="6524303"/>
                  <a:pt x="6207117" y="6516683"/>
                  <a:pt x="6214308" y="6515096"/>
                </a:cubicBezTo>
                <a:close/>
                <a:moveTo>
                  <a:pt x="6121392" y="6513508"/>
                </a:moveTo>
                <a:lnTo>
                  <a:pt x="6153142" y="6527796"/>
                </a:lnTo>
                <a:lnTo>
                  <a:pt x="6132505" y="6527796"/>
                </a:lnTo>
                <a:close/>
                <a:moveTo>
                  <a:pt x="6094405" y="6513508"/>
                </a:moveTo>
                <a:lnTo>
                  <a:pt x="6084881" y="6527796"/>
                </a:lnTo>
                <a:lnTo>
                  <a:pt x="6062656" y="6527796"/>
                </a:lnTo>
                <a:close/>
                <a:moveTo>
                  <a:pt x="5802498" y="6508746"/>
                </a:moveTo>
                <a:cubicBezTo>
                  <a:pt x="5802174" y="6508746"/>
                  <a:pt x="5802174" y="6508746"/>
                  <a:pt x="5799587" y="6509699"/>
                </a:cubicBezTo>
                <a:cubicBezTo>
                  <a:pt x="5799587" y="6509699"/>
                  <a:pt x="5799587" y="6509699"/>
                  <a:pt x="5791174" y="6512874"/>
                </a:cubicBezTo>
                <a:cubicBezTo>
                  <a:pt x="5788262" y="6513826"/>
                  <a:pt x="5787614" y="6514779"/>
                  <a:pt x="5787614" y="6517636"/>
                </a:cubicBezTo>
                <a:cubicBezTo>
                  <a:pt x="5787614" y="6519224"/>
                  <a:pt x="5787614" y="6521129"/>
                  <a:pt x="5787614" y="6523351"/>
                </a:cubicBezTo>
                <a:cubicBezTo>
                  <a:pt x="5787938" y="6527161"/>
                  <a:pt x="5788262" y="6531289"/>
                  <a:pt x="5788262" y="6531924"/>
                </a:cubicBezTo>
                <a:cubicBezTo>
                  <a:pt x="5788262" y="6533829"/>
                  <a:pt x="5787290" y="6534781"/>
                  <a:pt x="5784703" y="6534781"/>
                </a:cubicBezTo>
                <a:cubicBezTo>
                  <a:pt x="5784379" y="6534781"/>
                  <a:pt x="5783731" y="6534781"/>
                  <a:pt x="5783085" y="6534464"/>
                </a:cubicBezTo>
                <a:cubicBezTo>
                  <a:pt x="5781790" y="6534464"/>
                  <a:pt x="5780495" y="6534464"/>
                  <a:pt x="5780172" y="6534464"/>
                </a:cubicBezTo>
                <a:cubicBezTo>
                  <a:pt x="5778877" y="6534464"/>
                  <a:pt x="5778554" y="6534464"/>
                  <a:pt x="5777584" y="6537639"/>
                </a:cubicBezTo>
                <a:cubicBezTo>
                  <a:pt x="5777584" y="6537639"/>
                  <a:pt x="5777584" y="6537639"/>
                  <a:pt x="5775966" y="6541766"/>
                </a:cubicBezTo>
                <a:cubicBezTo>
                  <a:pt x="5775318" y="6542719"/>
                  <a:pt x="5775318" y="6543354"/>
                  <a:pt x="5775318" y="6543671"/>
                </a:cubicBezTo>
                <a:cubicBezTo>
                  <a:pt x="5775318" y="6543989"/>
                  <a:pt x="5775966" y="6544306"/>
                  <a:pt x="5776613" y="6544306"/>
                </a:cubicBezTo>
                <a:cubicBezTo>
                  <a:pt x="5776936" y="6544306"/>
                  <a:pt x="5777584" y="6544306"/>
                  <a:pt x="5778554" y="6544306"/>
                </a:cubicBezTo>
                <a:cubicBezTo>
                  <a:pt x="5778554" y="6544306"/>
                  <a:pt x="5778554" y="6544306"/>
                  <a:pt x="5782113" y="6544306"/>
                </a:cubicBezTo>
                <a:cubicBezTo>
                  <a:pt x="5784055" y="6543989"/>
                  <a:pt x="5784055" y="6543989"/>
                  <a:pt x="5784379" y="6543989"/>
                </a:cubicBezTo>
                <a:cubicBezTo>
                  <a:pt x="5787614" y="6543989"/>
                  <a:pt x="5787614" y="6544306"/>
                  <a:pt x="5787614" y="6551926"/>
                </a:cubicBezTo>
                <a:lnTo>
                  <a:pt x="5787614" y="6569706"/>
                </a:lnTo>
                <a:cubicBezTo>
                  <a:pt x="5787614" y="6571611"/>
                  <a:pt x="5787614" y="6574151"/>
                  <a:pt x="5787614" y="6577326"/>
                </a:cubicBezTo>
                <a:cubicBezTo>
                  <a:pt x="5787614" y="6577326"/>
                  <a:pt x="5787614" y="6577326"/>
                  <a:pt x="5787290" y="6584946"/>
                </a:cubicBezTo>
                <a:cubicBezTo>
                  <a:pt x="5787290" y="6596376"/>
                  <a:pt x="5793116" y="6600821"/>
                  <a:pt x="5808000" y="6600821"/>
                </a:cubicBezTo>
                <a:cubicBezTo>
                  <a:pt x="5814146" y="6600821"/>
                  <a:pt x="5823208" y="6599234"/>
                  <a:pt x="5824500" y="6597646"/>
                </a:cubicBezTo>
                <a:cubicBezTo>
                  <a:pt x="5824825" y="6597329"/>
                  <a:pt x="5825795" y="6590979"/>
                  <a:pt x="5825795" y="6589074"/>
                </a:cubicBezTo>
                <a:cubicBezTo>
                  <a:pt x="5825795" y="6588439"/>
                  <a:pt x="5825795" y="6588121"/>
                  <a:pt x="5825148" y="6588121"/>
                </a:cubicBezTo>
                <a:cubicBezTo>
                  <a:pt x="5824825" y="6588121"/>
                  <a:pt x="5824177" y="6588121"/>
                  <a:pt x="5823208" y="6588439"/>
                </a:cubicBezTo>
                <a:cubicBezTo>
                  <a:pt x="5818354" y="6589709"/>
                  <a:pt x="5815117" y="6590026"/>
                  <a:pt x="5812205" y="6590026"/>
                </a:cubicBezTo>
                <a:cubicBezTo>
                  <a:pt x="5808324" y="6590026"/>
                  <a:pt x="5805734" y="6588756"/>
                  <a:pt x="5804439" y="6586216"/>
                </a:cubicBezTo>
                <a:cubicBezTo>
                  <a:pt x="5803147" y="6583676"/>
                  <a:pt x="5802821" y="6580501"/>
                  <a:pt x="5802821" y="6569706"/>
                </a:cubicBezTo>
                <a:cubicBezTo>
                  <a:pt x="5802821" y="6569706"/>
                  <a:pt x="5802821" y="6569706"/>
                  <a:pt x="5802821" y="6549386"/>
                </a:cubicBezTo>
                <a:cubicBezTo>
                  <a:pt x="5802821" y="6543671"/>
                  <a:pt x="5802821" y="6543671"/>
                  <a:pt x="5807028" y="6543671"/>
                </a:cubicBezTo>
                <a:cubicBezTo>
                  <a:pt x="5808324" y="6543671"/>
                  <a:pt x="5809293" y="6543671"/>
                  <a:pt x="5812205" y="6543989"/>
                </a:cubicBezTo>
                <a:cubicBezTo>
                  <a:pt x="5814470" y="6543989"/>
                  <a:pt x="5816088" y="6543989"/>
                  <a:pt x="5817058" y="6543989"/>
                </a:cubicBezTo>
                <a:cubicBezTo>
                  <a:pt x="5820618" y="6544306"/>
                  <a:pt x="5820618" y="6544306"/>
                  <a:pt x="5820941" y="6544306"/>
                </a:cubicBezTo>
                <a:cubicBezTo>
                  <a:pt x="5823208" y="6544306"/>
                  <a:pt x="5823853" y="6543989"/>
                  <a:pt x="5824500" y="6541131"/>
                </a:cubicBezTo>
                <a:cubicBezTo>
                  <a:pt x="5825795" y="6537004"/>
                  <a:pt x="5826118" y="6535734"/>
                  <a:pt x="5826118" y="6535099"/>
                </a:cubicBezTo>
                <a:cubicBezTo>
                  <a:pt x="5826118" y="6534464"/>
                  <a:pt x="5825795" y="6533829"/>
                  <a:pt x="5825148" y="6533829"/>
                </a:cubicBezTo>
                <a:cubicBezTo>
                  <a:pt x="5825148" y="6533829"/>
                  <a:pt x="5825148" y="6533829"/>
                  <a:pt x="5824500" y="6533829"/>
                </a:cubicBezTo>
                <a:cubicBezTo>
                  <a:pt x="5822235" y="6534146"/>
                  <a:pt x="5820618" y="6534464"/>
                  <a:pt x="5817382" y="6534464"/>
                </a:cubicBezTo>
                <a:cubicBezTo>
                  <a:pt x="5817382" y="6534464"/>
                  <a:pt x="5817382" y="6534464"/>
                  <a:pt x="5806706" y="6534464"/>
                </a:cubicBezTo>
                <a:cubicBezTo>
                  <a:pt x="5802821" y="6534464"/>
                  <a:pt x="5802174" y="6533829"/>
                  <a:pt x="5802174" y="6531606"/>
                </a:cubicBezTo>
                <a:cubicBezTo>
                  <a:pt x="5802174" y="6529066"/>
                  <a:pt x="5803147" y="6517954"/>
                  <a:pt x="5803469" y="6514779"/>
                </a:cubicBezTo>
                <a:cubicBezTo>
                  <a:pt x="5803792" y="6513191"/>
                  <a:pt x="5803792" y="6511604"/>
                  <a:pt x="5803792" y="6510969"/>
                </a:cubicBezTo>
                <a:cubicBezTo>
                  <a:pt x="5803792" y="6509699"/>
                  <a:pt x="5803469" y="6508746"/>
                  <a:pt x="5802498" y="6508746"/>
                </a:cubicBezTo>
                <a:close/>
                <a:moveTo>
                  <a:pt x="5988043" y="6507158"/>
                </a:moveTo>
                <a:lnTo>
                  <a:pt x="5983280" y="6516683"/>
                </a:lnTo>
                <a:lnTo>
                  <a:pt x="5984868" y="6516683"/>
                </a:lnTo>
                <a:lnTo>
                  <a:pt x="5986456" y="6515096"/>
                </a:lnTo>
                <a:lnTo>
                  <a:pt x="6005506" y="6524621"/>
                </a:lnTo>
                <a:lnTo>
                  <a:pt x="6005506" y="6526209"/>
                </a:lnTo>
                <a:lnTo>
                  <a:pt x="6007094" y="6527796"/>
                </a:lnTo>
                <a:lnTo>
                  <a:pt x="6010268" y="6519859"/>
                </a:lnTo>
                <a:lnTo>
                  <a:pt x="6008681" y="6518271"/>
                </a:lnTo>
                <a:lnTo>
                  <a:pt x="6007094" y="6519859"/>
                </a:lnTo>
                <a:lnTo>
                  <a:pt x="5989630" y="6510333"/>
                </a:lnTo>
                <a:lnTo>
                  <a:pt x="5989630" y="6508746"/>
                </a:lnTo>
                <a:close/>
                <a:moveTo>
                  <a:pt x="4689454" y="6505572"/>
                </a:moveTo>
                <a:cubicBezTo>
                  <a:pt x="4688199" y="6505572"/>
                  <a:pt x="4687884" y="6506209"/>
                  <a:pt x="4687884" y="6507802"/>
                </a:cubicBezTo>
                <a:cubicBezTo>
                  <a:pt x="4687884" y="6507802"/>
                  <a:pt x="4687884" y="6507802"/>
                  <a:pt x="4687884" y="6510351"/>
                </a:cubicBezTo>
                <a:cubicBezTo>
                  <a:pt x="4687884" y="6512262"/>
                  <a:pt x="4688513" y="6512581"/>
                  <a:pt x="4691335" y="6513218"/>
                </a:cubicBezTo>
                <a:cubicBezTo>
                  <a:pt x="4695415" y="6514493"/>
                  <a:pt x="4696355" y="6515448"/>
                  <a:pt x="4696669" y="6518634"/>
                </a:cubicBezTo>
                <a:cubicBezTo>
                  <a:pt x="4696669" y="6524050"/>
                  <a:pt x="4696984" y="6533607"/>
                  <a:pt x="4696984" y="6541572"/>
                </a:cubicBezTo>
                <a:cubicBezTo>
                  <a:pt x="4696984" y="6541572"/>
                  <a:pt x="4696984" y="6541572"/>
                  <a:pt x="4696984" y="6563236"/>
                </a:cubicBezTo>
                <a:cubicBezTo>
                  <a:pt x="4696984" y="6571519"/>
                  <a:pt x="4696669" y="6581076"/>
                  <a:pt x="4696669" y="6586173"/>
                </a:cubicBezTo>
                <a:cubicBezTo>
                  <a:pt x="4696355" y="6589359"/>
                  <a:pt x="4695415" y="6590634"/>
                  <a:pt x="4691335" y="6591589"/>
                </a:cubicBezTo>
                <a:cubicBezTo>
                  <a:pt x="4688513" y="6592226"/>
                  <a:pt x="4687884" y="6592545"/>
                  <a:pt x="4687884" y="6594775"/>
                </a:cubicBezTo>
                <a:cubicBezTo>
                  <a:pt x="4687884" y="6594775"/>
                  <a:pt x="4687884" y="6594775"/>
                  <a:pt x="4687884" y="6597324"/>
                </a:cubicBezTo>
                <a:cubicBezTo>
                  <a:pt x="4687884" y="6598917"/>
                  <a:pt x="4688199" y="6599235"/>
                  <a:pt x="4689768" y="6599235"/>
                </a:cubicBezTo>
                <a:cubicBezTo>
                  <a:pt x="4690395" y="6599235"/>
                  <a:pt x="4692590" y="6599235"/>
                  <a:pt x="4694788" y="6599235"/>
                </a:cubicBezTo>
                <a:cubicBezTo>
                  <a:pt x="4697295" y="6598917"/>
                  <a:pt x="4700433" y="6598917"/>
                  <a:pt x="4705139" y="6598917"/>
                </a:cubicBezTo>
                <a:cubicBezTo>
                  <a:pt x="4709218" y="6598917"/>
                  <a:pt x="4712670" y="6598917"/>
                  <a:pt x="4715179" y="6599235"/>
                </a:cubicBezTo>
                <a:cubicBezTo>
                  <a:pt x="4717374" y="6599235"/>
                  <a:pt x="4719572" y="6599235"/>
                  <a:pt x="4720199" y="6599235"/>
                </a:cubicBezTo>
                <a:cubicBezTo>
                  <a:pt x="4721455" y="6599235"/>
                  <a:pt x="4722082" y="6598917"/>
                  <a:pt x="4722082" y="6597324"/>
                </a:cubicBezTo>
                <a:cubicBezTo>
                  <a:pt x="4722082" y="6597324"/>
                  <a:pt x="4722082" y="6597324"/>
                  <a:pt x="4722082" y="6594775"/>
                </a:cubicBezTo>
                <a:cubicBezTo>
                  <a:pt x="4722082" y="6592545"/>
                  <a:pt x="4721455" y="6592226"/>
                  <a:pt x="4718630" y="6591589"/>
                </a:cubicBezTo>
                <a:cubicBezTo>
                  <a:pt x="4714552" y="6590634"/>
                  <a:pt x="4713299" y="6589359"/>
                  <a:pt x="4713299" y="6586173"/>
                </a:cubicBezTo>
                <a:cubicBezTo>
                  <a:pt x="4713299" y="6582032"/>
                  <a:pt x="4712983" y="6570244"/>
                  <a:pt x="4712983" y="6563236"/>
                </a:cubicBezTo>
                <a:lnTo>
                  <a:pt x="4712983" y="6556864"/>
                </a:lnTo>
                <a:cubicBezTo>
                  <a:pt x="4712983" y="6555271"/>
                  <a:pt x="4713612" y="6554315"/>
                  <a:pt x="4714552" y="6554315"/>
                </a:cubicBezTo>
                <a:cubicBezTo>
                  <a:pt x="4714552" y="6554315"/>
                  <a:pt x="4714552" y="6554315"/>
                  <a:pt x="4716434" y="6554634"/>
                </a:cubicBezTo>
                <a:cubicBezTo>
                  <a:pt x="4716434" y="6554634"/>
                  <a:pt x="4716750" y="6554634"/>
                  <a:pt x="4717374" y="6554315"/>
                </a:cubicBezTo>
                <a:cubicBezTo>
                  <a:pt x="4717374" y="6554315"/>
                  <a:pt x="4717374" y="6554315"/>
                  <a:pt x="4718317" y="6554315"/>
                </a:cubicBezTo>
                <a:cubicBezTo>
                  <a:pt x="4721455" y="6554315"/>
                  <a:pt x="4721770" y="6554952"/>
                  <a:pt x="4723964" y="6559731"/>
                </a:cubicBezTo>
                <a:cubicBezTo>
                  <a:pt x="4728671" y="6569289"/>
                  <a:pt x="4737456" y="6588403"/>
                  <a:pt x="4738398" y="6591271"/>
                </a:cubicBezTo>
                <a:cubicBezTo>
                  <a:pt x="4741536" y="6599235"/>
                  <a:pt x="4741536" y="6599235"/>
                  <a:pt x="4744045" y="6599235"/>
                </a:cubicBezTo>
                <a:cubicBezTo>
                  <a:pt x="4744045" y="6599235"/>
                  <a:pt x="4744045" y="6599235"/>
                  <a:pt x="4746241" y="6599235"/>
                </a:cubicBezTo>
                <a:cubicBezTo>
                  <a:pt x="4749062" y="6599235"/>
                  <a:pt x="4751886" y="6599235"/>
                  <a:pt x="4753771" y="6599235"/>
                </a:cubicBezTo>
                <a:cubicBezTo>
                  <a:pt x="4756906" y="6599235"/>
                  <a:pt x="4761299" y="6599235"/>
                  <a:pt x="4764125" y="6599235"/>
                </a:cubicBezTo>
                <a:cubicBezTo>
                  <a:pt x="4764125" y="6599235"/>
                  <a:pt x="4764125" y="6599235"/>
                  <a:pt x="4765065" y="6599235"/>
                </a:cubicBezTo>
                <a:cubicBezTo>
                  <a:pt x="4766633" y="6599235"/>
                  <a:pt x="4767260" y="6598598"/>
                  <a:pt x="4767260" y="6597642"/>
                </a:cubicBezTo>
                <a:cubicBezTo>
                  <a:pt x="4767260" y="6597642"/>
                  <a:pt x="4767260" y="6597642"/>
                  <a:pt x="4767260" y="6595094"/>
                </a:cubicBezTo>
                <a:cubicBezTo>
                  <a:pt x="4767260" y="6593182"/>
                  <a:pt x="4767260" y="6592864"/>
                  <a:pt x="4764748" y="6592226"/>
                </a:cubicBezTo>
                <a:cubicBezTo>
                  <a:pt x="4760986" y="6591271"/>
                  <a:pt x="4759101" y="6589996"/>
                  <a:pt x="4755652" y="6584899"/>
                </a:cubicBezTo>
                <a:cubicBezTo>
                  <a:pt x="4751259" y="6578527"/>
                  <a:pt x="4742476" y="6562917"/>
                  <a:pt x="4739653" y="6556864"/>
                </a:cubicBezTo>
                <a:cubicBezTo>
                  <a:pt x="4739338" y="6555590"/>
                  <a:pt x="4738711" y="6554315"/>
                  <a:pt x="4737769" y="6552722"/>
                </a:cubicBezTo>
                <a:cubicBezTo>
                  <a:pt x="4737456" y="6552404"/>
                  <a:pt x="4737144" y="6552085"/>
                  <a:pt x="4737144" y="6551767"/>
                </a:cubicBezTo>
                <a:cubicBezTo>
                  <a:pt x="4737144" y="6551129"/>
                  <a:pt x="4737456" y="6551129"/>
                  <a:pt x="4740280" y="6550174"/>
                </a:cubicBezTo>
                <a:cubicBezTo>
                  <a:pt x="4748749" y="6547944"/>
                  <a:pt x="4755026" y="6538386"/>
                  <a:pt x="4755026" y="6528510"/>
                </a:cubicBezTo>
                <a:cubicBezTo>
                  <a:pt x="4755026" y="6522457"/>
                  <a:pt x="4752514" y="6516404"/>
                  <a:pt x="4748749" y="6512262"/>
                </a:cubicBezTo>
                <a:cubicBezTo>
                  <a:pt x="4744357" y="6507484"/>
                  <a:pt x="4738398" y="6505572"/>
                  <a:pt x="4729300" y="6505572"/>
                </a:cubicBezTo>
                <a:cubicBezTo>
                  <a:pt x="4727102" y="6505572"/>
                  <a:pt x="4724908" y="6505572"/>
                  <a:pt x="4722397" y="6505572"/>
                </a:cubicBezTo>
                <a:cubicBezTo>
                  <a:pt x="4710472" y="6506209"/>
                  <a:pt x="4710472" y="6506209"/>
                  <a:pt x="4704198" y="6506209"/>
                </a:cubicBezTo>
                <a:cubicBezTo>
                  <a:pt x="4700122" y="6506209"/>
                  <a:pt x="4696984" y="6505891"/>
                  <a:pt x="4694788" y="6505891"/>
                </a:cubicBezTo>
                <a:cubicBezTo>
                  <a:pt x="4692590" y="6505572"/>
                  <a:pt x="4690708" y="6505572"/>
                  <a:pt x="4689454" y="6505572"/>
                </a:cubicBezTo>
                <a:close/>
                <a:moveTo>
                  <a:pt x="6126155" y="6505571"/>
                </a:moveTo>
                <a:cubicBezTo>
                  <a:pt x="6143721" y="6508311"/>
                  <a:pt x="6169591" y="6512269"/>
                  <a:pt x="6180130" y="6513791"/>
                </a:cubicBezTo>
                <a:cubicBezTo>
                  <a:pt x="6179172" y="6518358"/>
                  <a:pt x="6177895" y="6522925"/>
                  <a:pt x="6176617" y="6527796"/>
                </a:cubicBezTo>
                <a:cubicBezTo>
                  <a:pt x="6126155" y="6505571"/>
                  <a:pt x="6126155" y="6505571"/>
                  <a:pt x="6126155" y="6505571"/>
                </a:cubicBezTo>
                <a:close/>
                <a:moveTo>
                  <a:pt x="6089642" y="6505571"/>
                </a:moveTo>
                <a:cubicBezTo>
                  <a:pt x="6039201" y="6527796"/>
                  <a:pt x="6039201" y="6527796"/>
                  <a:pt x="6039201" y="6527796"/>
                </a:cubicBezTo>
                <a:cubicBezTo>
                  <a:pt x="6037916" y="6522925"/>
                  <a:pt x="6036631" y="6518358"/>
                  <a:pt x="6035667" y="6513791"/>
                </a:cubicBezTo>
                <a:cubicBezTo>
                  <a:pt x="6046269" y="6512269"/>
                  <a:pt x="6071973" y="6508311"/>
                  <a:pt x="6089642" y="6505571"/>
                </a:cubicBezTo>
                <a:close/>
                <a:moveTo>
                  <a:pt x="5258126" y="6505571"/>
                </a:moveTo>
                <a:cubicBezTo>
                  <a:pt x="5256850" y="6505571"/>
                  <a:pt x="5256209" y="6506208"/>
                  <a:pt x="5256209" y="6507801"/>
                </a:cubicBezTo>
                <a:cubicBezTo>
                  <a:pt x="5256209" y="6507801"/>
                  <a:pt x="5256209" y="6507801"/>
                  <a:pt x="5256209" y="6510350"/>
                </a:cubicBezTo>
                <a:cubicBezTo>
                  <a:pt x="5256209" y="6512261"/>
                  <a:pt x="5256850" y="6512580"/>
                  <a:pt x="5259726" y="6513217"/>
                </a:cubicBezTo>
                <a:cubicBezTo>
                  <a:pt x="5264202" y="6514491"/>
                  <a:pt x="5265161" y="6515447"/>
                  <a:pt x="5265481" y="6518632"/>
                </a:cubicBezTo>
                <a:cubicBezTo>
                  <a:pt x="5265481" y="6524048"/>
                  <a:pt x="5265481" y="6533605"/>
                  <a:pt x="5265481" y="6541569"/>
                </a:cubicBezTo>
                <a:lnTo>
                  <a:pt x="5265481" y="6554948"/>
                </a:lnTo>
                <a:cubicBezTo>
                  <a:pt x="5265481" y="6574381"/>
                  <a:pt x="5266439" y="6580433"/>
                  <a:pt x="5268996" y="6586167"/>
                </a:cubicBezTo>
                <a:cubicBezTo>
                  <a:pt x="5273792" y="6595724"/>
                  <a:pt x="5285301" y="6600821"/>
                  <a:pt x="5301288" y="6600821"/>
                </a:cubicBezTo>
                <a:cubicBezTo>
                  <a:pt x="5322069" y="6600821"/>
                  <a:pt x="5334538" y="6593176"/>
                  <a:pt x="5337734" y="6578840"/>
                </a:cubicBezTo>
                <a:cubicBezTo>
                  <a:pt x="5339012" y="6574062"/>
                  <a:pt x="5339012" y="6570239"/>
                  <a:pt x="5339012" y="6554630"/>
                </a:cubicBezTo>
                <a:cubicBezTo>
                  <a:pt x="5339012" y="6554630"/>
                  <a:pt x="5339012" y="6554630"/>
                  <a:pt x="5339012" y="6541569"/>
                </a:cubicBezTo>
                <a:cubicBezTo>
                  <a:pt x="5339012" y="6534242"/>
                  <a:pt x="5339333" y="6523092"/>
                  <a:pt x="5339333" y="6518632"/>
                </a:cubicBezTo>
                <a:cubicBezTo>
                  <a:pt x="5339652" y="6515447"/>
                  <a:pt x="5340291" y="6514491"/>
                  <a:pt x="5344768" y="6513217"/>
                </a:cubicBezTo>
                <a:cubicBezTo>
                  <a:pt x="5347645" y="6512580"/>
                  <a:pt x="5348284" y="6512261"/>
                  <a:pt x="5348284" y="6510350"/>
                </a:cubicBezTo>
                <a:cubicBezTo>
                  <a:pt x="5348284" y="6510350"/>
                  <a:pt x="5348284" y="6510350"/>
                  <a:pt x="5348284" y="6507801"/>
                </a:cubicBezTo>
                <a:cubicBezTo>
                  <a:pt x="5348284" y="6506208"/>
                  <a:pt x="5347965" y="6505571"/>
                  <a:pt x="5346686" y="6505571"/>
                </a:cubicBezTo>
                <a:cubicBezTo>
                  <a:pt x="5345727" y="6505571"/>
                  <a:pt x="5343489" y="6505571"/>
                  <a:pt x="5341251" y="6505890"/>
                </a:cubicBezTo>
                <a:cubicBezTo>
                  <a:pt x="5338694" y="6505890"/>
                  <a:pt x="5336456" y="6506208"/>
                  <a:pt x="5333578" y="6506208"/>
                </a:cubicBezTo>
                <a:cubicBezTo>
                  <a:pt x="5331021" y="6506208"/>
                  <a:pt x="5328463" y="6505890"/>
                  <a:pt x="5326225" y="6505890"/>
                </a:cubicBezTo>
                <a:cubicBezTo>
                  <a:pt x="5323987" y="6505571"/>
                  <a:pt x="5321749" y="6505571"/>
                  <a:pt x="5320789" y="6505571"/>
                </a:cubicBezTo>
                <a:cubicBezTo>
                  <a:pt x="5319511" y="6505571"/>
                  <a:pt x="5319193" y="6506208"/>
                  <a:pt x="5319193" y="6507801"/>
                </a:cubicBezTo>
                <a:cubicBezTo>
                  <a:pt x="5319193" y="6507801"/>
                  <a:pt x="5319193" y="6507801"/>
                  <a:pt x="5319193" y="6510350"/>
                </a:cubicBezTo>
                <a:cubicBezTo>
                  <a:pt x="5319193" y="6512261"/>
                  <a:pt x="5319511" y="6512580"/>
                  <a:pt x="5322708" y="6513217"/>
                </a:cubicBezTo>
                <a:cubicBezTo>
                  <a:pt x="5326864" y="6514491"/>
                  <a:pt x="5327824" y="6515447"/>
                  <a:pt x="5328143" y="6518632"/>
                </a:cubicBezTo>
                <a:cubicBezTo>
                  <a:pt x="5328143" y="6523729"/>
                  <a:pt x="5328143" y="6533923"/>
                  <a:pt x="5328143" y="6541569"/>
                </a:cubicBezTo>
                <a:cubicBezTo>
                  <a:pt x="5328143" y="6541569"/>
                  <a:pt x="5328143" y="6541569"/>
                  <a:pt x="5328143" y="6554948"/>
                </a:cubicBezTo>
                <a:cubicBezTo>
                  <a:pt x="5328143" y="6571832"/>
                  <a:pt x="5328143" y="6573743"/>
                  <a:pt x="5326545" y="6578840"/>
                </a:cubicBezTo>
                <a:cubicBezTo>
                  <a:pt x="5323667" y="6586805"/>
                  <a:pt x="5315993" y="6591264"/>
                  <a:pt x="5304804" y="6591264"/>
                </a:cubicBezTo>
                <a:cubicBezTo>
                  <a:pt x="5295852" y="6591264"/>
                  <a:pt x="5288500" y="6587442"/>
                  <a:pt x="5284983" y="6581070"/>
                </a:cubicBezTo>
                <a:cubicBezTo>
                  <a:pt x="5282745" y="6576929"/>
                  <a:pt x="5282105" y="6570876"/>
                  <a:pt x="5282105" y="6555585"/>
                </a:cubicBezTo>
                <a:cubicBezTo>
                  <a:pt x="5282105" y="6555585"/>
                  <a:pt x="5282105" y="6555585"/>
                  <a:pt x="5282105" y="6541569"/>
                </a:cubicBezTo>
                <a:cubicBezTo>
                  <a:pt x="5282105" y="6534879"/>
                  <a:pt x="5282105" y="6523092"/>
                  <a:pt x="5282105" y="6518632"/>
                </a:cubicBezTo>
                <a:cubicBezTo>
                  <a:pt x="5282426" y="6515447"/>
                  <a:pt x="5283384" y="6514491"/>
                  <a:pt x="5287862" y="6513217"/>
                </a:cubicBezTo>
                <a:cubicBezTo>
                  <a:pt x="5290417" y="6512580"/>
                  <a:pt x="5291057" y="6512261"/>
                  <a:pt x="5291057" y="6510350"/>
                </a:cubicBezTo>
                <a:cubicBezTo>
                  <a:pt x="5291057" y="6510350"/>
                  <a:pt x="5291057" y="6510350"/>
                  <a:pt x="5291057" y="6507801"/>
                </a:cubicBezTo>
                <a:cubicBezTo>
                  <a:pt x="5291057" y="6506208"/>
                  <a:pt x="5290739" y="6505571"/>
                  <a:pt x="5289458" y="6505571"/>
                </a:cubicBezTo>
                <a:cubicBezTo>
                  <a:pt x="5288500" y="6505571"/>
                  <a:pt x="5286261" y="6505571"/>
                  <a:pt x="5284344" y="6505890"/>
                </a:cubicBezTo>
                <a:cubicBezTo>
                  <a:pt x="5281466" y="6505890"/>
                  <a:pt x="5278270" y="6506208"/>
                  <a:pt x="5273472" y="6506208"/>
                </a:cubicBezTo>
                <a:cubicBezTo>
                  <a:pt x="5269638" y="6506208"/>
                  <a:pt x="5265801" y="6505890"/>
                  <a:pt x="5263242" y="6505890"/>
                </a:cubicBezTo>
                <a:cubicBezTo>
                  <a:pt x="5261005" y="6505571"/>
                  <a:pt x="5258767" y="6505571"/>
                  <a:pt x="5258126" y="6505571"/>
                </a:cubicBezTo>
                <a:close/>
                <a:moveTo>
                  <a:pt x="5751804" y="6503983"/>
                </a:moveTo>
                <a:cubicBezTo>
                  <a:pt x="5745852" y="6503983"/>
                  <a:pt x="5741981" y="6507793"/>
                  <a:pt x="5741981" y="6513508"/>
                </a:cubicBezTo>
                <a:cubicBezTo>
                  <a:pt x="5741981" y="6518906"/>
                  <a:pt x="5746148" y="6523033"/>
                  <a:pt x="5751209" y="6523033"/>
                </a:cubicBezTo>
                <a:cubicBezTo>
                  <a:pt x="5756568" y="6523033"/>
                  <a:pt x="5761031" y="6518906"/>
                  <a:pt x="5761031" y="6513191"/>
                </a:cubicBezTo>
                <a:cubicBezTo>
                  <a:pt x="5761031" y="6507793"/>
                  <a:pt x="5757163" y="6503983"/>
                  <a:pt x="5751804" y="6503983"/>
                </a:cubicBezTo>
                <a:close/>
                <a:moveTo>
                  <a:pt x="5456085" y="6503983"/>
                </a:moveTo>
                <a:cubicBezTo>
                  <a:pt x="5449634" y="6503983"/>
                  <a:pt x="5445121" y="6507793"/>
                  <a:pt x="5445121" y="6513508"/>
                </a:cubicBezTo>
                <a:cubicBezTo>
                  <a:pt x="5445121" y="6518906"/>
                  <a:pt x="5449634" y="6523033"/>
                  <a:pt x="5455439" y="6523033"/>
                </a:cubicBezTo>
                <a:cubicBezTo>
                  <a:pt x="5461244" y="6523033"/>
                  <a:pt x="5465759" y="6518906"/>
                  <a:pt x="5465759" y="6513191"/>
                </a:cubicBezTo>
                <a:cubicBezTo>
                  <a:pt x="5465759" y="6507793"/>
                  <a:pt x="5461889" y="6503983"/>
                  <a:pt x="5456085" y="6503983"/>
                </a:cubicBezTo>
                <a:close/>
                <a:moveTo>
                  <a:pt x="6221722" y="6500808"/>
                </a:moveTo>
                <a:cubicBezTo>
                  <a:pt x="6221087" y="6501761"/>
                  <a:pt x="6221087" y="6501761"/>
                  <a:pt x="6221087" y="6501761"/>
                </a:cubicBezTo>
                <a:cubicBezTo>
                  <a:pt x="6221722" y="6503348"/>
                  <a:pt x="6222357" y="6503348"/>
                  <a:pt x="6222992" y="6505571"/>
                </a:cubicBezTo>
                <a:cubicBezTo>
                  <a:pt x="6223627" y="6509063"/>
                  <a:pt x="6223627" y="6511286"/>
                  <a:pt x="6222675" y="6514778"/>
                </a:cubicBezTo>
                <a:cubicBezTo>
                  <a:pt x="6221087" y="6511286"/>
                  <a:pt x="6216960" y="6509698"/>
                  <a:pt x="6212515" y="6510968"/>
                </a:cubicBezTo>
                <a:cubicBezTo>
                  <a:pt x="6207117" y="6512556"/>
                  <a:pt x="6203942" y="6518271"/>
                  <a:pt x="6206482" y="6523351"/>
                </a:cubicBezTo>
                <a:cubicBezTo>
                  <a:pt x="6211880" y="6535733"/>
                  <a:pt x="6211880" y="6535733"/>
                  <a:pt x="6211880" y="6535733"/>
                </a:cubicBezTo>
                <a:cubicBezTo>
                  <a:pt x="6213467" y="6534781"/>
                  <a:pt x="6213467" y="6534781"/>
                  <a:pt x="6213467" y="6534781"/>
                </a:cubicBezTo>
                <a:cubicBezTo>
                  <a:pt x="6214102" y="6533511"/>
                  <a:pt x="6214102" y="6533511"/>
                  <a:pt x="6214102" y="6533511"/>
                </a:cubicBezTo>
                <a:cubicBezTo>
                  <a:pt x="6233152" y="6523668"/>
                  <a:pt x="6233152" y="6523668"/>
                  <a:pt x="6233152" y="6523668"/>
                </a:cubicBezTo>
                <a:cubicBezTo>
                  <a:pt x="6234740" y="6524621"/>
                  <a:pt x="6234740" y="6524621"/>
                  <a:pt x="6234740" y="6524621"/>
                </a:cubicBezTo>
                <a:cubicBezTo>
                  <a:pt x="6235692" y="6524303"/>
                  <a:pt x="6235692" y="6524303"/>
                  <a:pt x="6235692" y="6524303"/>
                </a:cubicBezTo>
                <a:lnTo>
                  <a:pt x="6232835" y="6518588"/>
                </a:lnTo>
                <a:cubicBezTo>
                  <a:pt x="6226485" y="6521763"/>
                  <a:pt x="6226485" y="6521763"/>
                  <a:pt x="6226485" y="6521763"/>
                </a:cubicBezTo>
                <a:cubicBezTo>
                  <a:pt x="6226485" y="6517001"/>
                  <a:pt x="6227755" y="6511603"/>
                  <a:pt x="6227120" y="6508746"/>
                </a:cubicBezTo>
                <a:cubicBezTo>
                  <a:pt x="6226167" y="6504618"/>
                  <a:pt x="6225215" y="6503666"/>
                  <a:pt x="6221722" y="6500808"/>
                </a:cubicBezTo>
                <a:close/>
                <a:moveTo>
                  <a:pt x="5203940" y="6499222"/>
                </a:moveTo>
                <a:lnTo>
                  <a:pt x="5185064" y="6501778"/>
                </a:lnTo>
                <a:cubicBezTo>
                  <a:pt x="5183179" y="6502097"/>
                  <a:pt x="5182549" y="6502417"/>
                  <a:pt x="5182549" y="6503695"/>
                </a:cubicBezTo>
                <a:cubicBezTo>
                  <a:pt x="5182549" y="6503695"/>
                  <a:pt x="5182549" y="6503695"/>
                  <a:pt x="5182549" y="6506251"/>
                </a:cubicBezTo>
                <a:cubicBezTo>
                  <a:pt x="5182549" y="6508167"/>
                  <a:pt x="5183179" y="6508487"/>
                  <a:pt x="5185379" y="6508806"/>
                </a:cubicBezTo>
                <a:cubicBezTo>
                  <a:pt x="5191041" y="6509765"/>
                  <a:pt x="5191357" y="6510084"/>
                  <a:pt x="5191357" y="6517112"/>
                </a:cubicBezTo>
                <a:cubicBezTo>
                  <a:pt x="5191357" y="6517112"/>
                  <a:pt x="5191357" y="6517112"/>
                  <a:pt x="5191671" y="6531488"/>
                </a:cubicBezTo>
                <a:cubicBezTo>
                  <a:pt x="5191671" y="6533725"/>
                  <a:pt x="5191671" y="6533725"/>
                  <a:pt x="5191671" y="6533725"/>
                </a:cubicBezTo>
                <a:cubicBezTo>
                  <a:pt x="5191671" y="6534683"/>
                  <a:pt x="5191357" y="6535961"/>
                  <a:pt x="5190728" y="6535961"/>
                </a:cubicBezTo>
                <a:cubicBezTo>
                  <a:pt x="5190728" y="6535961"/>
                  <a:pt x="5190099" y="6535642"/>
                  <a:pt x="5189785" y="6535322"/>
                </a:cubicBezTo>
                <a:cubicBezTo>
                  <a:pt x="5188209" y="6534364"/>
                  <a:pt x="5181291" y="6532766"/>
                  <a:pt x="5177830" y="6532766"/>
                </a:cubicBezTo>
                <a:cubicBezTo>
                  <a:pt x="5160529" y="6532766"/>
                  <a:pt x="5148260" y="6547462"/>
                  <a:pt x="5148260" y="6569186"/>
                </a:cubicBezTo>
                <a:cubicBezTo>
                  <a:pt x="5148260" y="6587715"/>
                  <a:pt x="5158640" y="6601132"/>
                  <a:pt x="5172483" y="6601132"/>
                </a:cubicBezTo>
                <a:cubicBezTo>
                  <a:pt x="5176885" y="6601132"/>
                  <a:pt x="5180345" y="6600174"/>
                  <a:pt x="5184122" y="6597299"/>
                </a:cubicBezTo>
                <a:cubicBezTo>
                  <a:pt x="5186322" y="6595701"/>
                  <a:pt x="5189785" y="6592826"/>
                  <a:pt x="5190728" y="6591868"/>
                </a:cubicBezTo>
                <a:cubicBezTo>
                  <a:pt x="5191357" y="6591229"/>
                  <a:pt x="5191988" y="6591229"/>
                  <a:pt x="5191988" y="6591229"/>
                </a:cubicBezTo>
                <a:cubicBezTo>
                  <a:pt x="5192930" y="6591229"/>
                  <a:pt x="5192930" y="6591229"/>
                  <a:pt x="5193245" y="6594424"/>
                </a:cubicBezTo>
                <a:cubicBezTo>
                  <a:pt x="5193245" y="6594424"/>
                  <a:pt x="5193245" y="6594424"/>
                  <a:pt x="5193560" y="6600174"/>
                </a:cubicBezTo>
                <a:cubicBezTo>
                  <a:pt x="5193560" y="6601771"/>
                  <a:pt x="5194187" y="6602410"/>
                  <a:pt x="5195133" y="6602410"/>
                </a:cubicBezTo>
                <a:cubicBezTo>
                  <a:pt x="5195446" y="6602410"/>
                  <a:pt x="5196390" y="6602410"/>
                  <a:pt x="5197333" y="6602091"/>
                </a:cubicBezTo>
                <a:cubicBezTo>
                  <a:pt x="5197333" y="6602091"/>
                  <a:pt x="5197333" y="6602091"/>
                  <a:pt x="5214008" y="6598896"/>
                </a:cubicBezTo>
                <a:cubicBezTo>
                  <a:pt x="5216208" y="6598577"/>
                  <a:pt x="5216522" y="6597938"/>
                  <a:pt x="5216522" y="6596660"/>
                </a:cubicBezTo>
                <a:cubicBezTo>
                  <a:pt x="5216522" y="6596660"/>
                  <a:pt x="5216522" y="6596660"/>
                  <a:pt x="5216522" y="6594424"/>
                </a:cubicBezTo>
                <a:cubicBezTo>
                  <a:pt x="5216522" y="6593465"/>
                  <a:pt x="5215895" y="6592826"/>
                  <a:pt x="5214636" y="6592826"/>
                </a:cubicBezTo>
                <a:cubicBezTo>
                  <a:pt x="5209287" y="6592187"/>
                  <a:pt x="5208346" y="6591868"/>
                  <a:pt x="5207399" y="6589312"/>
                </a:cubicBezTo>
                <a:cubicBezTo>
                  <a:pt x="5206459" y="6587395"/>
                  <a:pt x="5206141" y="6583242"/>
                  <a:pt x="5206141" y="6565671"/>
                </a:cubicBezTo>
                <a:cubicBezTo>
                  <a:pt x="5206141" y="6565671"/>
                  <a:pt x="5206141" y="6565671"/>
                  <a:pt x="5206141" y="6542031"/>
                </a:cubicBezTo>
                <a:cubicBezTo>
                  <a:pt x="5206141" y="6542031"/>
                  <a:pt x="5206141" y="6542031"/>
                  <a:pt x="5207085" y="6501459"/>
                </a:cubicBezTo>
                <a:cubicBezTo>
                  <a:pt x="5207085" y="6499861"/>
                  <a:pt x="5206459" y="6499222"/>
                  <a:pt x="5205512" y="6499222"/>
                </a:cubicBezTo>
                <a:cubicBezTo>
                  <a:pt x="5205201" y="6499222"/>
                  <a:pt x="5204568" y="6499222"/>
                  <a:pt x="5203940" y="6499222"/>
                </a:cubicBezTo>
                <a:close/>
                <a:moveTo>
                  <a:pt x="4939540" y="6499222"/>
                </a:moveTo>
                <a:cubicBezTo>
                  <a:pt x="4939540" y="6499222"/>
                  <a:pt x="4939540" y="6499222"/>
                  <a:pt x="4937048" y="6499540"/>
                </a:cubicBezTo>
                <a:cubicBezTo>
                  <a:pt x="4937048" y="6499540"/>
                  <a:pt x="4937048" y="6499540"/>
                  <a:pt x="4918664" y="6502397"/>
                </a:cubicBezTo>
                <a:cubicBezTo>
                  <a:pt x="4916795" y="6502715"/>
                  <a:pt x="4916484" y="6503032"/>
                  <a:pt x="4916484" y="6504302"/>
                </a:cubicBezTo>
                <a:cubicBezTo>
                  <a:pt x="4916484" y="6504302"/>
                  <a:pt x="4916484" y="6504302"/>
                  <a:pt x="4916484" y="6506525"/>
                </a:cubicBezTo>
                <a:cubicBezTo>
                  <a:pt x="4916484" y="6508112"/>
                  <a:pt x="4917107" y="6508747"/>
                  <a:pt x="4920222" y="6508747"/>
                </a:cubicBezTo>
                <a:cubicBezTo>
                  <a:pt x="4923960" y="6509382"/>
                  <a:pt x="4925208" y="6510335"/>
                  <a:pt x="4925520" y="6513510"/>
                </a:cubicBezTo>
                <a:cubicBezTo>
                  <a:pt x="4925831" y="6516050"/>
                  <a:pt x="4925831" y="6529067"/>
                  <a:pt x="4925831" y="6540497"/>
                </a:cubicBezTo>
                <a:lnTo>
                  <a:pt x="4925831" y="6547800"/>
                </a:lnTo>
                <a:cubicBezTo>
                  <a:pt x="4925831" y="6563992"/>
                  <a:pt x="4925520" y="6577962"/>
                  <a:pt x="4925520" y="6589392"/>
                </a:cubicBezTo>
                <a:cubicBezTo>
                  <a:pt x="4925520" y="6589392"/>
                  <a:pt x="4925520" y="6589392"/>
                  <a:pt x="4925520" y="6590980"/>
                </a:cubicBezTo>
                <a:cubicBezTo>
                  <a:pt x="4925520" y="6593202"/>
                  <a:pt x="4926143" y="6594155"/>
                  <a:pt x="4927700" y="6595107"/>
                </a:cubicBezTo>
                <a:cubicBezTo>
                  <a:pt x="4932996" y="6598282"/>
                  <a:pt x="4942344" y="6600822"/>
                  <a:pt x="4949199" y="6600822"/>
                </a:cubicBezTo>
                <a:cubicBezTo>
                  <a:pt x="4969452" y="6600822"/>
                  <a:pt x="4983161" y="6585900"/>
                  <a:pt x="4983161" y="6563675"/>
                </a:cubicBezTo>
                <a:cubicBezTo>
                  <a:pt x="4983161" y="6544625"/>
                  <a:pt x="4973811" y="6532877"/>
                  <a:pt x="4959168" y="6532877"/>
                </a:cubicBezTo>
                <a:cubicBezTo>
                  <a:pt x="4952937" y="6532877"/>
                  <a:pt x="4949822" y="6534147"/>
                  <a:pt x="4945770" y="6538592"/>
                </a:cubicBezTo>
                <a:cubicBezTo>
                  <a:pt x="4942967" y="6541767"/>
                  <a:pt x="4941409" y="6543355"/>
                  <a:pt x="4940786" y="6543355"/>
                </a:cubicBezTo>
                <a:cubicBezTo>
                  <a:pt x="4940475" y="6543355"/>
                  <a:pt x="4940163" y="6543037"/>
                  <a:pt x="4940163" y="6542402"/>
                </a:cubicBezTo>
                <a:cubicBezTo>
                  <a:pt x="4940163" y="6542402"/>
                  <a:pt x="4940163" y="6542402"/>
                  <a:pt x="4940163" y="6541767"/>
                </a:cubicBezTo>
                <a:cubicBezTo>
                  <a:pt x="4940163" y="6541767"/>
                  <a:pt x="4940163" y="6541767"/>
                  <a:pt x="4940163" y="6539227"/>
                </a:cubicBezTo>
                <a:cubicBezTo>
                  <a:pt x="4940475" y="6535417"/>
                  <a:pt x="4940475" y="6529385"/>
                  <a:pt x="4940475" y="6521130"/>
                </a:cubicBezTo>
                <a:cubicBezTo>
                  <a:pt x="4940475" y="6510335"/>
                  <a:pt x="4940786" y="6506525"/>
                  <a:pt x="4940786" y="6503350"/>
                </a:cubicBezTo>
                <a:cubicBezTo>
                  <a:pt x="4941098" y="6502397"/>
                  <a:pt x="4941098" y="6501762"/>
                  <a:pt x="4941098" y="6501445"/>
                </a:cubicBezTo>
                <a:cubicBezTo>
                  <a:pt x="4941098" y="6500175"/>
                  <a:pt x="4940475" y="6499222"/>
                  <a:pt x="4939540" y="6499222"/>
                </a:cubicBezTo>
                <a:close/>
                <a:moveTo>
                  <a:pt x="4898522" y="6499222"/>
                </a:moveTo>
                <a:lnTo>
                  <a:pt x="4879530" y="6501778"/>
                </a:lnTo>
                <a:cubicBezTo>
                  <a:pt x="4877603" y="6502097"/>
                  <a:pt x="4876959" y="6502417"/>
                  <a:pt x="4876959" y="6503695"/>
                </a:cubicBezTo>
                <a:cubicBezTo>
                  <a:pt x="4876959" y="6503695"/>
                  <a:pt x="4876959" y="6503695"/>
                  <a:pt x="4876959" y="6506251"/>
                </a:cubicBezTo>
                <a:cubicBezTo>
                  <a:pt x="4876959" y="6508167"/>
                  <a:pt x="4877603" y="6508487"/>
                  <a:pt x="4879852" y="6508806"/>
                </a:cubicBezTo>
                <a:cubicBezTo>
                  <a:pt x="4885650" y="6509765"/>
                  <a:pt x="4885972" y="6510084"/>
                  <a:pt x="4885972" y="6517112"/>
                </a:cubicBezTo>
                <a:cubicBezTo>
                  <a:pt x="4885972" y="6517112"/>
                  <a:pt x="4885972" y="6517112"/>
                  <a:pt x="4886292" y="6531488"/>
                </a:cubicBezTo>
                <a:cubicBezTo>
                  <a:pt x="4886292" y="6533725"/>
                  <a:pt x="4886292" y="6533725"/>
                  <a:pt x="4886292" y="6533725"/>
                </a:cubicBezTo>
                <a:cubicBezTo>
                  <a:pt x="4886292" y="6534683"/>
                  <a:pt x="4885972" y="6535961"/>
                  <a:pt x="4885328" y="6535961"/>
                </a:cubicBezTo>
                <a:cubicBezTo>
                  <a:pt x="4885328" y="6535961"/>
                  <a:pt x="4884684" y="6535642"/>
                  <a:pt x="4884360" y="6535322"/>
                </a:cubicBezTo>
                <a:cubicBezTo>
                  <a:pt x="4882750" y="6534364"/>
                  <a:pt x="4875669" y="6532766"/>
                  <a:pt x="4872127" y="6532766"/>
                </a:cubicBezTo>
                <a:cubicBezTo>
                  <a:pt x="4854423" y="6532766"/>
                  <a:pt x="4841871" y="6547462"/>
                  <a:pt x="4841871" y="6569186"/>
                </a:cubicBezTo>
                <a:cubicBezTo>
                  <a:pt x="4841871" y="6587715"/>
                  <a:pt x="4852493" y="6601132"/>
                  <a:pt x="4866980" y="6601132"/>
                </a:cubicBezTo>
                <a:cubicBezTo>
                  <a:pt x="4871161" y="6601132"/>
                  <a:pt x="4874703" y="6600174"/>
                  <a:pt x="4878566" y="6597299"/>
                </a:cubicBezTo>
                <a:cubicBezTo>
                  <a:pt x="4880818" y="6595701"/>
                  <a:pt x="4884360" y="6592826"/>
                  <a:pt x="4885328" y="6591868"/>
                </a:cubicBezTo>
                <a:cubicBezTo>
                  <a:pt x="4885972" y="6591229"/>
                  <a:pt x="4886614" y="6591229"/>
                  <a:pt x="4886614" y="6591229"/>
                </a:cubicBezTo>
                <a:cubicBezTo>
                  <a:pt x="4887580" y="6591229"/>
                  <a:pt x="4887580" y="6591229"/>
                  <a:pt x="4887899" y="6594424"/>
                </a:cubicBezTo>
                <a:cubicBezTo>
                  <a:pt x="4887899" y="6594424"/>
                  <a:pt x="4887899" y="6594424"/>
                  <a:pt x="4888221" y="6600174"/>
                </a:cubicBezTo>
                <a:cubicBezTo>
                  <a:pt x="4888221" y="6601771"/>
                  <a:pt x="4888865" y="6602410"/>
                  <a:pt x="4889831" y="6602410"/>
                </a:cubicBezTo>
                <a:cubicBezTo>
                  <a:pt x="4890153" y="6602410"/>
                  <a:pt x="4891119" y="6602410"/>
                  <a:pt x="4892085" y="6602091"/>
                </a:cubicBezTo>
                <a:cubicBezTo>
                  <a:pt x="4892085" y="6602091"/>
                  <a:pt x="4892085" y="6602091"/>
                  <a:pt x="4909145" y="6598896"/>
                </a:cubicBezTo>
                <a:cubicBezTo>
                  <a:pt x="4911399" y="6598577"/>
                  <a:pt x="4911721" y="6597938"/>
                  <a:pt x="4911721" y="6596660"/>
                </a:cubicBezTo>
                <a:cubicBezTo>
                  <a:pt x="4911721" y="6596660"/>
                  <a:pt x="4911721" y="6596660"/>
                  <a:pt x="4911721" y="6594424"/>
                </a:cubicBezTo>
                <a:cubicBezTo>
                  <a:pt x="4911721" y="6593465"/>
                  <a:pt x="4911077" y="6592826"/>
                  <a:pt x="4910113" y="6592826"/>
                </a:cubicBezTo>
                <a:cubicBezTo>
                  <a:pt x="4904318" y="6592187"/>
                  <a:pt x="4903352" y="6591868"/>
                  <a:pt x="4902066" y="6589312"/>
                </a:cubicBezTo>
                <a:cubicBezTo>
                  <a:pt x="4901420" y="6587395"/>
                  <a:pt x="4901098" y="6583242"/>
                  <a:pt x="4901098" y="6565671"/>
                </a:cubicBezTo>
                <a:cubicBezTo>
                  <a:pt x="4901098" y="6565671"/>
                  <a:pt x="4901098" y="6565671"/>
                  <a:pt x="4901098" y="6542031"/>
                </a:cubicBezTo>
                <a:cubicBezTo>
                  <a:pt x="4901098" y="6542031"/>
                  <a:pt x="4901098" y="6542031"/>
                  <a:pt x="4902066" y="6501459"/>
                </a:cubicBezTo>
                <a:cubicBezTo>
                  <a:pt x="4902066" y="6499861"/>
                  <a:pt x="4901420" y="6499222"/>
                  <a:pt x="4900132" y="6499222"/>
                </a:cubicBezTo>
                <a:cubicBezTo>
                  <a:pt x="4900132" y="6499222"/>
                  <a:pt x="4899166" y="6499222"/>
                  <a:pt x="4898522" y="6499222"/>
                </a:cubicBezTo>
                <a:close/>
                <a:moveTo>
                  <a:pt x="6032809" y="6467471"/>
                </a:moveTo>
                <a:cubicBezTo>
                  <a:pt x="6068221" y="6467471"/>
                  <a:pt x="6068221" y="6467471"/>
                  <a:pt x="6068221" y="6467471"/>
                </a:cubicBezTo>
                <a:cubicBezTo>
                  <a:pt x="6077706" y="6467471"/>
                  <a:pt x="6078655" y="6468758"/>
                  <a:pt x="6078971" y="6469080"/>
                </a:cubicBezTo>
                <a:cubicBezTo>
                  <a:pt x="6079920" y="6469723"/>
                  <a:pt x="6079920" y="6471331"/>
                  <a:pt x="6078971" y="6471974"/>
                </a:cubicBezTo>
                <a:cubicBezTo>
                  <a:pt x="6077074" y="6473261"/>
                  <a:pt x="6073597" y="6474869"/>
                  <a:pt x="6073597" y="6479694"/>
                </a:cubicBezTo>
                <a:cubicBezTo>
                  <a:pt x="6073597" y="6479694"/>
                  <a:pt x="6073597" y="6480016"/>
                  <a:pt x="6073597" y="6480016"/>
                </a:cubicBezTo>
                <a:cubicBezTo>
                  <a:pt x="6073597" y="6483876"/>
                  <a:pt x="6077074" y="6485162"/>
                  <a:pt x="6084979" y="6488700"/>
                </a:cubicBezTo>
                <a:cubicBezTo>
                  <a:pt x="6087508" y="6489344"/>
                  <a:pt x="6095413" y="6492560"/>
                  <a:pt x="6095413" y="6492560"/>
                </a:cubicBezTo>
                <a:cubicBezTo>
                  <a:pt x="6097310" y="6491595"/>
                  <a:pt x="6097310" y="6491595"/>
                  <a:pt x="6097310" y="6491595"/>
                </a:cubicBezTo>
                <a:cubicBezTo>
                  <a:pt x="6099839" y="6490309"/>
                  <a:pt x="6106163" y="6486127"/>
                  <a:pt x="6106163" y="6479051"/>
                </a:cubicBezTo>
                <a:cubicBezTo>
                  <a:pt x="6106163" y="6478086"/>
                  <a:pt x="6105847" y="6477443"/>
                  <a:pt x="6105847" y="6476799"/>
                </a:cubicBezTo>
                <a:cubicBezTo>
                  <a:pt x="6105530" y="6475834"/>
                  <a:pt x="6105214" y="6475191"/>
                  <a:pt x="6104898" y="6474548"/>
                </a:cubicBezTo>
                <a:cubicBezTo>
                  <a:pt x="6104898" y="6474226"/>
                  <a:pt x="6104898" y="6474226"/>
                  <a:pt x="6104898" y="6474226"/>
                </a:cubicBezTo>
                <a:cubicBezTo>
                  <a:pt x="6103633" y="6471974"/>
                  <a:pt x="6102052" y="6471331"/>
                  <a:pt x="6102052" y="6471331"/>
                </a:cubicBezTo>
                <a:cubicBezTo>
                  <a:pt x="6102052" y="6471331"/>
                  <a:pt x="6102685" y="6467793"/>
                  <a:pt x="6107428" y="6467471"/>
                </a:cubicBezTo>
                <a:cubicBezTo>
                  <a:pt x="6107744" y="6467471"/>
                  <a:pt x="6107744" y="6467471"/>
                  <a:pt x="6108060" y="6467471"/>
                </a:cubicBezTo>
                <a:cubicBezTo>
                  <a:pt x="6108060" y="6467471"/>
                  <a:pt x="6108376" y="6467471"/>
                  <a:pt x="6108376" y="6467471"/>
                </a:cubicBezTo>
                <a:cubicBezTo>
                  <a:pt x="6110906" y="6467471"/>
                  <a:pt x="6112486" y="6469401"/>
                  <a:pt x="6112486" y="6471653"/>
                </a:cubicBezTo>
                <a:cubicBezTo>
                  <a:pt x="6112486" y="6474548"/>
                  <a:pt x="6110589" y="6475191"/>
                  <a:pt x="6110589" y="6479051"/>
                </a:cubicBezTo>
                <a:cubicBezTo>
                  <a:pt x="6110589" y="6486127"/>
                  <a:pt x="6116597" y="6490309"/>
                  <a:pt x="6119126" y="6491595"/>
                </a:cubicBezTo>
                <a:cubicBezTo>
                  <a:pt x="6121023" y="6492560"/>
                  <a:pt x="6121023" y="6492560"/>
                  <a:pt x="6121023" y="6492560"/>
                </a:cubicBezTo>
                <a:cubicBezTo>
                  <a:pt x="6121023" y="6492560"/>
                  <a:pt x="6129244" y="6489344"/>
                  <a:pt x="6131774" y="6488700"/>
                </a:cubicBezTo>
                <a:cubicBezTo>
                  <a:pt x="6139678" y="6485162"/>
                  <a:pt x="6143156" y="6483876"/>
                  <a:pt x="6143156" y="6480016"/>
                </a:cubicBezTo>
                <a:cubicBezTo>
                  <a:pt x="6143156" y="6480016"/>
                  <a:pt x="6143156" y="6479694"/>
                  <a:pt x="6143156" y="6479694"/>
                </a:cubicBezTo>
                <a:cubicBezTo>
                  <a:pt x="6143156" y="6474869"/>
                  <a:pt x="6139994" y="6473261"/>
                  <a:pt x="6137781" y="6471974"/>
                </a:cubicBezTo>
                <a:cubicBezTo>
                  <a:pt x="6136832" y="6471331"/>
                  <a:pt x="6136832" y="6469723"/>
                  <a:pt x="6137781" y="6469080"/>
                </a:cubicBezTo>
                <a:cubicBezTo>
                  <a:pt x="6138097" y="6468758"/>
                  <a:pt x="6139046" y="6467471"/>
                  <a:pt x="6148531" y="6467471"/>
                </a:cubicBezTo>
                <a:cubicBezTo>
                  <a:pt x="6184576" y="6467471"/>
                  <a:pt x="6184576" y="6467471"/>
                  <a:pt x="6184576" y="6467471"/>
                </a:cubicBezTo>
                <a:cubicBezTo>
                  <a:pt x="6184892" y="6470366"/>
                  <a:pt x="6184892" y="6473261"/>
                  <a:pt x="6184892" y="6476478"/>
                </a:cubicBezTo>
                <a:cubicBezTo>
                  <a:pt x="6184892" y="6484841"/>
                  <a:pt x="6183944" y="6494168"/>
                  <a:pt x="6182363" y="6504461"/>
                </a:cubicBezTo>
                <a:cubicBezTo>
                  <a:pt x="6122920" y="6495133"/>
                  <a:pt x="6122920" y="6495133"/>
                  <a:pt x="6122920" y="6495133"/>
                </a:cubicBezTo>
                <a:cubicBezTo>
                  <a:pt x="6123869" y="6496742"/>
                  <a:pt x="6124185" y="6498993"/>
                  <a:pt x="6124185" y="6500923"/>
                </a:cubicBezTo>
                <a:cubicBezTo>
                  <a:pt x="6124185" y="6509608"/>
                  <a:pt x="6117545" y="6516684"/>
                  <a:pt x="6109008" y="6516684"/>
                </a:cubicBezTo>
                <a:cubicBezTo>
                  <a:pt x="6108692" y="6516684"/>
                  <a:pt x="6108692" y="6516684"/>
                  <a:pt x="6108376" y="6516684"/>
                </a:cubicBezTo>
                <a:cubicBezTo>
                  <a:pt x="6108060" y="6516684"/>
                  <a:pt x="6108060" y="6516684"/>
                  <a:pt x="6107744" y="6516684"/>
                </a:cubicBezTo>
                <a:cubicBezTo>
                  <a:pt x="6099523" y="6516684"/>
                  <a:pt x="6092883" y="6509608"/>
                  <a:pt x="6092883" y="6500923"/>
                </a:cubicBezTo>
                <a:cubicBezTo>
                  <a:pt x="6092883" y="6498993"/>
                  <a:pt x="6093515" y="6496742"/>
                  <a:pt x="6094148" y="6495133"/>
                </a:cubicBezTo>
                <a:cubicBezTo>
                  <a:pt x="6035022" y="6504461"/>
                  <a:pt x="6035022" y="6504461"/>
                  <a:pt x="6035022" y="6504461"/>
                </a:cubicBezTo>
                <a:cubicBezTo>
                  <a:pt x="6033441" y="6494168"/>
                  <a:pt x="6032492" y="6484841"/>
                  <a:pt x="6032492" y="6476478"/>
                </a:cubicBezTo>
                <a:cubicBezTo>
                  <a:pt x="6032492" y="6473261"/>
                  <a:pt x="6032809" y="6470366"/>
                  <a:pt x="6032809" y="6467471"/>
                </a:cubicBezTo>
                <a:close/>
                <a:moveTo>
                  <a:pt x="6035029" y="6454771"/>
                </a:moveTo>
                <a:cubicBezTo>
                  <a:pt x="6038506" y="6454771"/>
                  <a:pt x="6073283" y="6454771"/>
                  <a:pt x="6108377" y="6454771"/>
                </a:cubicBezTo>
                <a:cubicBezTo>
                  <a:pt x="6143786" y="6454771"/>
                  <a:pt x="6179195" y="6454771"/>
                  <a:pt x="6182357" y="6454771"/>
                </a:cubicBezTo>
                <a:cubicBezTo>
                  <a:pt x="6182673" y="6456070"/>
                  <a:pt x="6182989" y="6457694"/>
                  <a:pt x="6183305" y="6459317"/>
                </a:cubicBezTo>
                <a:cubicBezTo>
                  <a:pt x="6148528" y="6459317"/>
                  <a:pt x="6148528" y="6459317"/>
                  <a:pt x="6148528" y="6459317"/>
                </a:cubicBezTo>
                <a:cubicBezTo>
                  <a:pt x="6133669" y="6459317"/>
                  <a:pt x="6127346" y="6462889"/>
                  <a:pt x="6127346" y="6471656"/>
                </a:cubicBezTo>
                <a:cubicBezTo>
                  <a:pt x="6127346" y="6474579"/>
                  <a:pt x="6128927" y="6477501"/>
                  <a:pt x="6131456" y="6479450"/>
                </a:cubicBezTo>
                <a:cubicBezTo>
                  <a:pt x="6129559" y="6480099"/>
                  <a:pt x="6122604" y="6482697"/>
                  <a:pt x="6121655" y="6483346"/>
                </a:cubicBezTo>
                <a:cubicBezTo>
                  <a:pt x="6120707" y="6482372"/>
                  <a:pt x="6119126" y="6480749"/>
                  <a:pt x="6118810" y="6478476"/>
                </a:cubicBezTo>
                <a:cubicBezTo>
                  <a:pt x="6119442" y="6477177"/>
                  <a:pt x="6121023" y="6474904"/>
                  <a:pt x="6121023" y="6471332"/>
                </a:cubicBezTo>
                <a:cubicBezTo>
                  <a:pt x="6121023" y="6465812"/>
                  <a:pt x="6117545" y="6460291"/>
                  <a:pt x="6108060" y="6459967"/>
                </a:cubicBezTo>
                <a:cubicBezTo>
                  <a:pt x="6103950" y="6460291"/>
                  <a:pt x="6101105" y="6461590"/>
                  <a:pt x="6098892" y="6463214"/>
                </a:cubicBezTo>
                <a:cubicBezTo>
                  <a:pt x="6098892" y="6463539"/>
                  <a:pt x="6098892" y="6463539"/>
                  <a:pt x="6098576" y="6463863"/>
                </a:cubicBezTo>
                <a:cubicBezTo>
                  <a:pt x="6094782" y="6464837"/>
                  <a:pt x="6092253" y="6467435"/>
                  <a:pt x="6092253" y="6471007"/>
                </a:cubicBezTo>
                <a:cubicBezTo>
                  <a:pt x="6092253" y="6474904"/>
                  <a:pt x="6092253" y="6474904"/>
                  <a:pt x="6092253" y="6474904"/>
                </a:cubicBezTo>
                <a:cubicBezTo>
                  <a:pt x="6092253" y="6474904"/>
                  <a:pt x="6094150" y="6474904"/>
                  <a:pt x="6095098" y="6475553"/>
                </a:cubicBezTo>
                <a:cubicBezTo>
                  <a:pt x="6096363" y="6475878"/>
                  <a:pt x="6096679" y="6476527"/>
                  <a:pt x="6096995" y="6477177"/>
                </a:cubicBezTo>
                <a:cubicBezTo>
                  <a:pt x="6098260" y="6478800"/>
                  <a:pt x="6097311" y="6482047"/>
                  <a:pt x="6095098" y="6483346"/>
                </a:cubicBezTo>
                <a:cubicBezTo>
                  <a:pt x="6094150" y="6482697"/>
                  <a:pt x="6087195" y="6480099"/>
                  <a:pt x="6085297" y="6479450"/>
                </a:cubicBezTo>
                <a:cubicBezTo>
                  <a:pt x="6087827" y="6477501"/>
                  <a:pt x="6089407" y="6474579"/>
                  <a:pt x="6089407" y="6471656"/>
                </a:cubicBezTo>
                <a:cubicBezTo>
                  <a:pt x="6089407" y="6462889"/>
                  <a:pt x="6083084" y="6459317"/>
                  <a:pt x="6068225" y="6459317"/>
                </a:cubicBezTo>
                <a:cubicBezTo>
                  <a:pt x="6034080" y="6459317"/>
                  <a:pt x="6034080" y="6459317"/>
                  <a:pt x="6034080" y="6459317"/>
                </a:cubicBezTo>
                <a:cubicBezTo>
                  <a:pt x="6034396" y="6457694"/>
                  <a:pt x="6034713" y="6456070"/>
                  <a:pt x="6035029" y="6454771"/>
                </a:cubicBezTo>
                <a:close/>
                <a:moveTo>
                  <a:pt x="6146512" y="6416671"/>
                </a:moveTo>
                <a:cubicBezTo>
                  <a:pt x="6155010" y="6416671"/>
                  <a:pt x="6156317" y="6420524"/>
                  <a:pt x="6156317" y="6423414"/>
                </a:cubicBezTo>
                <a:cubicBezTo>
                  <a:pt x="6156317" y="6423414"/>
                  <a:pt x="6156317" y="6437541"/>
                  <a:pt x="6156317" y="6445246"/>
                </a:cubicBezTo>
                <a:cubicBezTo>
                  <a:pt x="6134092" y="6445246"/>
                  <a:pt x="6134092" y="6445246"/>
                  <a:pt x="6134092" y="6445246"/>
                </a:cubicBezTo>
                <a:cubicBezTo>
                  <a:pt x="6134092" y="6437541"/>
                  <a:pt x="6134092" y="6422450"/>
                  <a:pt x="6134092" y="6422450"/>
                </a:cubicBezTo>
                <a:cubicBezTo>
                  <a:pt x="6134092" y="6419561"/>
                  <a:pt x="6135073" y="6418919"/>
                  <a:pt x="6135400" y="6418598"/>
                </a:cubicBezTo>
                <a:cubicBezTo>
                  <a:pt x="6136707" y="6417634"/>
                  <a:pt x="6139648" y="6416671"/>
                  <a:pt x="6146512" y="6416671"/>
                </a:cubicBezTo>
                <a:close/>
                <a:moveTo>
                  <a:pt x="6070000" y="6416671"/>
                </a:moveTo>
                <a:cubicBezTo>
                  <a:pt x="6076470" y="6416671"/>
                  <a:pt x="6079242" y="6417634"/>
                  <a:pt x="6080473" y="6418598"/>
                </a:cubicBezTo>
                <a:cubicBezTo>
                  <a:pt x="6080781" y="6418919"/>
                  <a:pt x="6081705" y="6419561"/>
                  <a:pt x="6081705" y="6422450"/>
                </a:cubicBezTo>
                <a:cubicBezTo>
                  <a:pt x="6081705" y="6422450"/>
                  <a:pt x="6081705" y="6437541"/>
                  <a:pt x="6081705" y="6445246"/>
                </a:cubicBezTo>
                <a:cubicBezTo>
                  <a:pt x="6061067" y="6445246"/>
                  <a:pt x="6061067" y="6445246"/>
                  <a:pt x="6061067" y="6445246"/>
                </a:cubicBezTo>
                <a:cubicBezTo>
                  <a:pt x="6061067" y="6437541"/>
                  <a:pt x="6061067" y="6423414"/>
                  <a:pt x="6061067" y="6423414"/>
                </a:cubicBezTo>
                <a:cubicBezTo>
                  <a:pt x="6061067" y="6420524"/>
                  <a:pt x="6061991" y="6416671"/>
                  <a:pt x="6070000" y="6416671"/>
                </a:cubicBezTo>
                <a:close/>
                <a:moveTo>
                  <a:pt x="6108533" y="6408733"/>
                </a:moveTo>
                <a:cubicBezTo>
                  <a:pt x="6121669" y="6408733"/>
                  <a:pt x="6126155" y="6416036"/>
                  <a:pt x="6126155" y="6422703"/>
                </a:cubicBezTo>
                <a:cubicBezTo>
                  <a:pt x="6126155" y="6445246"/>
                  <a:pt x="6126155" y="6445246"/>
                  <a:pt x="6126155" y="6445246"/>
                </a:cubicBezTo>
                <a:cubicBezTo>
                  <a:pt x="6108533" y="6445246"/>
                  <a:pt x="6108533" y="6445246"/>
                  <a:pt x="6108533" y="6445246"/>
                </a:cubicBezTo>
                <a:cubicBezTo>
                  <a:pt x="6091230" y="6445246"/>
                  <a:pt x="6091230" y="6445246"/>
                  <a:pt x="6091230" y="6445246"/>
                </a:cubicBezTo>
                <a:cubicBezTo>
                  <a:pt x="6091230" y="6422703"/>
                  <a:pt x="6091230" y="6422703"/>
                  <a:pt x="6091230" y="6422703"/>
                </a:cubicBezTo>
                <a:cubicBezTo>
                  <a:pt x="6091230" y="6416036"/>
                  <a:pt x="6095717" y="6408733"/>
                  <a:pt x="6108533" y="6408733"/>
                </a:cubicBezTo>
                <a:close/>
                <a:moveTo>
                  <a:pt x="6118217" y="6397621"/>
                </a:moveTo>
                <a:cubicBezTo>
                  <a:pt x="6126356" y="6399209"/>
                  <a:pt x="6134182" y="6402701"/>
                  <a:pt x="6140442" y="6407781"/>
                </a:cubicBezTo>
                <a:cubicBezTo>
                  <a:pt x="6137312" y="6408099"/>
                  <a:pt x="6134182" y="6408734"/>
                  <a:pt x="6131364" y="6410321"/>
                </a:cubicBezTo>
                <a:cubicBezTo>
                  <a:pt x="6128547" y="6405559"/>
                  <a:pt x="6123852" y="6402384"/>
                  <a:pt x="6118217" y="6400479"/>
                </a:cubicBezTo>
                <a:cubicBezTo>
                  <a:pt x="6118217" y="6399526"/>
                  <a:pt x="6118217" y="6398574"/>
                  <a:pt x="6118217" y="6397621"/>
                </a:cubicBezTo>
                <a:close/>
                <a:moveTo>
                  <a:pt x="6097580" y="6397621"/>
                </a:moveTo>
                <a:cubicBezTo>
                  <a:pt x="6097580" y="6398574"/>
                  <a:pt x="6097580" y="6399526"/>
                  <a:pt x="6097580" y="6400479"/>
                </a:cubicBezTo>
                <a:cubicBezTo>
                  <a:pt x="6092183" y="6402384"/>
                  <a:pt x="6087738" y="6405559"/>
                  <a:pt x="6084563" y="6410321"/>
                </a:cubicBezTo>
                <a:cubicBezTo>
                  <a:pt x="6082023" y="6408734"/>
                  <a:pt x="6078848" y="6408099"/>
                  <a:pt x="6075355" y="6407781"/>
                </a:cubicBezTo>
                <a:cubicBezTo>
                  <a:pt x="6081705" y="6402701"/>
                  <a:pt x="6089643" y="6399209"/>
                  <a:pt x="6097580" y="6397621"/>
                </a:cubicBezTo>
                <a:close/>
                <a:moveTo>
                  <a:pt x="6104824" y="6365871"/>
                </a:moveTo>
                <a:cubicBezTo>
                  <a:pt x="6106119" y="6365871"/>
                  <a:pt x="6107090" y="6365871"/>
                  <a:pt x="6107737" y="6365871"/>
                </a:cubicBezTo>
                <a:cubicBezTo>
                  <a:pt x="6108708" y="6365871"/>
                  <a:pt x="6109679" y="6365871"/>
                  <a:pt x="6110650" y="6365871"/>
                </a:cubicBezTo>
                <a:cubicBezTo>
                  <a:pt x="6110650" y="6369718"/>
                  <a:pt x="6110650" y="6379335"/>
                  <a:pt x="6110650" y="6379335"/>
                </a:cubicBezTo>
                <a:cubicBezTo>
                  <a:pt x="6110650" y="6379335"/>
                  <a:pt x="6120361" y="6379335"/>
                  <a:pt x="6124568" y="6379335"/>
                </a:cubicBezTo>
                <a:cubicBezTo>
                  <a:pt x="6124568" y="6381899"/>
                  <a:pt x="6124568" y="6382861"/>
                  <a:pt x="6124568" y="6385425"/>
                </a:cubicBezTo>
                <a:cubicBezTo>
                  <a:pt x="6120361" y="6385425"/>
                  <a:pt x="6110650" y="6385425"/>
                  <a:pt x="6110650" y="6385425"/>
                </a:cubicBezTo>
                <a:cubicBezTo>
                  <a:pt x="6110650" y="6385425"/>
                  <a:pt x="6110650" y="6395042"/>
                  <a:pt x="6110650" y="6399209"/>
                </a:cubicBezTo>
                <a:cubicBezTo>
                  <a:pt x="6109679" y="6399209"/>
                  <a:pt x="6108708" y="6399209"/>
                  <a:pt x="6107737" y="6399209"/>
                </a:cubicBezTo>
                <a:cubicBezTo>
                  <a:pt x="6107090" y="6399209"/>
                  <a:pt x="6106119" y="6399209"/>
                  <a:pt x="6104824" y="6399209"/>
                </a:cubicBezTo>
                <a:cubicBezTo>
                  <a:pt x="6104824" y="6395042"/>
                  <a:pt x="6104824" y="6385425"/>
                  <a:pt x="6104824" y="6385425"/>
                </a:cubicBezTo>
                <a:cubicBezTo>
                  <a:pt x="6104824" y="6385425"/>
                  <a:pt x="6095114" y="6385425"/>
                  <a:pt x="6091230" y="6385425"/>
                </a:cubicBezTo>
                <a:cubicBezTo>
                  <a:pt x="6091230" y="6382861"/>
                  <a:pt x="6091230" y="6381899"/>
                  <a:pt x="6091230" y="6379335"/>
                </a:cubicBezTo>
                <a:cubicBezTo>
                  <a:pt x="6095114" y="6379335"/>
                  <a:pt x="6104824" y="6379335"/>
                  <a:pt x="6104824" y="6379335"/>
                </a:cubicBezTo>
                <a:cubicBezTo>
                  <a:pt x="6104824" y="6379335"/>
                  <a:pt x="6104824" y="6369718"/>
                  <a:pt x="6104824" y="6365871"/>
                </a:cubicBezTo>
                <a:close/>
                <a:moveTo>
                  <a:pt x="6098253" y="6359521"/>
                </a:moveTo>
                <a:cubicBezTo>
                  <a:pt x="6098253" y="6359521"/>
                  <a:pt x="6098253" y="6369027"/>
                  <a:pt x="6098253" y="6372830"/>
                </a:cubicBezTo>
                <a:cubicBezTo>
                  <a:pt x="6094774" y="6372830"/>
                  <a:pt x="6085284" y="6372830"/>
                  <a:pt x="6085284" y="6372830"/>
                </a:cubicBezTo>
                <a:cubicBezTo>
                  <a:pt x="6085284" y="6392793"/>
                  <a:pt x="6085284" y="6392793"/>
                  <a:pt x="6085284" y="6392793"/>
                </a:cubicBezTo>
                <a:cubicBezTo>
                  <a:pt x="6076110" y="6396595"/>
                  <a:pt x="6068202" y="6402299"/>
                  <a:pt x="6062508" y="6409270"/>
                </a:cubicBezTo>
                <a:cubicBezTo>
                  <a:pt x="6054600" y="6411805"/>
                  <a:pt x="6051753" y="6418142"/>
                  <a:pt x="6051753" y="6424163"/>
                </a:cubicBezTo>
                <a:cubicBezTo>
                  <a:pt x="6051753" y="6445710"/>
                  <a:pt x="6051753" y="6445710"/>
                  <a:pt x="6051753" y="6445710"/>
                </a:cubicBezTo>
                <a:cubicBezTo>
                  <a:pt x="6028345" y="6445710"/>
                  <a:pt x="6028345" y="6445710"/>
                  <a:pt x="6028345" y="6445710"/>
                </a:cubicBezTo>
                <a:cubicBezTo>
                  <a:pt x="6027080" y="6449195"/>
                  <a:pt x="6027080" y="6449195"/>
                  <a:pt x="6027080" y="6449195"/>
                </a:cubicBezTo>
                <a:cubicBezTo>
                  <a:pt x="6024233" y="6457751"/>
                  <a:pt x="6022967" y="6467257"/>
                  <a:pt x="6022967" y="6477397"/>
                </a:cubicBezTo>
                <a:cubicBezTo>
                  <a:pt x="6022967" y="6509401"/>
                  <a:pt x="6034988" y="6546791"/>
                  <a:pt x="6046376" y="6575943"/>
                </a:cubicBezTo>
                <a:cubicBezTo>
                  <a:pt x="6064090" y="6619988"/>
                  <a:pt x="6087183" y="6659914"/>
                  <a:pt x="6099202" y="6673222"/>
                </a:cubicBezTo>
                <a:cubicBezTo>
                  <a:pt x="6102049" y="6676074"/>
                  <a:pt x="6104264" y="6678609"/>
                  <a:pt x="6108060" y="6678609"/>
                </a:cubicBezTo>
                <a:cubicBezTo>
                  <a:pt x="6108060" y="6678609"/>
                  <a:pt x="6108376" y="6678609"/>
                  <a:pt x="6108376" y="6678609"/>
                </a:cubicBezTo>
                <a:cubicBezTo>
                  <a:pt x="6108376" y="6678609"/>
                  <a:pt x="6108692" y="6678609"/>
                  <a:pt x="6108692" y="6678609"/>
                </a:cubicBezTo>
                <a:cubicBezTo>
                  <a:pt x="6112488" y="6678609"/>
                  <a:pt x="6115019" y="6676074"/>
                  <a:pt x="6117866" y="6673222"/>
                </a:cubicBezTo>
                <a:cubicBezTo>
                  <a:pt x="6130203" y="6659914"/>
                  <a:pt x="6153295" y="6619988"/>
                  <a:pt x="6171009" y="6575943"/>
                </a:cubicBezTo>
                <a:cubicBezTo>
                  <a:pt x="6182713" y="6546791"/>
                  <a:pt x="6194417" y="6509401"/>
                  <a:pt x="6194417" y="6477397"/>
                </a:cubicBezTo>
                <a:cubicBezTo>
                  <a:pt x="6194417" y="6467257"/>
                  <a:pt x="6193152" y="6457751"/>
                  <a:pt x="6190305" y="6449195"/>
                </a:cubicBezTo>
                <a:cubicBezTo>
                  <a:pt x="6189040" y="6445710"/>
                  <a:pt x="6189040" y="6445710"/>
                  <a:pt x="6189040" y="6445710"/>
                </a:cubicBezTo>
                <a:cubicBezTo>
                  <a:pt x="6165631" y="6445710"/>
                  <a:pt x="6165631" y="6445710"/>
                  <a:pt x="6165631" y="6445710"/>
                </a:cubicBezTo>
                <a:cubicBezTo>
                  <a:pt x="6165631" y="6424163"/>
                  <a:pt x="6165631" y="6424163"/>
                  <a:pt x="6165631" y="6424163"/>
                </a:cubicBezTo>
                <a:cubicBezTo>
                  <a:pt x="6165631" y="6418142"/>
                  <a:pt x="6162784" y="6411805"/>
                  <a:pt x="6154560" y="6409270"/>
                </a:cubicBezTo>
                <a:cubicBezTo>
                  <a:pt x="6148866" y="6402299"/>
                  <a:pt x="6140958" y="6396595"/>
                  <a:pt x="6132101" y="6392793"/>
                </a:cubicBezTo>
                <a:cubicBezTo>
                  <a:pt x="6132101" y="6372830"/>
                  <a:pt x="6132101" y="6372830"/>
                  <a:pt x="6132101" y="6372830"/>
                </a:cubicBezTo>
                <a:cubicBezTo>
                  <a:pt x="6132101" y="6372830"/>
                  <a:pt x="6122294" y="6372830"/>
                  <a:pt x="6118498" y="6372830"/>
                </a:cubicBezTo>
                <a:cubicBezTo>
                  <a:pt x="6118498" y="6369027"/>
                  <a:pt x="6118498" y="6359521"/>
                  <a:pt x="6118498" y="6359521"/>
                </a:cubicBezTo>
                <a:cubicBezTo>
                  <a:pt x="6108376" y="6359521"/>
                  <a:pt x="6108376" y="6359521"/>
                  <a:pt x="6108376" y="6359521"/>
                </a:cubicBezTo>
                <a:cubicBezTo>
                  <a:pt x="6098253" y="6359521"/>
                  <a:pt x="6098253" y="6359521"/>
                  <a:pt x="6098253" y="6359521"/>
                </a:cubicBezTo>
                <a:close/>
                <a:moveTo>
                  <a:pt x="0" y="0"/>
                </a:moveTo>
                <a:lnTo>
                  <a:pt x="12191993" y="0"/>
                </a:lnTo>
                <a:lnTo>
                  <a:pt x="12191993" y="6857996"/>
                </a:lnTo>
                <a:lnTo>
                  <a:pt x="0" y="6857996"/>
                </a:lnTo>
                <a:close/>
              </a:path>
            </a:pathLst>
          </a:custGeom>
        </p:spPr>
        <p:txBody>
          <a:bodyPr wrap="square">
            <a:noAutofit/>
          </a:bodyPr>
          <a:lstStyle>
            <a:lvl1pPr marL="324000" indent="-324000" algn="l" defTabSz="1088610" rtl="0" eaLnBrk="1" latinLnBrk="0" hangingPunct="1">
              <a:spcBef>
                <a:spcPts val="900"/>
              </a:spcBef>
              <a:buFont typeface="Arial" pitchFamily="34" charset="0"/>
              <a:buNone/>
              <a:defRPr/>
            </a:lvl1pPr>
          </a:lstStyle>
          <a:p>
            <a:r>
              <a:rPr lang="en-GB"/>
              <a:t>[Picture]</a:t>
            </a:r>
          </a:p>
        </p:txBody>
      </p:sp>
      <p:sp>
        <p:nvSpPr>
          <p:cNvPr id="2" name="Title 2"/>
          <p:cNvSpPr>
            <a:spLocks noGrp="1" noSelect="1"/>
          </p:cNvSpPr>
          <p:nvPr>
            <p:ph type="title" hasCustomPrompt="1"/>
          </p:nvPr>
        </p:nvSpPr>
        <p:spPr>
          <a:xfrm>
            <a:off x="0" y="2925076"/>
            <a:ext cx="12204000" cy="1188000"/>
          </a:xfrm>
        </p:spPr>
        <p:txBody>
          <a:bodyPr/>
          <a:lstStyle>
            <a:lvl1pPr algn="ctr">
              <a:defRPr sz="6800" b="1" cap="none" baseline="0">
                <a:solidFill>
                  <a:schemeClr val="accent1"/>
                </a:solidFill>
                <a:latin typeface="+mn-lt"/>
              </a:defRPr>
            </a:lvl1pPr>
          </a:lstStyle>
          <a:p>
            <a:r>
              <a:rPr lang="en-GB"/>
              <a:t>[Tekst]</a:t>
            </a:r>
          </a:p>
        </p:txBody>
      </p:sp>
      <p:sp>
        <p:nvSpPr>
          <p:cNvPr id="8" name="Rounded Rectangle 3">
            <a:extLst>
              <a:ext uri="{FF2B5EF4-FFF2-40B4-BE49-F238E27FC236}">
                <a16:creationId xmlns:a16="http://schemas.microsoft.com/office/drawing/2014/main" id="{3ED40BA7-74AB-43EA-AF96-AC34C7F24EB5}"/>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9" name="Frame 4"/>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10" name="Frame 5"/>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107686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red), image and red/black logo">
    <p:spTree>
      <p:nvGrpSpPr>
        <p:cNvPr id="1" name=""/>
        <p:cNvGrpSpPr/>
        <p:nvPr/>
      </p:nvGrpSpPr>
      <p:grpSpPr>
        <a:xfrm>
          <a:off x="0" y="0"/>
          <a:ext cx="0" cy="0"/>
          <a:chOff x="0" y="0"/>
          <a:chExt cx="0" cy="0"/>
        </a:xfrm>
      </p:grpSpPr>
      <p:sp>
        <p:nvSpPr>
          <p:cNvPr id="7" name="Frame picture 1">
            <a:extLst>
              <a:ext uri="{FF2B5EF4-FFF2-40B4-BE49-F238E27FC236}">
                <a16:creationId xmlns:a16="http://schemas.microsoft.com/office/drawing/2014/main" id="{37A0C05B-97C3-4483-BD31-B9DD9BC70509}"/>
              </a:ext>
            </a:extLst>
          </p:cNvPr>
          <p:cNvSpPr>
            <a:spLocks noGrp="1" noSelect="1"/>
          </p:cNvSpPr>
          <p:nvPr>
            <p:ph type="pic" sz="quarter" idx="10" hasCustomPrompt="1"/>
          </p:nvPr>
        </p:nvSpPr>
        <p:spPr>
          <a:xfrm>
            <a:off x="0" y="0"/>
            <a:ext cx="12193200" cy="6210000"/>
          </a:xfrm>
        </p:spPr>
        <p:txBody>
          <a:bodyPr/>
          <a:lstStyle>
            <a:lvl1pPr marL="0" indent="0">
              <a:buFontTx/>
              <a:buNone/>
              <a:defRPr/>
            </a:lvl1pPr>
          </a:lstStyle>
          <a:p>
            <a:r>
              <a:rPr lang="en-GB"/>
              <a:t>[Klik hier en voeg via Invoegen | Afbeeldingen een foto in]</a:t>
            </a:r>
          </a:p>
        </p:txBody>
      </p:sp>
      <p:sp>
        <p:nvSpPr>
          <p:cNvPr id="9" name="Achtergrondvlak 2">
            <a:extLst>
              <a:ext uri="{FF2B5EF4-FFF2-40B4-BE49-F238E27FC236}">
                <a16:creationId xmlns:a16="http://schemas.microsoft.com/office/drawing/2014/main" id="{61754AF3-BC4E-4713-948D-AEF78A2110BC}"/>
              </a:ext>
            </a:extLst>
          </p:cNvPr>
          <p:cNvSpPr>
            <a:spLocks noSelect="1"/>
          </p:cNvSpPr>
          <p:nvPr userDrawn="1"/>
        </p:nvSpPr>
        <p:spPr>
          <a:xfrm>
            <a:off x="0" y="6210000"/>
            <a:ext cx="12196800" cy="684000"/>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3"/>
          <p:cNvSpPr>
            <a:spLocks noGrp="1" noSelect="1"/>
          </p:cNvSpPr>
          <p:nvPr>
            <p:ph type="title" hasCustomPrompt="1"/>
          </p:nvPr>
        </p:nvSpPr>
        <p:spPr>
          <a:xfrm>
            <a:off x="0" y="2925076"/>
            <a:ext cx="12204000" cy="1188000"/>
          </a:xfrm>
        </p:spPr>
        <p:txBody>
          <a:bodyPr/>
          <a:lstStyle>
            <a:lvl1pPr algn="ctr">
              <a:defRPr sz="6800" b="1" cap="none" baseline="0">
                <a:solidFill>
                  <a:schemeClr val="accent1"/>
                </a:solidFill>
                <a:latin typeface="+mn-lt"/>
              </a:defRPr>
            </a:lvl1pPr>
          </a:lstStyle>
          <a:p>
            <a:r>
              <a:rPr lang="en-GB"/>
              <a:t>[Tekst]</a:t>
            </a:r>
          </a:p>
        </p:txBody>
      </p:sp>
      <p:sp>
        <p:nvSpPr>
          <p:cNvPr id="8" name="Rounded Rectangle 4">
            <a:extLst>
              <a:ext uri="{FF2B5EF4-FFF2-40B4-BE49-F238E27FC236}">
                <a16:creationId xmlns:a16="http://schemas.microsoft.com/office/drawing/2014/main" id="{3ED40BA7-74AB-43EA-AF96-AC34C7F24EB5}"/>
              </a:ext>
            </a:extLst>
          </p:cNvPr>
          <p:cNvSpPr>
            <a:spLocks noSelect="1"/>
          </p:cNvSpPr>
          <p:nvPr userDrawn="1"/>
        </p:nvSpPr>
        <p:spPr>
          <a:xfrm>
            <a:off x="-2400944" y="0"/>
            <a:ext cx="2016224" cy="25289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gn="l"/>
            <a:r>
              <a:rPr lang="en-GB" sz="1000" kern="1200" noProof="0">
                <a:solidFill>
                  <a:schemeClr val="dk1"/>
                </a:solidFill>
                <a:effectLst/>
                <a:latin typeface="+mn-lt"/>
                <a:ea typeface="+mn-ea"/>
                <a:cs typeface="+mn-cs"/>
              </a:rPr>
              <a:t>U kunt zelf een afbeelding plaatsen in het afbeeldingsvak. Wilt u bij nader inzien toch een andere afbeelding? Klik dan in de rand van de afbeelding en druk op delete. U krijgt nu weer het fotovak te zien met een pictogram. Klik boven in het scherm op het tabblad Start op Opnieuw instellen. De dia heeft nu de originele indeling. Voeg opnieuw een afbeelding in.</a:t>
            </a:r>
            <a:endParaRPr lang="en-GB" sz="1000" noProof="0"/>
          </a:p>
        </p:txBody>
      </p:sp>
      <p:sp>
        <p:nvSpPr>
          <p:cNvPr id="12" name="Frame 5"/>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BE3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ame 6"/>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31306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ighlights (1)">
    <p:spTree>
      <p:nvGrpSpPr>
        <p:cNvPr id="1" name=""/>
        <p:cNvGrpSpPr/>
        <p:nvPr/>
      </p:nvGrpSpPr>
      <p:grpSpPr>
        <a:xfrm>
          <a:off x="0" y="0"/>
          <a:ext cx="0" cy="0"/>
          <a:chOff x="0" y="0"/>
          <a:chExt cx="0" cy="0"/>
        </a:xfrm>
      </p:grpSpPr>
      <p:sp>
        <p:nvSpPr>
          <p:cNvPr id="3" name="Date Placeholder 1"/>
          <p:cNvSpPr>
            <a:spLocks noGrp="1" noSelect="1"/>
          </p:cNvSpPr>
          <p:nvPr>
            <p:ph type="dt" sz="half" idx="10"/>
          </p:nvPr>
        </p:nvSpPr>
        <p:spPr/>
        <p:txBody>
          <a:bodyPr/>
          <a:lstStyle/>
          <a:p>
            <a:fld id="{2923B9C5-BE15-4844-92EA-6B5A4B794705}" type="datetime4">
              <a:rPr lang="en-GB" noProof="1" smtClean="0"/>
              <a:t>09 October 2024</a:t>
            </a:fld>
            <a:endParaRPr lang="en-GB" noProof="1"/>
          </a:p>
        </p:txBody>
      </p:sp>
      <p:sp>
        <p:nvSpPr>
          <p:cNvPr id="4" name="Footer Placeholder 2"/>
          <p:cNvSpPr>
            <a:spLocks noGrp="1" noSelect="1"/>
          </p:cNvSpPr>
          <p:nvPr>
            <p:ph type="ftr" sz="quarter" idx="11"/>
          </p:nvPr>
        </p:nvSpPr>
        <p:spPr/>
        <p:txBody>
          <a:bodyPr/>
          <a:lstStyle/>
          <a:p>
            <a:r>
              <a:rPr lang="en-GB" noProof="1"/>
              <a:t>[Voettekst]</a:t>
            </a:r>
          </a:p>
        </p:txBody>
      </p:sp>
      <p:sp>
        <p:nvSpPr>
          <p:cNvPr id="5" name="Slide Number Placeholder 3"/>
          <p:cNvSpPr>
            <a:spLocks noGrp="1" noSelect="1"/>
          </p:cNvSpPr>
          <p:nvPr>
            <p:ph type="sldNum" sz="quarter" idx="12"/>
          </p:nvPr>
        </p:nvSpPr>
        <p:spPr/>
        <p:txBody>
          <a:bodyPr/>
          <a:lstStyle/>
          <a:p>
            <a:r>
              <a:rPr lang="en-GB" noProof="1">
                <a:solidFill>
                  <a:schemeClr val="accent1"/>
                </a:solidFill>
              </a:rPr>
              <a:t>|</a:t>
            </a:r>
            <a:r>
              <a:rPr lang="en-GB" noProof="1"/>
              <a:t> </a:t>
            </a:r>
            <a:fld id="{1336C48C-F87C-4E4B-81EF-5027B17D1F61}" type="slidenum">
              <a:rPr lang="en-GB" noProof="1" smtClean="0"/>
              <a:pPr/>
              <a:t>‹nr.›</a:t>
            </a:fld>
            <a:endParaRPr lang="en-GB" noProof="1"/>
          </a:p>
        </p:txBody>
      </p:sp>
      <p:sp>
        <p:nvSpPr>
          <p:cNvPr id="13" name="Frame text 4 (JU-Free)"/>
          <p:cNvSpPr>
            <a:spLocks noGrp="1"/>
          </p:cNvSpPr>
          <p:nvPr>
            <p:ph type="body" sz="quarter" idx="13" hasCustomPrompt="1"/>
          </p:nvPr>
        </p:nvSpPr>
        <p:spPr>
          <a:xfrm>
            <a:off x="1017712" y="2215838"/>
            <a:ext cx="10298980"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a:p>
            <a:pPr lvl="0"/>
            <a:r>
              <a:rPr lang="en-GB"/>
              <a:t>JU-LEVEL1=</a:t>
            </a:r>
            <a:r>
              <a:rPr lang="en-GB" err="1"/>
              <a:t>Standaard</a:t>
            </a:r>
            <a:endParaRPr lang="en-GB"/>
          </a:p>
          <a:p>
            <a:pPr lvl="1"/>
            <a:r>
              <a:rPr lang="en-GB"/>
              <a:t>JU-LEVEL2=</a:t>
            </a:r>
            <a:r>
              <a:rPr lang="en-GB" err="1"/>
              <a:t>Basistekst</a:t>
            </a:r>
            <a:endParaRPr lang="en-GB"/>
          </a:p>
          <a:p>
            <a:pPr lvl="2"/>
            <a:r>
              <a:rPr lang="en-GB"/>
              <a:t>JU-LEVEL3=</a:t>
            </a:r>
            <a:r>
              <a:rPr lang="en-GB" err="1"/>
              <a:t>Opsomming</a:t>
            </a:r>
            <a:endParaRPr lang="en-GB"/>
          </a:p>
          <a:p>
            <a:pPr lvl="3"/>
            <a:r>
              <a:rPr lang="en-GB"/>
              <a:t>JU-LEVEL4=</a:t>
            </a:r>
            <a:r>
              <a:rPr lang="en-GB" err="1"/>
              <a:t>Zwevend</a:t>
            </a:r>
            <a:r>
              <a:rPr lang="en-GB"/>
              <a:t> 1e </a:t>
            </a:r>
            <a:r>
              <a:rPr lang="en-GB" err="1"/>
              <a:t>niveau</a:t>
            </a:r>
            <a:r>
              <a:rPr lang="en-GB"/>
              <a:t> </a:t>
            </a:r>
          </a:p>
        </p:txBody>
      </p:sp>
      <p:sp>
        <p:nvSpPr>
          <p:cNvPr id="2" name="***Titel 5"/>
          <p:cNvSpPr>
            <a:spLocks noGrp="1" noSelect="1"/>
          </p:cNvSpPr>
          <p:nvPr>
            <p:ph type="title" hasCustomPrompt="1"/>
          </p:nvPr>
        </p:nvSpPr>
        <p:spPr>
          <a:xfrm>
            <a:off x="876692" y="931413"/>
            <a:ext cx="10440000" cy="720000"/>
          </a:xfrm>
        </p:spPr>
        <p:txBody>
          <a:bodyPr/>
          <a:lstStyle>
            <a:lvl1pPr>
              <a:defRPr sz="4400" b="0" cap="none" spc="-210" baseline="0">
                <a:solidFill>
                  <a:schemeClr val="accent1"/>
                </a:solidFill>
              </a:defRPr>
            </a:lvl1pPr>
          </a:lstStyle>
          <a:p>
            <a:r>
              <a:rPr lang="en-GB"/>
              <a:t>[Highlights]</a:t>
            </a:r>
          </a:p>
        </p:txBody>
      </p:sp>
      <p:sp>
        <p:nvSpPr>
          <p:cNvPr id="10" name="Kopregel 6 (JU-Free)"/>
          <p:cNvSpPr>
            <a:spLocks noGrp="1"/>
          </p:cNvSpPr>
          <p:nvPr>
            <p:ph type="body" sz="quarter" idx="1002" hasCustomPrompt="1"/>
          </p:nvPr>
        </p:nvSpPr>
        <p:spPr>
          <a:xfrm>
            <a:off x="854075" y="609569"/>
            <a:ext cx="10440000" cy="288000"/>
          </a:xfrm>
        </p:spPr>
        <p:txBody>
          <a:bodyPr/>
          <a:lstStyle>
            <a:lvl1pPr marL="0" indent="0">
              <a:spcBef>
                <a:spcPts val="0"/>
              </a:spcBef>
              <a:buNone/>
              <a:defRPr cap="all">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JU-LEVEL1=</a:t>
            </a:r>
            <a:r>
              <a:rPr lang="en-GB" err="1"/>
              <a:t>Standaard</a:t>
            </a:r>
            <a:endParaRPr lang="en-GB"/>
          </a:p>
        </p:txBody>
      </p:sp>
    </p:spTree>
    <p:extLst>
      <p:ext uri="{BB962C8B-B14F-4D97-AF65-F5344CB8AC3E}">
        <p14:creationId xmlns:p14="http://schemas.microsoft.com/office/powerpoint/2010/main" val="2525546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noSelect="1"/>
          </p:cNvSpPr>
          <p:nvPr>
            <p:ph type="title" hasCustomPrompt="1"/>
          </p:nvPr>
        </p:nvSpPr>
        <p:spPr bwMode="gray"/>
        <p:txBody>
          <a:bodyPr/>
          <a:lstStyle>
            <a:lvl1pPr>
              <a:defRPr/>
            </a:lvl1pPr>
          </a:lstStyle>
          <a:p>
            <a:r>
              <a:rPr lang="en-GB" noProof="1"/>
              <a:t>[title]</a:t>
            </a:r>
          </a:p>
        </p:txBody>
      </p:sp>
      <p:sp>
        <p:nvSpPr>
          <p:cNvPr id="6" name="Date Placeholder 2"/>
          <p:cNvSpPr>
            <a:spLocks noGrp="1" noSelect="1"/>
          </p:cNvSpPr>
          <p:nvPr>
            <p:ph type="dt" sz="half" idx="10"/>
          </p:nvPr>
        </p:nvSpPr>
        <p:spPr/>
        <p:txBody>
          <a:bodyPr/>
          <a:lstStyle/>
          <a:p>
            <a:fld id="{C55B993B-3046-4D80-9DA9-AF3F7D602039}" type="datetime4">
              <a:rPr lang="en-GB" noProof="1" smtClean="0"/>
              <a:t>09 October 2024</a:t>
            </a:fld>
            <a:endParaRPr lang="en-GB" noProof="1"/>
          </a:p>
        </p:txBody>
      </p:sp>
      <p:sp>
        <p:nvSpPr>
          <p:cNvPr id="7" name="Footer Placeholder 3"/>
          <p:cNvSpPr>
            <a:spLocks noGrp="1" noSelect="1"/>
          </p:cNvSpPr>
          <p:nvPr>
            <p:ph type="ftr" sz="quarter" idx="11"/>
          </p:nvPr>
        </p:nvSpPr>
        <p:spPr/>
        <p:txBody>
          <a:bodyPr/>
          <a:lstStyle/>
          <a:p>
            <a:r>
              <a:rPr lang="en-GB" noProof="1"/>
              <a:t>[Voettekst]</a:t>
            </a:r>
          </a:p>
        </p:txBody>
      </p:sp>
      <p:sp>
        <p:nvSpPr>
          <p:cNvPr id="8" name="Slide Number Placeholder 4"/>
          <p:cNvSpPr>
            <a:spLocks noGrp="1" noSelect="1"/>
          </p:cNvSpPr>
          <p:nvPr>
            <p:ph type="sldNum" sz="quarter" idx="12"/>
          </p:nvPr>
        </p:nvSpPr>
        <p:spPr/>
        <p:txBody>
          <a:bodyPr/>
          <a:lstStyle/>
          <a:p>
            <a:r>
              <a:rPr lang="en-GB" noProof="1"/>
              <a:t>| </a:t>
            </a:r>
            <a:fld id="{1336C48C-F87C-4E4B-81EF-5027B17D1F61}" type="slidenum">
              <a:rPr lang="en-GB" noProof="1" smtClean="0"/>
              <a:pPr/>
              <a:t>‹nr.›</a:t>
            </a:fld>
            <a:endParaRPr lang="en-GB"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ighlights (2)">
    <p:spTree>
      <p:nvGrpSpPr>
        <p:cNvPr id="1" name=""/>
        <p:cNvGrpSpPr/>
        <p:nvPr/>
      </p:nvGrpSpPr>
      <p:grpSpPr>
        <a:xfrm>
          <a:off x="0" y="0"/>
          <a:ext cx="0" cy="0"/>
          <a:chOff x="0" y="0"/>
          <a:chExt cx="0" cy="0"/>
        </a:xfrm>
      </p:grpSpPr>
      <p:sp>
        <p:nvSpPr>
          <p:cNvPr id="3" name="Date Placeholder 1"/>
          <p:cNvSpPr>
            <a:spLocks noGrp="1" noSelect="1"/>
          </p:cNvSpPr>
          <p:nvPr>
            <p:ph type="dt" sz="half" idx="10"/>
          </p:nvPr>
        </p:nvSpPr>
        <p:spPr/>
        <p:txBody>
          <a:bodyPr/>
          <a:lstStyle/>
          <a:p>
            <a:fld id="{2923B9C5-BE15-4844-92EA-6B5A4B794705}" type="datetime4">
              <a:rPr lang="en-GB" noProof="1" smtClean="0"/>
              <a:t>09 October 2024</a:t>
            </a:fld>
            <a:endParaRPr lang="en-GB" noProof="1"/>
          </a:p>
        </p:txBody>
      </p:sp>
      <p:sp>
        <p:nvSpPr>
          <p:cNvPr id="4" name="Footer Placeholder 2"/>
          <p:cNvSpPr>
            <a:spLocks noGrp="1" noSelect="1"/>
          </p:cNvSpPr>
          <p:nvPr>
            <p:ph type="ftr" sz="quarter" idx="11"/>
          </p:nvPr>
        </p:nvSpPr>
        <p:spPr/>
        <p:txBody>
          <a:bodyPr/>
          <a:lstStyle/>
          <a:p>
            <a:r>
              <a:rPr lang="en-GB" noProof="1"/>
              <a:t>[Voettekst]</a:t>
            </a:r>
          </a:p>
        </p:txBody>
      </p:sp>
      <p:sp>
        <p:nvSpPr>
          <p:cNvPr id="5" name="Slide Number Placeholder 3"/>
          <p:cNvSpPr>
            <a:spLocks noGrp="1" noSelect="1"/>
          </p:cNvSpPr>
          <p:nvPr>
            <p:ph type="sldNum" sz="quarter" idx="12"/>
          </p:nvPr>
        </p:nvSpPr>
        <p:spPr/>
        <p:txBody>
          <a:bodyPr/>
          <a:lstStyle/>
          <a:p>
            <a:r>
              <a:rPr lang="en-GB" noProof="1">
                <a:solidFill>
                  <a:schemeClr val="accent1"/>
                </a:solidFill>
              </a:rPr>
              <a:t>|</a:t>
            </a:r>
            <a:r>
              <a:rPr lang="en-GB" noProof="1"/>
              <a:t> </a:t>
            </a:r>
            <a:fld id="{1336C48C-F87C-4E4B-81EF-5027B17D1F61}" type="slidenum">
              <a:rPr lang="en-GB" noProof="1" smtClean="0"/>
              <a:pPr/>
              <a:t>‹nr.›</a:t>
            </a:fld>
            <a:endParaRPr lang="en-GB" noProof="1"/>
          </a:p>
        </p:txBody>
      </p:sp>
      <p:sp>
        <p:nvSpPr>
          <p:cNvPr id="14" name="Frame text 4"/>
          <p:cNvSpPr>
            <a:spLocks noGrp="1" noSelect="1"/>
          </p:cNvSpPr>
          <p:nvPr>
            <p:ph type="body" sz="quarter" idx="14" hasCustomPrompt="1"/>
          </p:nvPr>
        </p:nvSpPr>
        <p:spPr>
          <a:xfrm>
            <a:off x="5541900" y="2217600"/>
            <a:ext cx="5774792"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 typeface="Open Sans" panose="020B0606030504020204" pitchFamily="34" charset="0"/>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p:txBody>
      </p:sp>
      <p:sp>
        <p:nvSpPr>
          <p:cNvPr id="13" name="Frame text 5 (JU-Free)"/>
          <p:cNvSpPr>
            <a:spLocks noGrp="1"/>
          </p:cNvSpPr>
          <p:nvPr>
            <p:ph type="body" sz="quarter" idx="13" hasCustomPrompt="1"/>
          </p:nvPr>
        </p:nvSpPr>
        <p:spPr>
          <a:xfrm>
            <a:off x="1017712" y="2215838"/>
            <a:ext cx="4034171"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a:p>
            <a:pPr lvl="0"/>
            <a:r>
              <a:rPr lang="en-GB"/>
              <a:t>JU-LEVEL1=</a:t>
            </a:r>
            <a:r>
              <a:rPr lang="en-GB" err="1"/>
              <a:t>Standaard</a:t>
            </a:r>
            <a:endParaRPr lang="en-GB"/>
          </a:p>
          <a:p>
            <a:pPr lvl="1"/>
            <a:r>
              <a:rPr lang="en-GB"/>
              <a:t>JU-LEVEL2=</a:t>
            </a:r>
            <a:r>
              <a:rPr lang="en-GB" err="1"/>
              <a:t>Basistekst</a:t>
            </a:r>
            <a:endParaRPr lang="en-GB"/>
          </a:p>
          <a:p>
            <a:pPr lvl="2"/>
            <a:r>
              <a:rPr lang="en-GB"/>
              <a:t>JU-LEVEL3=</a:t>
            </a:r>
            <a:r>
              <a:rPr lang="en-GB" err="1"/>
              <a:t>Opsomming</a:t>
            </a:r>
            <a:endParaRPr lang="en-GB"/>
          </a:p>
          <a:p>
            <a:pPr lvl="3"/>
            <a:r>
              <a:rPr lang="en-GB"/>
              <a:t>JU-LEVEL4=</a:t>
            </a:r>
            <a:r>
              <a:rPr lang="en-GB" err="1"/>
              <a:t>Zwevend</a:t>
            </a:r>
            <a:r>
              <a:rPr lang="en-GB"/>
              <a:t> 1e </a:t>
            </a:r>
            <a:r>
              <a:rPr lang="en-GB" err="1"/>
              <a:t>niveau</a:t>
            </a:r>
            <a:r>
              <a:rPr lang="en-GB"/>
              <a:t> </a:t>
            </a:r>
          </a:p>
        </p:txBody>
      </p:sp>
      <p:sp>
        <p:nvSpPr>
          <p:cNvPr id="2" name="***Titel 6"/>
          <p:cNvSpPr>
            <a:spLocks noGrp="1" noSelect="1"/>
          </p:cNvSpPr>
          <p:nvPr>
            <p:ph type="title" hasCustomPrompt="1"/>
          </p:nvPr>
        </p:nvSpPr>
        <p:spPr>
          <a:xfrm>
            <a:off x="876692" y="931413"/>
            <a:ext cx="10440000" cy="720000"/>
          </a:xfrm>
        </p:spPr>
        <p:txBody>
          <a:bodyPr/>
          <a:lstStyle>
            <a:lvl1pPr>
              <a:defRPr sz="4400" b="0" cap="none" spc="-210" baseline="0">
                <a:solidFill>
                  <a:schemeClr val="accent1"/>
                </a:solidFill>
              </a:defRPr>
            </a:lvl1pPr>
          </a:lstStyle>
          <a:p>
            <a:r>
              <a:rPr lang="en-GB"/>
              <a:t>[Highlights]</a:t>
            </a:r>
          </a:p>
        </p:txBody>
      </p:sp>
      <p:sp>
        <p:nvSpPr>
          <p:cNvPr id="10" name="Kopregel 7 (JU-Free)"/>
          <p:cNvSpPr>
            <a:spLocks noGrp="1"/>
          </p:cNvSpPr>
          <p:nvPr>
            <p:ph type="body" sz="quarter" idx="1002" hasCustomPrompt="1"/>
          </p:nvPr>
        </p:nvSpPr>
        <p:spPr>
          <a:xfrm>
            <a:off x="854075" y="609569"/>
            <a:ext cx="10440000" cy="288000"/>
          </a:xfrm>
        </p:spPr>
        <p:txBody>
          <a:bodyPr/>
          <a:lstStyle>
            <a:lvl1pPr marL="0" indent="0">
              <a:spcBef>
                <a:spcPts val="0"/>
              </a:spcBef>
              <a:buNone/>
              <a:defRPr cap="all">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JU-LEVEL1=</a:t>
            </a:r>
            <a:r>
              <a:rPr lang="en-GB" err="1"/>
              <a:t>Standaard</a:t>
            </a:r>
            <a:endParaRPr lang="en-GB"/>
          </a:p>
        </p:txBody>
      </p:sp>
    </p:spTree>
    <p:extLst>
      <p:ext uri="{BB962C8B-B14F-4D97-AF65-F5344CB8AC3E}">
        <p14:creationId xmlns:p14="http://schemas.microsoft.com/office/powerpoint/2010/main" val="34641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ighlights (4)">
    <p:spTree>
      <p:nvGrpSpPr>
        <p:cNvPr id="1" name=""/>
        <p:cNvGrpSpPr/>
        <p:nvPr/>
      </p:nvGrpSpPr>
      <p:grpSpPr>
        <a:xfrm>
          <a:off x="0" y="0"/>
          <a:ext cx="0" cy="0"/>
          <a:chOff x="0" y="0"/>
          <a:chExt cx="0" cy="0"/>
        </a:xfrm>
      </p:grpSpPr>
      <p:sp>
        <p:nvSpPr>
          <p:cNvPr id="3" name="Date Placeholder 1"/>
          <p:cNvSpPr>
            <a:spLocks noGrp="1" noSelect="1"/>
          </p:cNvSpPr>
          <p:nvPr>
            <p:ph type="dt" sz="half" idx="10"/>
          </p:nvPr>
        </p:nvSpPr>
        <p:spPr/>
        <p:txBody>
          <a:bodyPr/>
          <a:lstStyle/>
          <a:p>
            <a:fld id="{2923B9C5-BE15-4844-92EA-6B5A4B794705}" type="datetime4">
              <a:rPr lang="en-GB" noProof="1" smtClean="0"/>
              <a:t>09 October 2024</a:t>
            </a:fld>
            <a:endParaRPr lang="en-GB" noProof="1"/>
          </a:p>
        </p:txBody>
      </p:sp>
      <p:sp>
        <p:nvSpPr>
          <p:cNvPr id="4" name="Footer Placeholder 2"/>
          <p:cNvSpPr>
            <a:spLocks noGrp="1" noSelect="1"/>
          </p:cNvSpPr>
          <p:nvPr>
            <p:ph type="ftr" sz="quarter" idx="11"/>
          </p:nvPr>
        </p:nvSpPr>
        <p:spPr/>
        <p:txBody>
          <a:bodyPr/>
          <a:lstStyle/>
          <a:p>
            <a:r>
              <a:rPr lang="en-GB" noProof="1"/>
              <a:t>[Voettekst]</a:t>
            </a:r>
          </a:p>
        </p:txBody>
      </p:sp>
      <p:sp>
        <p:nvSpPr>
          <p:cNvPr id="5" name="Slide Number Placeholder 3"/>
          <p:cNvSpPr>
            <a:spLocks noGrp="1" noSelect="1"/>
          </p:cNvSpPr>
          <p:nvPr>
            <p:ph type="sldNum" sz="quarter" idx="12"/>
          </p:nvPr>
        </p:nvSpPr>
        <p:spPr/>
        <p:txBody>
          <a:bodyPr/>
          <a:lstStyle/>
          <a:p>
            <a:r>
              <a:rPr lang="en-GB" noProof="1">
                <a:solidFill>
                  <a:schemeClr val="accent1"/>
                </a:solidFill>
              </a:rPr>
              <a:t>|</a:t>
            </a:r>
            <a:r>
              <a:rPr lang="en-GB" noProof="1"/>
              <a:t> </a:t>
            </a:r>
            <a:fld id="{1336C48C-F87C-4E4B-81EF-5027B17D1F61}" type="slidenum">
              <a:rPr lang="en-GB" noProof="1" smtClean="0"/>
              <a:pPr/>
              <a:t>‹nr.›</a:t>
            </a:fld>
            <a:endParaRPr lang="en-GB" noProof="1"/>
          </a:p>
        </p:txBody>
      </p:sp>
      <p:sp>
        <p:nvSpPr>
          <p:cNvPr id="16" name="Frame text 4"/>
          <p:cNvSpPr>
            <a:spLocks noGrp="1" noSelect="1"/>
          </p:cNvSpPr>
          <p:nvPr>
            <p:ph type="body" sz="quarter" idx="16" hasCustomPrompt="1"/>
          </p:nvPr>
        </p:nvSpPr>
        <p:spPr>
          <a:xfrm>
            <a:off x="9249904" y="2203963"/>
            <a:ext cx="2366962"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p:txBody>
      </p:sp>
      <p:sp>
        <p:nvSpPr>
          <p:cNvPr id="15" name="Frame text 5"/>
          <p:cNvSpPr>
            <a:spLocks noGrp="1" noSelect="1"/>
          </p:cNvSpPr>
          <p:nvPr>
            <p:ph type="body" sz="quarter" idx="15" hasCustomPrompt="1"/>
          </p:nvPr>
        </p:nvSpPr>
        <p:spPr>
          <a:xfrm>
            <a:off x="6509241" y="2203963"/>
            <a:ext cx="2366962"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p:txBody>
      </p:sp>
      <p:sp>
        <p:nvSpPr>
          <p:cNvPr id="14" name="Frame text 6"/>
          <p:cNvSpPr>
            <a:spLocks noGrp="1" noSelect="1"/>
          </p:cNvSpPr>
          <p:nvPr>
            <p:ph type="body" sz="quarter" idx="14" hasCustomPrompt="1"/>
          </p:nvPr>
        </p:nvSpPr>
        <p:spPr>
          <a:xfrm>
            <a:off x="3768579" y="2203963"/>
            <a:ext cx="2366962"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p:txBody>
      </p:sp>
      <p:sp>
        <p:nvSpPr>
          <p:cNvPr id="13" name="Frame text 7 (JU-Free)"/>
          <p:cNvSpPr>
            <a:spLocks noGrp="1"/>
          </p:cNvSpPr>
          <p:nvPr>
            <p:ph type="body" sz="quarter" idx="13" hasCustomPrompt="1"/>
          </p:nvPr>
        </p:nvSpPr>
        <p:spPr>
          <a:xfrm>
            <a:off x="1027917" y="2203963"/>
            <a:ext cx="2366962" cy="3203575"/>
          </a:xfrm>
        </p:spPr>
        <p:txBody>
          <a:bodyPr/>
          <a:lstStyle>
            <a:lvl1pPr marL="0" indent="0">
              <a:spcBef>
                <a:spcPts val="0"/>
              </a:spcBef>
              <a:spcAft>
                <a:spcPts val="300"/>
              </a:spcAft>
              <a:buNone/>
              <a:defRPr sz="1700" b="0" baseline="0">
                <a:solidFill>
                  <a:schemeClr val="accent5"/>
                </a:solidFill>
                <a:latin typeface="+mj-lt"/>
              </a:defRPr>
            </a:lvl1pPr>
            <a:lvl2pPr marL="0" indent="0">
              <a:lnSpc>
                <a:spcPct val="95000"/>
              </a:lnSpc>
              <a:spcBef>
                <a:spcPts val="0"/>
              </a:spcBef>
              <a:buNone/>
              <a:defRPr sz="2800" b="0" spc="-110" baseline="0">
                <a:solidFill>
                  <a:schemeClr val="accent5"/>
                </a:solidFill>
              </a:defRPr>
            </a:lvl2pPr>
            <a:lvl3pPr marL="324000" indent="-324000">
              <a:lnSpc>
                <a:spcPct val="90000"/>
              </a:lnSpc>
              <a:spcBef>
                <a:spcPts val="0"/>
              </a:spcBef>
              <a:buFontTx/>
              <a:buChar char="–"/>
              <a:defRPr sz="2800" b="0" spc="-110" baseline="0">
                <a:solidFill>
                  <a:schemeClr val="accent5"/>
                </a:solidFill>
              </a:defRPr>
            </a:lvl3pPr>
            <a:lvl4pPr marL="324000" indent="0">
              <a:lnSpc>
                <a:spcPct val="90000"/>
              </a:lnSpc>
              <a:spcBef>
                <a:spcPts val="0"/>
              </a:spcBef>
              <a:buFont typeface="Arial" panose="020B0604020202020204" pitchFamily="34" charset="0"/>
              <a:buNone/>
              <a:defRPr sz="2800" b="0" spc="-110" baseline="0">
                <a:solidFill>
                  <a:schemeClr val="accent5"/>
                </a:solidFill>
                <a:latin typeface="+mn-lt"/>
              </a:defRPr>
            </a:lvl4pPr>
            <a:lvl5pPr marL="0" indent="0">
              <a:lnSpc>
                <a:spcPct val="90000"/>
              </a:lnSpc>
              <a:spcBef>
                <a:spcPts val="0"/>
              </a:spcBef>
              <a:buFont typeface="Arial" panose="020B0604020202020204" pitchFamily="34" charset="0"/>
              <a:buNone/>
              <a:defRPr sz="2800" b="0" spc="-110" baseline="0">
                <a:solidFill>
                  <a:schemeClr val="accent5"/>
                </a:solidFill>
              </a:defRPr>
            </a:lvl5pPr>
            <a:lvl6pPr marL="0" indent="0">
              <a:lnSpc>
                <a:spcPct val="90000"/>
              </a:lnSpc>
              <a:spcBef>
                <a:spcPts val="0"/>
              </a:spcBef>
              <a:buFont typeface="Arial" panose="020B0604020202020204" pitchFamily="34" charset="0"/>
              <a:buNone/>
              <a:defRPr sz="2800" b="0" spc="-110" baseline="0">
                <a:solidFill>
                  <a:schemeClr val="accent5"/>
                </a:solidFill>
              </a:defRPr>
            </a:lvl6pPr>
            <a:lvl7pPr marL="0" indent="0">
              <a:lnSpc>
                <a:spcPct val="90000"/>
              </a:lnSpc>
              <a:spcBef>
                <a:spcPts val="0"/>
              </a:spcBef>
              <a:buFont typeface="Arial" panose="020B0604020202020204" pitchFamily="34" charset="0"/>
              <a:buNone/>
              <a:defRPr sz="2800" b="0" spc="-110" baseline="0">
                <a:solidFill>
                  <a:schemeClr val="accent5"/>
                </a:solidFill>
              </a:defRPr>
            </a:lvl7pPr>
            <a:lvl8pPr marL="0" indent="0">
              <a:lnSpc>
                <a:spcPct val="90000"/>
              </a:lnSpc>
              <a:spcBef>
                <a:spcPts val="0"/>
              </a:spcBef>
              <a:buFont typeface="Arial" panose="020B0604020202020204" pitchFamily="34" charset="0"/>
              <a:buNone/>
              <a:defRPr sz="2800" b="0" spc="-110" baseline="0">
                <a:solidFill>
                  <a:schemeClr val="accent5"/>
                </a:solidFill>
              </a:defRPr>
            </a:lvl8pPr>
            <a:lvl9pPr marL="0" indent="0">
              <a:lnSpc>
                <a:spcPct val="90000"/>
              </a:lnSpc>
              <a:spcBef>
                <a:spcPts val="0"/>
              </a:spcBef>
              <a:buFont typeface="Arial" panose="020B0604020202020204" pitchFamily="34" charset="0"/>
              <a:buNone/>
              <a:defRPr sz="2800" b="0" spc="-110" baseline="0">
                <a:solidFill>
                  <a:schemeClr val="accent5"/>
                </a:solidFill>
              </a:defRPr>
            </a:lvl9pPr>
          </a:lstStyle>
          <a:p>
            <a:pPr lvl="0"/>
            <a:r>
              <a:rPr lang="en-GB"/>
              <a:t>[Heading]</a:t>
            </a:r>
          </a:p>
          <a:p>
            <a:pPr lvl="0"/>
            <a:r>
              <a:rPr lang="en-GB"/>
              <a:t>JU-LEVEL1=</a:t>
            </a:r>
            <a:r>
              <a:rPr lang="en-GB" err="1"/>
              <a:t>Standaard</a:t>
            </a:r>
            <a:endParaRPr lang="en-GB"/>
          </a:p>
          <a:p>
            <a:pPr lvl="1"/>
            <a:r>
              <a:rPr lang="en-GB"/>
              <a:t>JU-LEVEL2=</a:t>
            </a:r>
            <a:r>
              <a:rPr lang="en-GB" err="1"/>
              <a:t>Basistekst</a:t>
            </a:r>
            <a:endParaRPr lang="en-GB"/>
          </a:p>
          <a:p>
            <a:pPr lvl="2"/>
            <a:r>
              <a:rPr lang="en-GB"/>
              <a:t>JU-LEVEL3=</a:t>
            </a:r>
            <a:r>
              <a:rPr lang="en-GB" err="1"/>
              <a:t>Opsomming</a:t>
            </a:r>
            <a:endParaRPr lang="en-GB"/>
          </a:p>
          <a:p>
            <a:pPr lvl="3"/>
            <a:r>
              <a:rPr lang="en-GB"/>
              <a:t>JU-LEVEL4=</a:t>
            </a:r>
            <a:r>
              <a:rPr lang="en-GB" err="1"/>
              <a:t>Zwevend</a:t>
            </a:r>
            <a:r>
              <a:rPr lang="en-GB"/>
              <a:t> 1e  </a:t>
            </a:r>
            <a:r>
              <a:rPr lang="en-GB" err="1"/>
              <a:t>niveau</a:t>
            </a:r>
            <a:endParaRPr lang="en-GB"/>
          </a:p>
        </p:txBody>
      </p:sp>
      <p:sp>
        <p:nvSpPr>
          <p:cNvPr id="2" name="***Titel 8"/>
          <p:cNvSpPr>
            <a:spLocks noGrp="1" noSelect="1"/>
          </p:cNvSpPr>
          <p:nvPr>
            <p:ph type="title" hasCustomPrompt="1"/>
          </p:nvPr>
        </p:nvSpPr>
        <p:spPr>
          <a:xfrm>
            <a:off x="876692" y="931413"/>
            <a:ext cx="10440000" cy="720000"/>
          </a:xfrm>
        </p:spPr>
        <p:txBody>
          <a:bodyPr/>
          <a:lstStyle>
            <a:lvl1pPr>
              <a:defRPr sz="4400" b="0" cap="none" spc="-210" baseline="0">
                <a:solidFill>
                  <a:schemeClr val="accent1"/>
                </a:solidFill>
              </a:defRPr>
            </a:lvl1pPr>
          </a:lstStyle>
          <a:p>
            <a:r>
              <a:rPr lang="en-GB"/>
              <a:t>[Highlights]</a:t>
            </a:r>
          </a:p>
        </p:txBody>
      </p:sp>
      <p:sp>
        <p:nvSpPr>
          <p:cNvPr id="17" name="Kopregel 9 (JU-Free)"/>
          <p:cNvSpPr>
            <a:spLocks noGrp="1"/>
          </p:cNvSpPr>
          <p:nvPr>
            <p:ph type="body" sz="quarter" idx="1002" hasCustomPrompt="1"/>
          </p:nvPr>
        </p:nvSpPr>
        <p:spPr>
          <a:xfrm>
            <a:off x="854075" y="609569"/>
            <a:ext cx="10440000" cy="288000"/>
          </a:xfrm>
        </p:spPr>
        <p:txBody>
          <a:bodyPr/>
          <a:lstStyle>
            <a:lvl1pPr marL="0" indent="0">
              <a:spcBef>
                <a:spcPts val="0"/>
              </a:spcBef>
              <a:buNone/>
              <a:defRPr cap="all" baseline="0">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JU-LEVEL1=</a:t>
            </a:r>
            <a:r>
              <a:rPr lang="en-GB" err="1"/>
              <a:t>Standaard</a:t>
            </a:r>
            <a:endParaRPr lang="en-GB"/>
          </a:p>
        </p:txBody>
      </p:sp>
    </p:spTree>
    <p:extLst>
      <p:ext uri="{BB962C8B-B14F-4D97-AF65-F5344CB8AC3E}">
        <p14:creationId xmlns:p14="http://schemas.microsoft.com/office/powerpoint/2010/main" val="10148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etween slide white">
    <p:bg>
      <p:bgPr>
        <a:solidFill>
          <a:srgbClr val="FFFFFF"/>
        </a:solidFill>
        <a:effectLst/>
      </p:bgPr>
    </p:bg>
    <p:spTree>
      <p:nvGrpSpPr>
        <p:cNvPr id="1" name=""/>
        <p:cNvGrpSpPr/>
        <p:nvPr/>
      </p:nvGrpSpPr>
      <p:grpSpPr>
        <a:xfrm>
          <a:off x="0" y="0"/>
          <a:ext cx="0" cy="0"/>
          <a:chOff x="0" y="0"/>
          <a:chExt cx="0" cy="0"/>
        </a:xfrm>
      </p:grpSpPr>
      <p:sp>
        <p:nvSpPr>
          <p:cNvPr id="4" name="Frame text 1 (JU-Free)">
            <a:extLst>
              <a:ext uri="{FF2B5EF4-FFF2-40B4-BE49-F238E27FC236}">
                <a16:creationId xmlns:a16="http://schemas.microsoft.com/office/drawing/2014/main" id="{47B08040-1AC6-4424-AC77-34664CAA4BE7}"/>
              </a:ext>
            </a:extLst>
          </p:cNvPr>
          <p:cNvSpPr>
            <a:spLocks noGrp="1"/>
          </p:cNvSpPr>
          <p:nvPr>
            <p:ph type="body" sz="quarter" idx="10" hasCustomPrompt="1"/>
          </p:nvPr>
        </p:nvSpPr>
        <p:spPr>
          <a:xfrm>
            <a:off x="864719" y="2808000"/>
            <a:ext cx="10440000" cy="2160000"/>
          </a:xfrm>
        </p:spPr>
        <p:txBody>
          <a:bodyPr/>
          <a:lstStyle>
            <a:lvl1pPr marL="0" indent="0" algn="ctr">
              <a:spcBef>
                <a:spcPts val="0"/>
              </a:spcBef>
              <a:buFontTx/>
              <a:buNone/>
              <a:defRPr sz="6800" cap="all" baseline="0">
                <a:solidFill>
                  <a:schemeClr val="accent1"/>
                </a:solidFill>
                <a:latin typeface="+mj-lt"/>
              </a:defRPr>
            </a:lvl1pPr>
            <a:lvl2pPr marL="0" indent="0" algn="ctr">
              <a:spcBef>
                <a:spcPts val="0"/>
              </a:spcBef>
              <a:buFontTx/>
              <a:buNone/>
              <a:defRPr sz="3600" i="0" cap="all" baseline="0">
                <a:solidFill>
                  <a:schemeClr val="accent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gn="ctr">
              <a:buFontTx/>
              <a:buNone/>
              <a:defRPr/>
            </a:lvl3pPr>
            <a:lvl4pPr algn="ctr">
              <a:spcBef>
                <a:spcPts val="0"/>
              </a:spcBef>
              <a:defRPr>
                <a:solidFill>
                  <a:schemeClr val="tx1"/>
                </a:solidFill>
                <a:latin typeface="+mn-lt"/>
              </a:defRPr>
            </a:lvl4pPr>
            <a:lvl5pPr algn="ctr">
              <a:defRPr/>
            </a:lvl5pPr>
            <a:lvl6pPr marL="0" algn="ctr">
              <a:defRPr/>
            </a:lvl6pPr>
            <a:lvl7pPr marL="0" algn="ctr">
              <a:defRPr/>
            </a:lvl7pPr>
            <a:lvl8pPr marL="0" algn="ctr">
              <a:defRPr/>
            </a:lvl8pPr>
            <a:lvl9pPr algn="ctr">
              <a:defRPr/>
            </a:lvl9pPr>
          </a:lstStyle>
          <a:p>
            <a:pPr lvl="0"/>
            <a:r>
              <a:rPr lang="en-GB"/>
              <a:t>[Title]</a:t>
            </a:r>
          </a:p>
          <a:p>
            <a:pPr lvl="0"/>
            <a:r>
              <a:rPr lang="en-GB"/>
              <a:t>JU-LEVEL1=</a:t>
            </a:r>
            <a:r>
              <a:rPr lang="en-GB" err="1"/>
              <a:t>Standaard</a:t>
            </a:r>
            <a:endParaRPr lang="en-GB"/>
          </a:p>
          <a:p>
            <a:pPr lvl="1"/>
            <a:r>
              <a:rPr lang="en-GB"/>
              <a:t>JU-LEVEL2=</a:t>
            </a:r>
            <a:r>
              <a:rPr lang="en-GB" err="1"/>
              <a:t>Titel</a:t>
            </a:r>
            <a:r>
              <a:rPr lang="en-GB"/>
              <a:t> light</a:t>
            </a:r>
          </a:p>
        </p:txBody>
      </p:sp>
    </p:spTree>
    <p:extLst>
      <p:ext uri="{BB962C8B-B14F-4D97-AF65-F5344CB8AC3E}">
        <p14:creationId xmlns:p14="http://schemas.microsoft.com/office/powerpoint/2010/main" val="1886260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etween slide Red Impact">
    <p:bg>
      <p:bgPr>
        <a:solidFill>
          <a:srgbClr val="E3000B"/>
        </a:solidFill>
        <a:effectLst/>
      </p:bgPr>
    </p:bg>
    <p:spTree>
      <p:nvGrpSpPr>
        <p:cNvPr id="1" name=""/>
        <p:cNvGrpSpPr/>
        <p:nvPr/>
      </p:nvGrpSpPr>
      <p:grpSpPr>
        <a:xfrm>
          <a:off x="0" y="0"/>
          <a:ext cx="0" cy="0"/>
          <a:chOff x="0" y="0"/>
          <a:chExt cx="0" cy="0"/>
        </a:xfrm>
      </p:grpSpPr>
      <p:sp>
        <p:nvSpPr>
          <p:cNvPr id="5" name="Frame text 1 (JU-Free)">
            <a:extLst>
              <a:ext uri="{FF2B5EF4-FFF2-40B4-BE49-F238E27FC236}">
                <a16:creationId xmlns:a16="http://schemas.microsoft.com/office/drawing/2014/main" id="{9003792C-E96E-4CD5-83F8-FBFE78F93C83}"/>
              </a:ext>
            </a:extLst>
          </p:cNvPr>
          <p:cNvSpPr>
            <a:spLocks noGrp="1"/>
          </p:cNvSpPr>
          <p:nvPr>
            <p:ph type="body" sz="quarter" idx="10" hasCustomPrompt="1"/>
          </p:nvPr>
        </p:nvSpPr>
        <p:spPr>
          <a:xfrm>
            <a:off x="864719" y="2808000"/>
            <a:ext cx="10440000" cy="2160000"/>
          </a:xfrm>
        </p:spPr>
        <p:txBody>
          <a:bodyPr/>
          <a:lstStyle>
            <a:lvl1pPr marL="0" indent="0" algn="ctr">
              <a:spcBef>
                <a:spcPts val="0"/>
              </a:spcBef>
              <a:buFontTx/>
              <a:buNone/>
              <a:defRPr sz="6800" cap="all" baseline="0">
                <a:solidFill>
                  <a:srgbClr val="8C201B"/>
                </a:solidFill>
                <a:latin typeface="+mj-lt"/>
              </a:defRPr>
            </a:lvl1pPr>
            <a:lvl2pPr marL="0" indent="0" algn="ctr">
              <a:spcBef>
                <a:spcPts val="0"/>
              </a:spcBef>
              <a:buFontTx/>
              <a:buNone/>
              <a:defRPr sz="3600" i="0" cap="all"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gn="ctr">
              <a:buFontTx/>
              <a:buNone/>
              <a:defRPr/>
            </a:lvl3pPr>
            <a:lvl4pPr algn="ctr">
              <a:spcBef>
                <a:spcPts val="0"/>
              </a:spcBef>
              <a:defRPr>
                <a:solidFill>
                  <a:schemeClr val="tx1"/>
                </a:solidFill>
                <a:latin typeface="+mn-lt"/>
              </a:defRPr>
            </a:lvl4pPr>
            <a:lvl5pPr algn="ctr">
              <a:defRPr/>
            </a:lvl5pPr>
            <a:lvl6pPr marL="0" algn="ctr">
              <a:defRPr/>
            </a:lvl6pPr>
            <a:lvl7pPr marL="0" algn="ctr">
              <a:defRPr/>
            </a:lvl7pPr>
            <a:lvl8pPr marL="0" algn="ctr">
              <a:defRPr/>
            </a:lvl8pPr>
            <a:lvl9pPr algn="ctr">
              <a:defRPr/>
            </a:lvl9pPr>
          </a:lstStyle>
          <a:p>
            <a:pPr lvl="0"/>
            <a:r>
              <a:rPr lang="en-GB"/>
              <a:t>[Title]</a:t>
            </a:r>
          </a:p>
          <a:p>
            <a:pPr lvl="0"/>
            <a:r>
              <a:rPr lang="en-GB"/>
              <a:t>JU-LEVEL1=</a:t>
            </a:r>
            <a:r>
              <a:rPr lang="en-GB" err="1"/>
              <a:t>Standaard</a:t>
            </a:r>
            <a:endParaRPr lang="en-GB"/>
          </a:p>
          <a:p>
            <a:pPr lvl="1"/>
            <a:r>
              <a:rPr lang="en-GB"/>
              <a:t>JU-LEVEL2=</a:t>
            </a:r>
            <a:r>
              <a:rPr lang="en-GB" err="1"/>
              <a:t>Titel</a:t>
            </a:r>
            <a:r>
              <a:rPr lang="en-GB"/>
              <a:t> light</a:t>
            </a:r>
          </a:p>
        </p:txBody>
      </p:sp>
      <p:sp>
        <p:nvSpPr>
          <p:cNvPr id="6" name="Frame 2"/>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ame 3"/>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49152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etween slide Lady bug">
    <p:bg>
      <p:bgPr>
        <a:solidFill>
          <a:srgbClr val="8C201B"/>
        </a:solidFill>
        <a:effectLst/>
      </p:bgPr>
    </p:bg>
    <p:spTree>
      <p:nvGrpSpPr>
        <p:cNvPr id="1" name=""/>
        <p:cNvGrpSpPr/>
        <p:nvPr/>
      </p:nvGrpSpPr>
      <p:grpSpPr>
        <a:xfrm>
          <a:off x="0" y="0"/>
          <a:ext cx="0" cy="0"/>
          <a:chOff x="0" y="0"/>
          <a:chExt cx="0" cy="0"/>
        </a:xfrm>
      </p:grpSpPr>
      <p:sp>
        <p:nvSpPr>
          <p:cNvPr id="5" name="Frame text 1 (JU-Free)">
            <a:extLst>
              <a:ext uri="{FF2B5EF4-FFF2-40B4-BE49-F238E27FC236}">
                <a16:creationId xmlns:a16="http://schemas.microsoft.com/office/drawing/2014/main" id="{7309AEE2-23F3-4485-AB59-68003885CF23}"/>
              </a:ext>
            </a:extLst>
          </p:cNvPr>
          <p:cNvSpPr>
            <a:spLocks noGrp="1"/>
          </p:cNvSpPr>
          <p:nvPr>
            <p:ph type="body" sz="quarter" idx="10" hasCustomPrompt="1"/>
          </p:nvPr>
        </p:nvSpPr>
        <p:spPr>
          <a:xfrm>
            <a:off x="864719" y="2808000"/>
            <a:ext cx="10440000" cy="2160000"/>
          </a:xfrm>
        </p:spPr>
        <p:txBody>
          <a:bodyPr/>
          <a:lstStyle>
            <a:lvl1pPr marL="0" indent="0" algn="ctr">
              <a:spcBef>
                <a:spcPts val="0"/>
              </a:spcBef>
              <a:buFontTx/>
              <a:buNone/>
              <a:defRPr sz="6800" cap="all" baseline="0">
                <a:solidFill>
                  <a:schemeClr val="accent1"/>
                </a:solidFill>
                <a:latin typeface="+mj-lt"/>
              </a:defRPr>
            </a:lvl1pPr>
            <a:lvl2pPr marL="0" indent="0" algn="ctr">
              <a:spcBef>
                <a:spcPts val="0"/>
              </a:spcBef>
              <a:buFontTx/>
              <a:buNone/>
              <a:defRPr sz="3600" i="0" cap="all"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gn="ctr">
              <a:buFontTx/>
              <a:buNone/>
              <a:defRPr/>
            </a:lvl3pPr>
            <a:lvl4pPr algn="ctr">
              <a:spcBef>
                <a:spcPts val="0"/>
              </a:spcBef>
              <a:defRPr>
                <a:solidFill>
                  <a:schemeClr val="tx1"/>
                </a:solidFill>
                <a:latin typeface="+mn-lt"/>
              </a:defRPr>
            </a:lvl4pPr>
            <a:lvl5pPr algn="ctr">
              <a:defRPr/>
            </a:lvl5pPr>
            <a:lvl6pPr marL="0" algn="ctr">
              <a:defRPr/>
            </a:lvl6pPr>
            <a:lvl7pPr marL="0" algn="ctr">
              <a:defRPr/>
            </a:lvl7pPr>
            <a:lvl8pPr marL="0" algn="ctr">
              <a:defRPr/>
            </a:lvl8pPr>
            <a:lvl9pPr algn="ctr">
              <a:defRPr/>
            </a:lvl9pPr>
          </a:lstStyle>
          <a:p>
            <a:pPr lvl="0"/>
            <a:r>
              <a:rPr lang="en-GB"/>
              <a:t>[Title]</a:t>
            </a:r>
          </a:p>
          <a:p>
            <a:pPr lvl="0"/>
            <a:r>
              <a:rPr lang="en-GB"/>
              <a:t>JU-LEVEL1=</a:t>
            </a:r>
            <a:r>
              <a:rPr lang="en-GB" err="1"/>
              <a:t>Standaard</a:t>
            </a:r>
            <a:endParaRPr lang="en-GB"/>
          </a:p>
          <a:p>
            <a:pPr lvl="1"/>
            <a:r>
              <a:rPr lang="en-GB"/>
              <a:t>JU-LEVEL2=</a:t>
            </a:r>
            <a:r>
              <a:rPr lang="en-GB" err="1"/>
              <a:t>Titel</a:t>
            </a:r>
            <a:r>
              <a:rPr lang="en-GB"/>
              <a:t> light</a:t>
            </a:r>
          </a:p>
        </p:txBody>
      </p:sp>
      <p:sp>
        <p:nvSpPr>
          <p:cNvPr id="8" name="Frame 2"/>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ame 3"/>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4001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etween slide Maroon">
    <p:bg>
      <p:bgPr>
        <a:solidFill>
          <a:srgbClr val="730E04"/>
        </a:solidFill>
        <a:effectLst/>
      </p:bgPr>
    </p:bg>
    <p:spTree>
      <p:nvGrpSpPr>
        <p:cNvPr id="1" name=""/>
        <p:cNvGrpSpPr/>
        <p:nvPr/>
      </p:nvGrpSpPr>
      <p:grpSpPr>
        <a:xfrm>
          <a:off x="0" y="0"/>
          <a:ext cx="0" cy="0"/>
          <a:chOff x="0" y="0"/>
          <a:chExt cx="0" cy="0"/>
        </a:xfrm>
      </p:grpSpPr>
      <p:sp>
        <p:nvSpPr>
          <p:cNvPr id="5" name="Frame text 1 (JU-Free)">
            <a:extLst>
              <a:ext uri="{FF2B5EF4-FFF2-40B4-BE49-F238E27FC236}">
                <a16:creationId xmlns:a16="http://schemas.microsoft.com/office/drawing/2014/main" id="{FE10598B-5335-4C41-B925-F9DA24742C91}"/>
              </a:ext>
            </a:extLst>
          </p:cNvPr>
          <p:cNvSpPr>
            <a:spLocks noGrp="1"/>
          </p:cNvSpPr>
          <p:nvPr>
            <p:ph type="body" sz="quarter" idx="10" hasCustomPrompt="1"/>
          </p:nvPr>
        </p:nvSpPr>
        <p:spPr>
          <a:xfrm>
            <a:off x="864719" y="2808000"/>
            <a:ext cx="10440000" cy="2160000"/>
          </a:xfrm>
        </p:spPr>
        <p:txBody>
          <a:bodyPr/>
          <a:lstStyle>
            <a:lvl1pPr marL="0" indent="0" algn="ctr">
              <a:spcBef>
                <a:spcPts val="0"/>
              </a:spcBef>
              <a:buFontTx/>
              <a:buNone/>
              <a:defRPr sz="6800" cap="all" baseline="0">
                <a:solidFill>
                  <a:srgbClr val="EE1C25"/>
                </a:solidFill>
                <a:latin typeface="+mj-lt"/>
              </a:defRPr>
            </a:lvl1pPr>
            <a:lvl2pPr marL="0" indent="0" algn="ctr">
              <a:spcBef>
                <a:spcPts val="0"/>
              </a:spcBef>
              <a:buFontTx/>
              <a:buNone/>
              <a:defRPr sz="3600" i="0" cap="all"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gn="ctr">
              <a:buFontTx/>
              <a:buNone/>
              <a:defRPr/>
            </a:lvl3pPr>
            <a:lvl4pPr algn="ctr">
              <a:spcBef>
                <a:spcPts val="0"/>
              </a:spcBef>
              <a:defRPr>
                <a:solidFill>
                  <a:schemeClr val="tx1"/>
                </a:solidFill>
                <a:latin typeface="+mn-lt"/>
              </a:defRPr>
            </a:lvl4pPr>
            <a:lvl5pPr algn="ctr">
              <a:defRPr/>
            </a:lvl5pPr>
            <a:lvl6pPr marL="0" algn="ctr">
              <a:defRPr/>
            </a:lvl6pPr>
            <a:lvl7pPr marL="0" algn="ctr">
              <a:defRPr/>
            </a:lvl7pPr>
            <a:lvl8pPr marL="0" algn="ctr">
              <a:defRPr/>
            </a:lvl8pPr>
            <a:lvl9pPr algn="ctr">
              <a:defRPr/>
            </a:lvl9pPr>
          </a:lstStyle>
          <a:p>
            <a:pPr lvl="0"/>
            <a:r>
              <a:rPr lang="en-GB"/>
              <a:t>[Title]</a:t>
            </a:r>
          </a:p>
          <a:p>
            <a:pPr lvl="0"/>
            <a:r>
              <a:rPr lang="en-GB"/>
              <a:t>JU-LEVEL1=</a:t>
            </a:r>
            <a:r>
              <a:rPr lang="en-GB" err="1"/>
              <a:t>Standaard</a:t>
            </a:r>
            <a:endParaRPr lang="en-GB"/>
          </a:p>
          <a:p>
            <a:pPr lvl="1"/>
            <a:r>
              <a:rPr lang="en-GB"/>
              <a:t>JU-LEVEL2=</a:t>
            </a:r>
            <a:r>
              <a:rPr lang="en-GB" err="1"/>
              <a:t>Titel</a:t>
            </a:r>
            <a:r>
              <a:rPr lang="en-GB"/>
              <a:t> light</a:t>
            </a:r>
          </a:p>
        </p:txBody>
      </p:sp>
      <p:sp>
        <p:nvSpPr>
          <p:cNvPr id="8" name="Frame 2"/>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ame 3"/>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574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2-column layout">
    <p:bg>
      <p:bgPr>
        <a:solidFill>
          <a:srgbClr val="F2F2F2"/>
        </a:solidFill>
        <a:effectLst/>
      </p:bgPr>
    </p:bg>
    <p:spTree>
      <p:nvGrpSpPr>
        <p:cNvPr id="1" name=""/>
        <p:cNvGrpSpPr/>
        <p:nvPr/>
      </p:nvGrpSpPr>
      <p:grpSpPr>
        <a:xfrm>
          <a:off x="0" y="0"/>
          <a:ext cx="0" cy="0"/>
          <a:chOff x="0" y="0"/>
          <a:chExt cx="0" cy="0"/>
        </a:xfrm>
      </p:grpSpPr>
      <p:sp>
        <p:nvSpPr>
          <p:cNvPr id="11" name="Achtergrondvlak 1"/>
          <p:cNvSpPr>
            <a:spLocks noSelect="1"/>
          </p:cNvSpPr>
          <p:nvPr userDrawn="1"/>
        </p:nvSpPr>
        <p:spPr>
          <a:xfrm>
            <a:off x="864000" y="1484784"/>
            <a:ext cx="10440000" cy="4716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ate Placeholder 2"/>
          <p:cNvSpPr>
            <a:spLocks noGrp="1" noSelect="1"/>
          </p:cNvSpPr>
          <p:nvPr>
            <p:ph type="dt" sz="half" idx="10"/>
          </p:nvPr>
        </p:nvSpPr>
        <p:spPr/>
        <p:txBody>
          <a:bodyPr/>
          <a:lstStyle/>
          <a:p>
            <a:fld id="{3173DE11-90EF-4400-A6F5-8A2DCCBD9698}" type="datetime4">
              <a:rPr lang="en-GB" noProof="1" smtClean="0"/>
              <a:t>09 October 2024</a:t>
            </a:fld>
            <a:endParaRPr lang="en-GB" noProof="1"/>
          </a:p>
        </p:txBody>
      </p:sp>
      <p:sp>
        <p:nvSpPr>
          <p:cNvPr id="8" name="Footer Placeholder 3"/>
          <p:cNvSpPr>
            <a:spLocks noGrp="1" noSelect="1"/>
          </p:cNvSpPr>
          <p:nvPr>
            <p:ph type="ftr" sz="quarter" idx="11"/>
          </p:nvPr>
        </p:nvSpPr>
        <p:spPr/>
        <p:txBody>
          <a:bodyPr/>
          <a:lstStyle/>
          <a:p>
            <a:r>
              <a:rPr lang="en-GB" noProof="1"/>
              <a:t>[Voettekst]</a:t>
            </a:r>
          </a:p>
        </p:txBody>
      </p:sp>
      <p:sp>
        <p:nvSpPr>
          <p:cNvPr id="9" name="Slide Number Placeholder 4"/>
          <p:cNvSpPr>
            <a:spLocks noGrp="1" noSelect="1"/>
          </p:cNvSpPr>
          <p:nvPr>
            <p:ph type="sldNum" sz="quarter" idx="12"/>
          </p:nvPr>
        </p:nvSpPr>
        <p:spPr/>
        <p:txBody>
          <a:bodyPr/>
          <a:lstStyle/>
          <a:p>
            <a:r>
              <a:rPr lang="en-GB" noProof="1"/>
              <a:t>| </a:t>
            </a:r>
            <a:fld id="{1336C48C-F87C-4E4B-81EF-5027B17D1F61}" type="slidenum">
              <a:rPr lang="en-GB" noProof="1" smtClean="0"/>
              <a:pPr/>
              <a:t>‹nr.›</a:t>
            </a:fld>
            <a:endParaRPr lang="en-GB" noProof="1"/>
          </a:p>
        </p:txBody>
      </p:sp>
      <p:sp>
        <p:nvSpPr>
          <p:cNvPr id="2" name="Title 5"/>
          <p:cNvSpPr>
            <a:spLocks noGrp="1" noSelect="1"/>
          </p:cNvSpPr>
          <p:nvPr>
            <p:ph type="title" hasCustomPrompt="1"/>
          </p:nvPr>
        </p:nvSpPr>
        <p:spPr bwMode="gray">
          <a:xfrm>
            <a:off x="864000" y="895740"/>
            <a:ext cx="10440000" cy="288000"/>
          </a:xfrm>
        </p:spPr>
        <p:txBody>
          <a:bodyPr/>
          <a:lstStyle>
            <a:lvl1pPr>
              <a:defRPr sz="2000"/>
            </a:lvl1pPr>
          </a:lstStyle>
          <a:p>
            <a:r>
              <a:rPr lang="en-GB" noProof="1"/>
              <a:t>[Titel]</a:t>
            </a:r>
          </a:p>
        </p:txBody>
      </p:sp>
      <p:sp>
        <p:nvSpPr>
          <p:cNvPr id="10" name="Kopregel 6 (JU-Free)"/>
          <p:cNvSpPr>
            <a:spLocks noGrp="1"/>
          </p:cNvSpPr>
          <p:nvPr>
            <p:ph type="body" sz="quarter" idx="1002" hasCustomPrompt="1"/>
          </p:nvPr>
        </p:nvSpPr>
        <p:spPr>
          <a:xfrm>
            <a:off x="864000" y="680400"/>
            <a:ext cx="10440000" cy="216000"/>
          </a:xfrm>
        </p:spPr>
        <p:txBody>
          <a:bodyPr/>
          <a:lstStyle>
            <a:lvl1pPr marL="0" indent="0">
              <a:spcBef>
                <a:spcPts val="0"/>
              </a:spcBef>
              <a:buNone/>
              <a:defRPr cap="all" baseline="0">
                <a:solidFill>
                  <a:schemeClr val="accent5"/>
                </a:solidFill>
              </a:defRPr>
            </a:lvl1pPr>
            <a:lvl2pPr marL="0" indent="0">
              <a:spcBef>
                <a:spcPts val="0"/>
              </a:spcBef>
              <a:buNone/>
              <a:defRPr cap="all">
                <a:solidFill>
                  <a:schemeClr val="accent5"/>
                </a:solidFill>
              </a:defRPr>
            </a:lvl2pPr>
            <a:lvl3pPr marL="0" indent="0">
              <a:spcBef>
                <a:spcPts val="0"/>
              </a:spcBef>
              <a:buFont typeface="Arial" panose="020B0604020202020204" pitchFamily="34" charset="0"/>
              <a:buNone/>
              <a:defRPr cap="all">
                <a:solidFill>
                  <a:schemeClr val="accent5"/>
                </a:solidFill>
              </a:defRPr>
            </a:lvl3pPr>
            <a:lvl4pPr marL="0" indent="0">
              <a:spcBef>
                <a:spcPts val="0"/>
              </a:spcBef>
              <a:buFont typeface="Arial" panose="020B0604020202020204" pitchFamily="34" charset="0"/>
              <a:buNone/>
              <a:defRPr cap="all">
                <a:solidFill>
                  <a:schemeClr val="accent5"/>
                </a:solidFill>
              </a:defRPr>
            </a:lvl4pPr>
            <a:lvl5pPr marL="0" indent="0">
              <a:spcBef>
                <a:spcPts val="0"/>
              </a:spcBef>
              <a:buFont typeface="Arial" panose="020B0604020202020204" pitchFamily="34" charset="0"/>
              <a:buNone/>
              <a:defRPr cap="all">
                <a:solidFill>
                  <a:schemeClr val="accent5"/>
                </a:solidFill>
              </a:defRPr>
            </a:lvl5pPr>
            <a:lvl6pPr marL="0" indent="0">
              <a:spcBef>
                <a:spcPts val="0"/>
              </a:spcBef>
              <a:buFont typeface="Arial" panose="020B0604020202020204" pitchFamily="34" charset="0"/>
              <a:buNone/>
              <a:defRPr cap="all">
                <a:solidFill>
                  <a:schemeClr val="accent5"/>
                </a:solidFill>
              </a:defRPr>
            </a:lvl6pPr>
            <a:lvl7pPr marL="0" indent="0">
              <a:spcBef>
                <a:spcPts val="0"/>
              </a:spcBef>
              <a:buFont typeface="Arial" panose="020B0604020202020204" pitchFamily="34" charset="0"/>
              <a:buNone/>
              <a:defRPr cap="all">
                <a:solidFill>
                  <a:schemeClr val="accent5"/>
                </a:solidFill>
              </a:defRPr>
            </a:lvl7pPr>
            <a:lvl8pPr marL="0" indent="0">
              <a:spcBef>
                <a:spcPts val="0"/>
              </a:spcBef>
              <a:buFont typeface="Arial" panose="020B0604020202020204" pitchFamily="34" charset="0"/>
              <a:buNone/>
              <a:defRPr cap="all">
                <a:solidFill>
                  <a:schemeClr val="accent5"/>
                </a:solidFill>
              </a:defRPr>
            </a:lvl8pPr>
            <a:lvl9pPr marL="0" indent="0">
              <a:spcBef>
                <a:spcPts val="0"/>
              </a:spcBef>
              <a:buFont typeface="Arial" panose="020B0604020202020204" pitchFamily="34" charset="0"/>
              <a:buNone/>
              <a:defRPr cap="all">
                <a:solidFill>
                  <a:schemeClr val="accent5"/>
                </a:solidFill>
              </a:defRPr>
            </a:lvl9pPr>
          </a:lstStyle>
          <a:p>
            <a:pPr lvl="0"/>
            <a:r>
              <a:rPr lang="en-GB"/>
              <a:t>[header line]</a:t>
            </a:r>
          </a:p>
          <a:p>
            <a:pPr lvl="0"/>
            <a:r>
              <a:rPr lang="en-GB"/>
              <a:t>JU-LEVEL1=</a:t>
            </a:r>
            <a:r>
              <a:rPr lang="en-GB" err="1"/>
              <a:t>Standaard</a:t>
            </a:r>
            <a:endParaRPr lang="en-GB"/>
          </a:p>
        </p:txBody>
      </p:sp>
      <p:sp>
        <p:nvSpPr>
          <p:cNvPr id="5" name="Frame text 7 (JU-Free)"/>
          <p:cNvSpPr>
            <a:spLocks noGrp="1"/>
          </p:cNvSpPr>
          <p:nvPr>
            <p:ph type="body" sz="quarter" idx="1003" hasCustomPrompt="1"/>
          </p:nvPr>
        </p:nvSpPr>
        <p:spPr>
          <a:xfrm>
            <a:off x="1065213" y="2134800"/>
            <a:ext cx="10062000" cy="3636000"/>
          </a:xfrm>
        </p:spPr>
        <p:txBody>
          <a:bodyPr numCol="2" spcCol="1080000"/>
          <a:lstStyle>
            <a:lvl1pPr>
              <a:defRPr/>
            </a:lvl1pPr>
            <a:lvl4pPr>
              <a:defRPr/>
            </a:lvl4pPr>
            <a:lvl5pPr>
              <a:defRPr/>
            </a:lvl5pPr>
            <a:lvl6pPr>
              <a:defRPr baseline="0"/>
            </a:lvl6pPr>
            <a:lvl7pPr>
              <a:defRPr/>
            </a:lvl7pPr>
          </a:lstStyle>
          <a:p>
            <a:pPr lvl="0"/>
            <a:r>
              <a:rPr lang="en-GB"/>
              <a:t>[Tekst 2-kolomsindeling]</a:t>
            </a:r>
          </a:p>
          <a:p>
            <a:pPr lvl="0"/>
            <a:r>
              <a:rPr lang="en-GB"/>
              <a:t>JU-LEVEL1=Standaard</a:t>
            </a:r>
          </a:p>
          <a:p>
            <a:pPr lvl="1"/>
            <a:r>
              <a:rPr lang="en-GB"/>
              <a:t>JU-LEVEL2=</a:t>
            </a:r>
            <a:r>
              <a:rPr lang="en-GB" noProof="1"/>
              <a:t> Opsomming 2e niveau</a:t>
            </a:r>
            <a:endParaRPr lang="en-GB"/>
          </a:p>
          <a:p>
            <a:pPr lvl="2"/>
            <a:r>
              <a:rPr lang="en-GB"/>
              <a:t>JU-LEVEL3=</a:t>
            </a:r>
            <a:r>
              <a:rPr lang="en-GB" noProof="1"/>
              <a:t> Opsomming nummer 1e niveau</a:t>
            </a:r>
            <a:endParaRPr lang="en-GB"/>
          </a:p>
          <a:p>
            <a:pPr lvl="3"/>
            <a:r>
              <a:rPr lang="en-GB"/>
              <a:t>JU-LEVEL4=Kop</a:t>
            </a:r>
          </a:p>
          <a:p>
            <a:pPr lvl="4"/>
            <a:r>
              <a:rPr lang="en-GB"/>
              <a:t>JU-LEVEL5=Basistekst</a:t>
            </a:r>
          </a:p>
          <a:p>
            <a:pPr lvl="5"/>
            <a:r>
              <a:rPr lang="en-GB"/>
              <a:t>JU-LEVEL6=Zwevend 1e niveau</a:t>
            </a:r>
          </a:p>
          <a:p>
            <a:pPr lvl="6"/>
            <a:r>
              <a:rPr lang="en-GB"/>
              <a:t>JU-LEVEL7=Zwevend 2e niveau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 name="Date Placeholder 1"/>
          <p:cNvSpPr>
            <a:spLocks noGrp="1" noSelect="1"/>
          </p:cNvSpPr>
          <p:nvPr>
            <p:ph type="dt" sz="half" idx="2"/>
          </p:nvPr>
        </p:nvSpPr>
        <p:spPr bwMode="gray">
          <a:xfrm>
            <a:off x="9816205" y="6489368"/>
            <a:ext cx="1260222"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en-GB" noProof="1" smtClean="0"/>
              <a:t>09 October 2024</a:t>
            </a:fld>
            <a:endParaRPr lang="en-GB" noProof="1"/>
          </a:p>
        </p:txBody>
      </p:sp>
      <p:sp>
        <p:nvSpPr>
          <p:cNvPr id="5" name="Footer Placeholder 2"/>
          <p:cNvSpPr>
            <a:spLocks noGrp="1" noSelect="1"/>
          </p:cNvSpPr>
          <p:nvPr>
            <p:ph type="ftr" sz="quarter" idx="3"/>
          </p:nvPr>
        </p:nvSpPr>
        <p:spPr bwMode="gray">
          <a:xfrm>
            <a:off x="1065600" y="6489368"/>
            <a:ext cx="3060000"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en-GB" noProof="1"/>
              <a:t>[Voettekst]</a:t>
            </a:r>
          </a:p>
        </p:txBody>
      </p:sp>
      <p:sp>
        <p:nvSpPr>
          <p:cNvPr id="6" name="Slide Number Placeholder 3"/>
          <p:cNvSpPr>
            <a:spLocks noGrp="1" noSelect="1"/>
          </p:cNvSpPr>
          <p:nvPr>
            <p:ph type="sldNum" sz="quarter" idx="4"/>
          </p:nvPr>
        </p:nvSpPr>
        <p:spPr bwMode="gray">
          <a:xfrm>
            <a:off x="11116439" y="6489368"/>
            <a:ext cx="38958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en-GB" noProof="1">
                <a:solidFill>
                  <a:schemeClr val="accent1"/>
                </a:solidFill>
              </a:rPr>
              <a:t>|</a:t>
            </a:r>
            <a:r>
              <a:rPr lang="en-GB" noProof="1"/>
              <a:t> </a:t>
            </a:r>
            <a:fld id="{1336C48C-F87C-4E4B-81EF-5027B17D1F61}" type="slidenum">
              <a:rPr lang="en-GB" noProof="1" smtClean="0"/>
              <a:pPr/>
              <a:t>‹nr.›</a:t>
            </a:fld>
            <a:endParaRPr lang="en-GB" noProof="1"/>
          </a:p>
        </p:txBody>
      </p:sp>
      <p:sp>
        <p:nvSpPr>
          <p:cNvPr id="3" name="Frame text 4 (JU-Free)"/>
          <p:cNvSpPr>
            <a:spLocks noGrp="1"/>
          </p:cNvSpPr>
          <p:nvPr>
            <p:ph type="body" idx="1"/>
          </p:nvPr>
        </p:nvSpPr>
        <p:spPr bwMode="gray">
          <a:xfrm>
            <a:off x="1066027" y="1773930"/>
            <a:ext cx="10440000" cy="4428000"/>
          </a:xfrm>
          <a:prstGeom prst="rect">
            <a:avLst/>
          </a:prstGeom>
        </p:spPr>
        <p:txBody>
          <a:bodyPr vert="horz" lIns="0" tIns="0" rIns="0" bIns="0" rtlCol="0">
            <a:noAutofit/>
          </a:bodyPr>
          <a:lstStyle/>
          <a:p>
            <a:pPr lvl="0"/>
            <a:r>
              <a:rPr lang="en-GB" noProof="1"/>
              <a:t>JU-LEVEL1=Opsomming 1e niveau</a:t>
            </a:r>
          </a:p>
          <a:p>
            <a:pPr lvl="1"/>
            <a:r>
              <a:rPr lang="en-GB" noProof="1"/>
              <a:t>JU-LEVEL2=Opsomming 2e niveau</a:t>
            </a:r>
          </a:p>
          <a:p>
            <a:pPr lvl="2"/>
            <a:r>
              <a:rPr lang="en-GB" noProof="1"/>
              <a:t>JU-LEVEL3=Opsomming nummer 1e niveau</a:t>
            </a:r>
          </a:p>
          <a:p>
            <a:pPr lvl="3"/>
            <a:r>
              <a:rPr lang="en-GB" noProof="1"/>
              <a:t>JU-LEVEL4=Kop</a:t>
            </a:r>
          </a:p>
          <a:p>
            <a:pPr lvl="4"/>
            <a:r>
              <a:rPr lang="en-GB" noProof="1"/>
              <a:t>JU-LEVEL5=Basistekst</a:t>
            </a:r>
          </a:p>
          <a:p>
            <a:pPr lvl="5"/>
            <a:r>
              <a:rPr lang="en-GB" noProof="1"/>
              <a:t>JU-LEVEL6=Zwevend 1e niveau</a:t>
            </a:r>
          </a:p>
          <a:p>
            <a:pPr lvl="6"/>
            <a:r>
              <a:rPr lang="en-GB" noProof="1"/>
              <a:t>JU-LEVEL7=Zwevend 2e niveau</a:t>
            </a:r>
          </a:p>
        </p:txBody>
      </p:sp>
      <p:sp>
        <p:nvSpPr>
          <p:cNvPr id="2" name="Title Placeholder 5"/>
          <p:cNvSpPr>
            <a:spLocks noGrp="1" noSelect="1"/>
          </p:cNvSpPr>
          <p:nvPr>
            <p:ph type="title"/>
          </p:nvPr>
        </p:nvSpPr>
        <p:spPr bwMode="gray">
          <a:xfrm>
            <a:off x="864817" y="469373"/>
            <a:ext cx="10440000" cy="720000"/>
          </a:xfrm>
          <a:prstGeom prst="rect">
            <a:avLst/>
          </a:prstGeom>
        </p:spPr>
        <p:txBody>
          <a:bodyPr vert="horz" lIns="0" tIns="0" rIns="0" bIns="0" rtlCol="0" anchor="t">
            <a:noAutofit/>
          </a:bodyPr>
          <a:lstStyle/>
          <a:p>
            <a:r>
              <a:rPr lang="en-GB" noProof="1"/>
              <a:t>[Title]</a:t>
            </a:r>
          </a:p>
        </p:txBody>
      </p:sp>
      <p:sp>
        <p:nvSpPr>
          <p:cNvPr id="9" name="Frame 6"/>
          <p:cNvSpPr>
            <a:spLocks noSelect="1"/>
          </p:cNvSpPr>
          <p:nvPr userDrawn="1"/>
        </p:nvSpPr>
        <p:spPr bwMode="auto">
          <a:xfrm>
            <a:off x="4687888" y="6499226"/>
            <a:ext cx="1212850" cy="125413"/>
          </a:xfrm>
          <a:custGeom>
            <a:avLst/>
            <a:gdLst>
              <a:gd name="T0" fmla="*/ 52 w 3822"/>
              <a:gd name="T1" fmla="*/ 23 h 395"/>
              <a:gd name="T2" fmla="*/ 0 w 3822"/>
              <a:gd name="T3" fmla="*/ 301 h 395"/>
              <a:gd name="T4" fmla="*/ 80 w 3822"/>
              <a:gd name="T5" fmla="*/ 202 h 395"/>
              <a:gd name="T6" fmla="*/ 243 w 3822"/>
              <a:gd name="T7" fmla="*/ 315 h 395"/>
              <a:gd name="T8" fmla="*/ 91 w 3822"/>
              <a:gd name="T9" fmla="*/ 49 h 395"/>
              <a:gd name="T10" fmla="*/ 295 w 3822"/>
              <a:gd name="T11" fmla="*/ 130 h 395"/>
              <a:gd name="T12" fmla="*/ 280 w 3822"/>
              <a:gd name="T13" fmla="*/ 268 h 395"/>
              <a:gd name="T14" fmla="*/ 472 w 3822"/>
              <a:gd name="T15" fmla="*/ 301 h 395"/>
              <a:gd name="T16" fmla="*/ 395 w 3822"/>
              <a:gd name="T17" fmla="*/ 243 h 395"/>
              <a:gd name="T18" fmla="*/ 606 w 3822"/>
              <a:gd name="T19" fmla="*/ 31 h 395"/>
              <a:gd name="T20" fmla="*/ 627 w 3822"/>
              <a:gd name="T21" fmla="*/ 289 h 395"/>
              <a:gd name="T22" fmla="*/ 585 w 3822"/>
              <a:gd name="T23" fmla="*/ 135 h 395"/>
              <a:gd name="T24" fmla="*/ 798 w 3822"/>
              <a:gd name="T25" fmla="*/ 13 h 395"/>
              <a:gd name="T26" fmla="*/ 749 w 3822"/>
              <a:gd name="T27" fmla="*/ 284 h 395"/>
              <a:gd name="T28" fmla="*/ 886 w 3822"/>
              <a:gd name="T29" fmla="*/ 213 h 395"/>
              <a:gd name="T30" fmla="*/ 1016 w 3822"/>
              <a:gd name="T31" fmla="*/ 210 h 395"/>
              <a:gd name="T32" fmla="*/ 1340 w 3822"/>
              <a:gd name="T33" fmla="*/ 290 h 395"/>
              <a:gd name="T34" fmla="*/ 1260 w 3822"/>
              <a:gd name="T35" fmla="*/ 107 h 395"/>
              <a:gd name="T36" fmla="*/ 1349 w 3822"/>
              <a:gd name="T37" fmla="*/ 145 h 395"/>
              <a:gd name="T38" fmla="*/ 1398 w 3822"/>
              <a:gd name="T39" fmla="*/ 207 h 395"/>
              <a:gd name="T40" fmla="*/ 1568 w 3822"/>
              <a:gd name="T41" fmla="*/ 9 h 395"/>
              <a:gd name="T42" fmla="*/ 1528 w 3822"/>
              <a:gd name="T43" fmla="*/ 320 h 395"/>
              <a:gd name="T44" fmla="*/ 1662 w 3822"/>
              <a:gd name="T45" fmla="*/ 294 h 395"/>
              <a:gd name="T46" fmla="*/ 2053 w 3822"/>
              <a:gd name="T47" fmla="*/ 134 h 395"/>
              <a:gd name="T48" fmla="*/ 1800 w 3822"/>
              <a:gd name="T49" fmla="*/ 21 h 395"/>
              <a:gd name="T50" fmla="*/ 1884 w 3822"/>
              <a:gd name="T51" fmla="*/ 258 h 395"/>
              <a:gd name="T52" fmla="*/ 2036 w 3822"/>
              <a:gd name="T53" fmla="*/ 23 h 395"/>
              <a:gd name="T54" fmla="*/ 2234 w 3822"/>
              <a:gd name="T55" fmla="*/ 310 h 395"/>
              <a:gd name="T56" fmla="*/ 2179 w 3822"/>
              <a:gd name="T57" fmla="*/ 278 h 395"/>
              <a:gd name="T58" fmla="*/ 2115 w 3822"/>
              <a:gd name="T59" fmla="*/ 293 h 395"/>
              <a:gd name="T60" fmla="*/ 2172 w 3822"/>
              <a:gd name="T61" fmla="*/ 114 h 395"/>
              <a:gd name="T62" fmla="*/ 2326 w 3822"/>
              <a:gd name="T63" fmla="*/ 293 h 395"/>
              <a:gd name="T64" fmla="*/ 2425 w 3822"/>
              <a:gd name="T65" fmla="*/ 314 h 395"/>
              <a:gd name="T66" fmla="*/ 2372 w 3822"/>
              <a:gd name="T67" fmla="*/ 119 h 395"/>
              <a:gd name="T68" fmla="*/ 2476 w 3822"/>
              <a:gd name="T69" fmla="*/ 303 h 395"/>
              <a:gd name="T70" fmla="*/ 2572 w 3822"/>
              <a:gd name="T71" fmla="*/ 303 h 395"/>
              <a:gd name="T72" fmla="*/ 2595 w 3822"/>
              <a:gd name="T73" fmla="*/ 111 h 395"/>
              <a:gd name="T74" fmla="*/ 2622 w 3822"/>
              <a:gd name="T75" fmla="*/ 221 h 395"/>
              <a:gd name="T76" fmla="*/ 2699 w 3822"/>
              <a:gd name="T77" fmla="*/ 111 h 395"/>
              <a:gd name="T78" fmla="*/ 2881 w 3822"/>
              <a:gd name="T79" fmla="*/ 262 h 395"/>
              <a:gd name="T80" fmla="*/ 2772 w 3822"/>
              <a:gd name="T81" fmla="*/ 178 h 395"/>
              <a:gd name="T82" fmla="*/ 3010 w 3822"/>
              <a:gd name="T83" fmla="*/ 242 h 395"/>
              <a:gd name="T84" fmla="*/ 2934 w 3822"/>
              <a:gd name="T85" fmla="*/ 310 h 395"/>
              <a:gd name="T86" fmla="*/ 2990 w 3822"/>
              <a:gd name="T87" fmla="*/ 107 h 395"/>
              <a:gd name="T88" fmla="*/ 3268 w 3822"/>
              <a:gd name="T89" fmla="*/ 257 h 395"/>
              <a:gd name="T90" fmla="*/ 3128 w 3822"/>
              <a:gd name="T91" fmla="*/ 171 h 395"/>
              <a:gd name="T92" fmla="*/ 3190 w 3822"/>
              <a:gd name="T93" fmla="*/ 184 h 395"/>
              <a:gd name="T94" fmla="*/ 3402 w 3822"/>
              <a:gd name="T95" fmla="*/ 315 h 395"/>
              <a:gd name="T96" fmla="*/ 3305 w 3822"/>
              <a:gd name="T97" fmla="*/ 127 h 395"/>
              <a:gd name="T98" fmla="*/ 3397 w 3822"/>
              <a:gd name="T99" fmla="*/ 293 h 395"/>
              <a:gd name="T100" fmla="*/ 3467 w 3822"/>
              <a:gd name="T101" fmla="*/ 270 h 395"/>
              <a:gd name="T102" fmla="*/ 3445 w 3822"/>
              <a:gd name="T103" fmla="*/ 111 h 395"/>
              <a:gd name="T104" fmla="*/ 3513 w 3822"/>
              <a:gd name="T105" fmla="*/ 102 h 395"/>
              <a:gd name="T106" fmla="*/ 3515 w 3822"/>
              <a:gd name="T107" fmla="*/ 158 h 395"/>
              <a:gd name="T108" fmla="*/ 3628 w 3822"/>
              <a:gd name="T109" fmla="*/ 362 h 395"/>
              <a:gd name="T110" fmla="*/ 3636 w 3822"/>
              <a:gd name="T111" fmla="*/ 139 h 395"/>
              <a:gd name="T112" fmla="*/ 3704 w 3822"/>
              <a:gd name="T113" fmla="*/ 128 h 395"/>
              <a:gd name="T114" fmla="*/ 3751 w 3822"/>
              <a:gd name="T115" fmla="*/ 111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395">
                <a:moveTo>
                  <a:pt x="245" y="293"/>
                </a:moveTo>
                <a:cubicBezTo>
                  <a:pt x="233" y="290"/>
                  <a:pt x="227" y="286"/>
                  <a:pt x="216" y="270"/>
                </a:cubicBezTo>
                <a:cubicBezTo>
                  <a:pt x="202" y="250"/>
                  <a:pt x="174" y="201"/>
                  <a:pt x="165" y="182"/>
                </a:cubicBezTo>
                <a:cubicBezTo>
                  <a:pt x="164" y="178"/>
                  <a:pt x="162" y="174"/>
                  <a:pt x="159" y="169"/>
                </a:cubicBezTo>
                <a:cubicBezTo>
                  <a:pt x="158" y="168"/>
                  <a:pt x="157" y="167"/>
                  <a:pt x="157" y="166"/>
                </a:cubicBezTo>
                <a:cubicBezTo>
                  <a:pt x="157" y="164"/>
                  <a:pt x="158" y="164"/>
                  <a:pt x="167" y="161"/>
                </a:cubicBezTo>
                <a:cubicBezTo>
                  <a:pt x="194" y="154"/>
                  <a:pt x="214" y="124"/>
                  <a:pt x="214" y="92"/>
                </a:cubicBezTo>
                <a:cubicBezTo>
                  <a:pt x="214" y="74"/>
                  <a:pt x="206" y="55"/>
                  <a:pt x="194" y="42"/>
                </a:cubicBezTo>
                <a:cubicBezTo>
                  <a:pt x="180" y="27"/>
                  <a:pt x="161" y="21"/>
                  <a:pt x="132" y="21"/>
                </a:cubicBezTo>
                <a:cubicBezTo>
                  <a:pt x="125" y="21"/>
                  <a:pt x="118" y="21"/>
                  <a:pt x="110" y="21"/>
                </a:cubicBezTo>
                <a:cubicBezTo>
                  <a:pt x="72" y="23"/>
                  <a:pt x="72" y="23"/>
                  <a:pt x="52" y="23"/>
                </a:cubicBezTo>
                <a:cubicBezTo>
                  <a:pt x="39" y="23"/>
                  <a:pt x="29" y="22"/>
                  <a:pt x="22" y="22"/>
                </a:cubicBezTo>
                <a:cubicBezTo>
                  <a:pt x="15" y="21"/>
                  <a:pt x="9" y="21"/>
                  <a:pt x="5" y="21"/>
                </a:cubicBezTo>
                <a:cubicBezTo>
                  <a:pt x="1" y="21"/>
                  <a:pt x="0" y="23"/>
                  <a:pt x="0" y="28"/>
                </a:cubicBezTo>
                <a:cubicBezTo>
                  <a:pt x="0" y="36"/>
                  <a:pt x="0" y="36"/>
                  <a:pt x="0" y="36"/>
                </a:cubicBezTo>
                <a:cubicBezTo>
                  <a:pt x="0" y="42"/>
                  <a:pt x="2" y="43"/>
                  <a:pt x="11" y="45"/>
                </a:cubicBezTo>
                <a:cubicBezTo>
                  <a:pt x="24" y="49"/>
                  <a:pt x="27" y="52"/>
                  <a:pt x="28" y="62"/>
                </a:cubicBezTo>
                <a:cubicBezTo>
                  <a:pt x="28" y="79"/>
                  <a:pt x="29" y="108"/>
                  <a:pt x="29" y="134"/>
                </a:cubicBezTo>
                <a:cubicBezTo>
                  <a:pt x="29" y="202"/>
                  <a:pt x="29" y="202"/>
                  <a:pt x="29" y="202"/>
                </a:cubicBezTo>
                <a:cubicBezTo>
                  <a:pt x="29" y="228"/>
                  <a:pt x="28" y="258"/>
                  <a:pt x="28" y="274"/>
                </a:cubicBezTo>
                <a:cubicBezTo>
                  <a:pt x="27" y="284"/>
                  <a:pt x="24" y="288"/>
                  <a:pt x="11" y="291"/>
                </a:cubicBezTo>
                <a:cubicBezTo>
                  <a:pt x="2" y="293"/>
                  <a:pt x="0" y="294"/>
                  <a:pt x="0" y="301"/>
                </a:cubicBezTo>
                <a:cubicBezTo>
                  <a:pt x="0" y="309"/>
                  <a:pt x="0" y="309"/>
                  <a:pt x="0" y="309"/>
                </a:cubicBezTo>
                <a:cubicBezTo>
                  <a:pt x="0" y="314"/>
                  <a:pt x="1" y="315"/>
                  <a:pt x="6" y="315"/>
                </a:cubicBezTo>
                <a:cubicBezTo>
                  <a:pt x="8" y="315"/>
                  <a:pt x="15" y="315"/>
                  <a:pt x="22" y="315"/>
                </a:cubicBezTo>
                <a:cubicBezTo>
                  <a:pt x="30" y="314"/>
                  <a:pt x="40" y="314"/>
                  <a:pt x="55" y="314"/>
                </a:cubicBezTo>
                <a:cubicBezTo>
                  <a:pt x="68" y="314"/>
                  <a:pt x="79" y="314"/>
                  <a:pt x="87" y="315"/>
                </a:cubicBezTo>
                <a:cubicBezTo>
                  <a:pt x="94" y="315"/>
                  <a:pt x="101" y="315"/>
                  <a:pt x="103" y="315"/>
                </a:cubicBezTo>
                <a:cubicBezTo>
                  <a:pt x="107" y="315"/>
                  <a:pt x="109" y="314"/>
                  <a:pt x="109" y="309"/>
                </a:cubicBezTo>
                <a:cubicBezTo>
                  <a:pt x="109" y="301"/>
                  <a:pt x="109" y="301"/>
                  <a:pt x="109" y="301"/>
                </a:cubicBezTo>
                <a:cubicBezTo>
                  <a:pt x="109" y="294"/>
                  <a:pt x="107" y="293"/>
                  <a:pt x="98" y="291"/>
                </a:cubicBezTo>
                <a:cubicBezTo>
                  <a:pt x="85" y="288"/>
                  <a:pt x="81" y="284"/>
                  <a:pt x="81" y="274"/>
                </a:cubicBezTo>
                <a:cubicBezTo>
                  <a:pt x="81" y="261"/>
                  <a:pt x="80" y="224"/>
                  <a:pt x="80" y="202"/>
                </a:cubicBezTo>
                <a:cubicBezTo>
                  <a:pt x="80" y="182"/>
                  <a:pt x="80" y="182"/>
                  <a:pt x="80" y="182"/>
                </a:cubicBezTo>
                <a:cubicBezTo>
                  <a:pt x="80" y="177"/>
                  <a:pt x="82" y="174"/>
                  <a:pt x="85" y="174"/>
                </a:cubicBezTo>
                <a:cubicBezTo>
                  <a:pt x="91" y="175"/>
                  <a:pt x="91" y="175"/>
                  <a:pt x="91" y="175"/>
                </a:cubicBezTo>
                <a:cubicBezTo>
                  <a:pt x="91" y="175"/>
                  <a:pt x="92" y="175"/>
                  <a:pt x="94" y="174"/>
                </a:cubicBezTo>
                <a:cubicBezTo>
                  <a:pt x="97" y="174"/>
                  <a:pt x="97" y="174"/>
                  <a:pt x="97" y="174"/>
                </a:cubicBezTo>
                <a:cubicBezTo>
                  <a:pt x="107" y="174"/>
                  <a:pt x="108" y="176"/>
                  <a:pt x="115" y="191"/>
                </a:cubicBezTo>
                <a:cubicBezTo>
                  <a:pt x="130" y="221"/>
                  <a:pt x="158" y="281"/>
                  <a:pt x="161" y="290"/>
                </a:cubicBezTo>
                <a:cubicBezTo>
                  <a:pt x="171" y="315"/>
                  <a:pt x="171" y="315"/>
                  <a:pt x="179" y="315"/>
                </a:cubicBezTo>
                <a:cubicBezTo>
                  <a:pt x="186" y="315"/>
                  <a:pt x="186" y="315"/>
                  <a:pt x="186" y="315"/>
                </a:cubicBezTo>
                <a:cubicBezTo>
                  <a:pt x="195" y="315"/>
                  <a:pt x="204" y="315"/>
                  <a:pt x="210" y="315"/>
                </a:cubicBezTo>
                <a:cubicBezTo>
                  <a:pt x="220" y="315"/>
                  <a:pt x="234" y="315"/>
                  <a:pt x="243" y="315"/>
                </a:cubicBezTo>
                <a:cubicBezTo>
                  <a:pt x="246" y="315"/>
                  <a:pt x="246" y="315"/>
                  <a:pt x="246" y="315"/>
                </a:cubicBezTo>
                <a:cubicBezTo>
                  <a:pt x="251" y="315"/>
                  <a:pt x="253" y="313"/>
                  <a:pt x="253" y="310"/>
                </a:cubicBezTo>
                <a:cubicBezTo>
                  <a:pt x="253" y="302"/>
                  <a:pt x="253" y="302"/>
                  <a:pt x="253" y="302"/>
                </a:cubicBezTo>
                <a:cubicBezTo>
                  <a:pt x="253" y="296"/>
                  <a:pt x="253" y="295"/>
                  <a:pt x="245" y="293"/>
                </a:cubicBezTo>
                <a:close/>
                <a:moveTo>
                  <a:pt x="89" y="150"/>
                </a:moveTo>
                <a:cubicBezTo>
                  <a:pt x="82" y="150"/>
                  <a:pt x="80" y="148"/>
                  <a:pt x="81" y="140"/>
                </a:cubicBezTo>
                <a:cubicBezTo>
                  <a:pt x="80" y="129"/>
                  <a:pt x="80" y="129"/>
                  <a:pt x="80" y="129"/>
                </a:cubicBezTo>
                <a:cubicBezTo>
                  <a:pt x="80" y="114"/>
                  <a:pt x="80" y="114"/>
                  <a:pt x="80" y="114"/>
                </a:cubicBezTo>
                <a:cubicBezTo>
                  <a:pt x="81" y="64"/>
                  <a:pt x="81" y="64"/>
                  <a:pt x="81" y="64"/>
                </a:cubicBezTo>
                <a:cubicBezTo>
                  <a:pt x="81" y="55"/>
                  <a:pt x="81" y="55"/>
                  <a:pt x="81" y="55"/>
                </a:cubicBezTo>
                <a:cubicBezTo>
                  <a:pt x="81" y="50"/>
                  <a:pt x="82" y="49"/>
                  <a:pt x="91" y="49"/>
                </a:cubicBezTo>
                <a:cubicBezTo>
                  <a:pt x="107" y="49"/>
                  <a:pt x="118" y="50"/>
                  <a:pt x="126" y="52"/>
                </a:cubicBezTo>
                <a:cubicBezTo>
                  <a:pt x="146" y="57"/>
                  <a:pt x="159" y="75"/>
                  <a:pt x="159" y="98"/>
                </a:cubicBezTo>
                <a:cubicBezTo>
                  <a:pt x="159" y="114"/>
                  <a:pt x="152" y="130"/>
                  <a:pt x="141" y="139"/>
                </a:cubicBezTo>
                <a:cubicBezTo>
                  <a:pt x="131" y="147"/>
                  <a:pt x="116" y="150"/>
                  <a:pt x="89" y="150"/>
                </a:cubicBezTo>
                <a:close/>
                <a:moveTo>
                  <a:pt x="462" y="293"/>
                </a:moveTo>
                <a:cubicBezTo>
                  <a:pt x="452" y="293"/>
                  <a:pt x="448" y="291"/>
                  <a:pt x="444" y="289"/>
                </a:cubicBezTo>
                <a:cubicBezTo>
                  <a:pt x="439" y="284"/>
                  <a:pt x="439" y="284"/>
                  <a:pt x="439" y="242"/>
                </a:cubicBezTo>
                <a:cubicBezTo>
                  <a:pt x="441" y="165"/>
                  <a:pt x="441" y="165"/>
                  <a:pt x="441" y="165"/>
                </a:cubicBezTo>
                <a:cubicBezTo>
                  <a:pt x="441" y="125"/>
                  <a:pt x="417" y="106"/>
                  <a:pt x="364" y="106"/>
                </a:cubicBezTo>
                <a:cubicBezTo>
                  <a:pt x="349" y="106"/>
                  <a:pt x="326" y="109"/>
                  <a:pt x="312" y="112"/>
                </a:cubicBezTo>
                <a:cubicBezTo>
                  <a:pt x="299" y="116"/>
                  <a:pt x="296" y="119"/>
                  <a:pt x="295" y="130"/>
                </a:cubicBezTo>
                <a:cubicBezTo>
                  <a:pt x="292" y="152"/>
                  <a:pt x="292" y="152"/>
                  <a:pt x="292" y="152"/>
                </a:cubicBezTo>
                <a:cubicBezTo>
                  <a:pt x="292" y="154"/>
                  <a:pt x="292" y="154"/>
                  <a:pt x="292" y="154"/>
                </a:cubicBezTo>
                <a:cubicBezTo>
                  <a:pt x="292" y="158"/>
                  <a:pt x="293" y="159"/>
                  <a:pt x="295" y="159"/>
                </a:cubicBezTo>
                <a:cubicBezTo>
                  <a:pt x="296" y="159"/>
                  <a:pt x="298" y="159"/>
                  <a:pt x="301" y="157"/>
                </a:cubicBezTo>
                <a:cubicBezTo>
                  <a:pt x="317" y="148"/>
                  <a:pt x="340" y="141"/>
                  <a:pt x="358" y="141"/>
                </a:cubicBezTo>
                <a:cubicBezTo>
                  <a:pt x="385" y="141"/>
                  <a:pt x="395" y="152"/>
                  <a:pt x="395" y="180"/>
                </a:cubicBezTo>
                <a:cubicBezTo>
                  <a:pt x="395" y="187"/>
                  <a:pt x="395" y="187"/>
                  <a:pt x="395" y="187"/>
                </a:cubicBezTo>
                <a:cubicBezTo>
                  <a:pt x="395" y="200"/>
                  <a:pt x="393" y="202"/>
                  <a:pt x="369" y="207"/>
                </a:cubicBezTo>
                <a:cubicBezTo>
                  <a:pt x="315" y="218"/>
                  <a:pt x="315" y="218"/>
                  <a:pt x="315" y="218"/>
                </a:cubicBezTo>
                <a:cubicBezTo>
                  <a:pt x="294" y="222"/>
                  <a:pt x="293" y="222"/>
                  <a:pt x="290" y="227"/>
                </a:cubicBezTo>
                <a:cubicBezTo>
                  <a:pt x="284" y="236"/>
                  <a:pt x="280" y="253"/>
                  <a:pt x="280" y="268"/>
                </a:cubicBezTo>
                <a:cubicBezTo>
                  <a:pt x="280" y="297"/>
                  <a:pt x="300" y="320"/>
                  <a:pt x="326" y="320"/>
                </a:cubicBezTo>
                <a:cubicBezTo>
                  <a:pt x="340" y="320"/>
                  <a:pt x="355" y="316"/>
                  <a:pt x="367" y="309"/>
                </a:cubicBezTo>
                <a:cubicBezTo>
                  <a:pt x="372" y="306"/>
                  <a:pt x="389" y="294"/>
                  <a:pt x="391" y="291"/>
                </a:cubicBezTo>
                <a:cubicBezTo>
                  <a:pt x="393" y="291"/>
                  <a:pt x="394" y="290"/>
                  <a:pt x="394" y="290"/>
                </a:cubicBezTo>
                <a:cubicBezTo>
                  <a:pt x="396" y="290"/>
                  <a:pt x="397" y="293"/>
                  <a:pt x="397" y="301"/>
                </a:cubicBezTo>
                <a:cubicBezTo>
                  <a:pt x="397" y="304"/>
                  <a:pt x="398" y="314"/>
                  <a:pt x="399" y="317"/>
                </a:cubicBezTo>
                <a:cubicBezTo>
                  <a:pt x="400" y="321"/>
                  <a:pt x="402" y="323"/>
                  <a:pt x="406" y="323"/>
                </a:cubicBezTo>
                <a:cubicBezTo>
                  <a:pt x="410" y="323"/>
                  <a:pt x="413" y="323"/>
                  <a:pt x="415" y="322"/>
                </a:cubicBezTo>
                <a:cubicBezTo>
                  <a:pt x="464" y="314"/>
                  <a:pt x="464" y="314"/>
                  <a:pt x="464" y="314"/>
                </a:cubicBezTo>
                <a:cubicBezTo>
                  <a:pt x="471" y="312"/>
                  <a:pt x="472" y="312"/>
                  <a:pt x="472" y="307"/>
                </a:cubicBezTo>
                <a:cubicBezTo>
                  <a:pt x="472" y="301"/>
                  <a:pt x="472" y="301"/>
                  <a:pt x="472" y="301"/>
                </a:cubicBezTo>
                <a:cubicBezTo>
                  <a:pt x="472" y="296"/>
                  <a:pt x="470" y="294"/>
                  <a:pt x="462" y="293"/>
                </a:cubicBezTo>
                <a:close/>
                <a:moveTo>
                  <a:pt x="395" y="243"/>
                </a:moveTo>
                <a:cubicBezTo>
                  <a:pt x="395" y="258"/>
                  <a:pt x="393" y="265"/>
                  <a:pt x="387" y="271"/>
                </a:cubicBezTo>
                <a:cubicBezTo>
                  <a:pt x="378" y="281"/>
                  <a:pt x="364" y="287"/>
                  <a:pt x="353" y="287"/>
                </a:cubicBezTo>
                <a:cubicBezTo>
                  <a:pt x="339" y="287"/>
                  <a:pt x="329" y="278"/>
                  <a:pt x="329" y="263"/>
                </a:cubicBezTo>
                <a:cubicBezTo>
                  <a:pt x="329" y="252"/>
                  <a:pt x="335" y="243"/>
                  <a:pt x="346" y="237"/>
                </a:cubicBezTo>
                <a:cubicBezTo>
                  <a:pt x="355" y="232"/>
                  <a:pt x="362" y="230"/>
                  <a:pt x="385" y="225"/>
                </a:cubicBezTo>
                <a:cubicBezTo>
                  <a:pt x="389" y="224"/>
                  <a:pt x="389" y="224"/>
                  <a:pt x="389" y="224"/>
                </a:cubicBezTo>
                <a:cubicBezTo>
                  <a:pt x="391" y="224"/>
                  <a:pt x="391" y="224"/>
                  <a:pt x="392" y="224"/>
                </a:cubicBezTo>
                <a:cubicBezTo>
                  <a:pt x="395" y="224"/>
                  <a:pt x="395" y="225"/>
                  <a:pt x="395" y="231"/>
                </a:cubicBezTo>
                <a:lnTo>
                  <a:pt x="395" y="243"/>
                </a:lnTo>
                <a:close/>
                <a:moveTo>
                  <a:pt x="700" y="294"/>
                </a:moveTo>
                <a:cubicBezTo>
                  <a:pt x="682" y="292"/>
                  <a:pt x="679" y="291"/>
                  <a:pt x="675" y="283"/>
                </a:cubicBezTo>
                <a:cubicBezTo>
                  <a:pt x="673" y="277"/>
                  <a:pt x="672" y="263"/>
                  <a:pt x="672" y="209"/>
                </a:cubicBezTo>
                <a:cubicBezTo>
                  <a:pt x="672" y="135"/>
                  <a:pt x="672" y="135"/>
                  <a:pt x="672" y="135"/>
                </a:cubicBezTo>
                <a:cubicBezTo>
                  <a:pt x="675" y="8"/>
                  <a:pt x="675" y="8"/>
                  <a:pt x="675" y="8"/>
                </a:cubicBezTo>
                <a:cubicBezTo>
                  <a:pt x="675" y="3"/>
                  <a:pt x="673" y="0"/>
                  <a:pt x="669" y="0"/>
                </a:cubicBezTo>
                <a:cubicBezTo>
                  <a:pt x="669" y="0"/>
                  <a:pt x="666" y="0"/>
                  <a:pt x="664" y="1"/>
                </a:cubicBezTo>
                <a:cubicBezTo>
                  <a:pt x="605" y="9"/>
                  <a:pt x="605" y="9"/>
                  <a:pt x="605" y="9"/>
                </a:cubicBezTo>
                <a:cubicBezTo>
                  <a:pt x="599" y="10"/>
                  <a:pt x="597" y="11"/>
                  <a:pt x="597" y="15"/>
                </a:cubicBezTo>
                <a:cubicBezTo>
                  <a:pt x="597" y="23"/>
                  <a:pt x="597" y="23"/>
                  <a:pt x="597" y="23"/>
                </a:cubicBezTo>
                <a:cubicBezTo>
                  <a:pt x="597" y="29"/>
                  <a:pt x="599" y="30"/>
                  <a:pt x="606" y="31"/>
                </a:cubicBezTo>
                <a:cubicBezTo>
                  <a:pt x="624" y="34"/>
                  <a:pt x="625" y="35"/>
                  <a:pt x="625" y="57"/>
                </a:cubicBezTo>
                <a:cubicBezTo>
                  <a:pt x="626" y="101"/>
                  <a:pt x="626" y="101"/>
                  <a:pt x="626" y="101"/>
                </a:cubicBezTo>
                <a:cubicBezTo>
                  <a:pt x="626" y="108"/>
                  <a:pt x="626" y="108"/>
                  <a:pt x="626" y="109"/>
                </a:cubicBezTo>
                <a:cubicBezTo>
                  <a:pt x="626" y="112"/>
                  <a:pt x="625" y="116"/>
                  <a:pt x="623" y="116"/>
                </a:cubicBezTo>
                <a:cubicBezTo>
                  <a:pt x="623" y="116"/>
                  <a:pt x="621" y="115"/>
                  <a:pt x="620" y="114"/>
                </a:cubicBezTo>
                <a:cubicBezTo>
                  <a:pt x="615" y="111"/>
                  <a:pt x="593" y="106"/>
                  <a:pt x="582" y="106"/>
                </a:cubicBezTo>
                <a:cubicBezTo>
                  <a:pt x="527" y="106"/>
                  <a:pt x="488" y="152"/>
                  <a:pt x="488" y="220"/>
                </a:cubicBezTo>
                <a:cubicBezTo>
                  <a:pt x="488" y="278"/>
                  <a:pt x="521" y="320"/>
                  <a:pt x="566" y="320"/>
                </a:cubicBezTo>
                <a:cubicBezTo>
                  <a:pt x="579" y="320"/>
                  <a:pt x="590" y="317"/>
                  <a:pt x="602" y="308"/>
                </a:cubicBezTo>
                <a:cubicBezTo>
                  <a:pt x="609" y="303"/>
                  <a:pt x="620" y="294"/>
                  <a:pt x="623" y="291"/>
                </a:cubicBezTo>
                <a:cubicBezTo>
                  <a:pt x="625" y="289"/>
                  <a:pt x="627" y="289"/>
                  <a:pt x="627" y="289"/>
                </a:cubicBezTo>
                <a:cubicBezTo>
                  <a:pt x="630" y="289"/>
                  <a:pt x="630" y="289"/>
                  <a:pt x="631" y="299"/>
                </a:cubicBezTo>
                <a:cubicBezTo>
                  <a:pt x="632" y="317"/>
                  <a:pt x="632" y="317"/>
                  <a:pt x="632" y="317"/>
                </a:cubicBezTo>
                <a:cubicBezTo>
                  <a:pt x="632" y="322"/>
                  <a:pt x="634" y="324"/>
                  <a:pt x="637" y="324"/>
                </a:cubicBezTo>
                <a:cubicBezTo>
                  <a:pt x="638" y="324"/>
                  <a:pt x="641" y="324"/>
                  <a:pt x="644" y="323"/>
                </a:cubicBezTo>
                <a:cubicBezTo>
                  <a:pt x="697" y="313"/>
                  <a:pt x="697" y="313"/>
                  <a:pt x="697" y="313"/>
                </a:cubicBezTo>
                <a:cubicBezTo>
                  <a:pt x="704" y="312"/>
                  <a:pt x="705" y="310"/>
                  <a:pt x="705" y="306"/>
                </a:cubicBezTo>
                <a:cubicBezTo>
                  <a:pt x="705" y="298"/>
                  <a:pt x="705" y="298"/>
                  <a:pt x="705" y="298"/>
                </a:cubicBezTo>
                <a:cubicBezTo>
                  <a:pt x="705" y="296"/>
                  <a:pt x="703" y="294"/>
                  <a:pt x="700" y="294"/>
                </a:cubicBezTo>
                <a:close/>
                <a:moveTo>
                  <a:pt x="585" y="285"/>
                </a:moveTo>
                <a:cubicBezTo>
                  <a:pt x="556" y="285"/>
                  <a:pt x="537" y="253"/>
                  <a:pt x="537" y="207"/>
                </a:cubicBezTo>
                <a:cubicBezTo>
                  <a:pt x="537" y="165"/>
                  <a:pt x="556" y="135"/>
                  <a:pt x="585" y="135"/>
                </a:cubicBezTo>
                <a:cubicBezTo>
                  <a:pt x="599" y="135"/>
                  <a:pt x="612" y="143"/>
                  <a:pt x="619" y="156"/>
                </a:cubicBezTo>
                <a:cubicBezTo>
                  <a:pt x="625" y="168"/>
                  <a:pt x="628" y="185"/>
                  <a:pt x="628" y="211"/>
                </a:cubicBezTo>
                <a:cubicBezTo>
                  <a:pt x="628" y="261"/>
                  <a:pt x="614" y="285"/>
                  <a:pt x="585" y="285"/>
                </a:cubicBezTo>
                <a:close/>
                <a:moveTo>
                  <a:pt x="857" y="106"/>
                </a:moveTo>
                <a:cubicBezTo>
                  <a:pt x="837" y="106"/>
                  <a:pt x="827" y="110"/>
                  <a:pt x="814" y="124"/>
                </a:cubicBezTo>
                <a:cubicBezTo>
                  <a:pt x="805" y="134"/>
                  <a:pt x="800" y="139"/>
                  <a:pt x="798" y="139"/>
                </a:cubicBezTo>
                <a:cubicBezTo>
                  <a:pt x="797" y="139"/>
                  <a:pt x="796" y="138"/>
                  <a:pt x="796" y="136"/>
                </a:cubicBezTo>
                <a:cubicBezTo>
                  <a:pt x="796" y="134"/>
                  <a:pt x="796" y="134"/>
                  <a:pt x="796" y="134"/>
                </a:cubicBezTo>
                <a:cubicBezTo>
                  <a:pt x="796" y="126"/>
                  <a:pt x="796" y="126"/>
                  <a:pt x="796" y="126"/>
                </a:cubicBezTo>
                <a:cubicBezTo>
                  <a:pt x="797" y="114"/>
                  <a:pt x="797" y="95"/>
                  <a:pt x="797" y="69"/>
                </a:cubicBezTo>
                <a:cubicBezTo>
                  <a:pt x="797" y="35"/>
                  <a:pt x="798" y="23"/>
                  <a:pt x="798" y="13"/>
                </a:cubicBezTo>
                <a:cubicBezTo>
                  <a:pt x="799" y="10"/>
                  <a:pt x="799" y="8"/>
                  <a:pt x="799" y="7"/>
                </a:cubicBezTo>
                <a:cubicBezTo>
                  <a:pt x="799" y="3"/>
                  <a:pt x="797" y="0"/>
                  <a:pt x="794" y="0"/>
                </a:cubicBezTo>
                <a:cubicBezTo>
                  <a:pt x="786" y="1"/>
                  <a:pt x="786" y="1"/>
                  <a:pt x="786" y="1"/>
                </a:cubicBezTo>
                <a:cubicBezTo>
                  <a:pt x="727" y="10"/>
                  <a:pt x="727" y="10"/>
                  <a:pt x="727" y="10"/>
                </a:cubicBezTo>
                <a:cubicBezTo>
                  <a:pt x="721" y="11"/>
                  <a:pt x="720" y="12"/>
                  <a:pt x="720" y="16"/>
                </a:cubicBezTo>
                <a:cubicBezTo>
                  <a:pt x="720" y="23"/>
                  <a:pt x="720" y="23"/>
                  <a:pt x="720" y="23"/>
                </a:cubicBezTo>
                <a:cubicBezTo>
                  <a:pt x="720" y="28"/>
                  <a:pt x="722" y="30"/>
                  <a:pt x="732" y="30"/>
                </a:cubicBezTo>
                <a:cubicBezTo>
                  <a:pt x="744" y="32"/>
                  <a:pt x="748" y="35"/>
                  <a:pt x="749" y="45"/>
                </a:cubicBezTo>
                <a:cubicBezTo>
                  <a:pt x="750" y="53"/>
                  <a:pt x="750" y="94"/>
                  <a:pt x="750" y="130"/>
                </a:cubicBezTo>
                <a:cubicBezTo>
                  <a:pt x="750" y="153"/>
                  <a:pt x="750" y="153"/>
                  <a:pt x="750" y="153"/>
                </a:cubicBezTo>
                <a:cubicBezTo>
                  <a:pt x="750" y="204"/>
                  <a:pt x="749" y="248"/>
                  <a:pt x="749" y="284"/>
                </a:cubicBezTo>
                <a:cubicBezTo>
                  <a:pt x="749" y="289"/>
                  <a:pt x="749" y="289"/>
                  <a:pt x="749" y="289"/>
                </a:cubicBezTo>
                <a:cubicBezTo>
                  <a:pt x="749" y="296"/>
                  <a:pt x="751" y="299"/>
                  <a:pt x="756" y="302"/>
                </a:cubicBezTo>
                <a:cubicBezTo>
                  <a:pt x="773" y="312"/>
                  <a:pt x="803" y="320"/>
                  <a:pt x="825" y="320"/>
                </a:cubicBezTo>
                <a:cubicBezTo>
                  <a:pt x="890" y="320"/>
                  <a:pt x="934" y="273"/>
                  <a:pt x="934" y="203"/>
                </a:cubicBezTo>
                <a:cubicBezTo>
                  <a:pt x="934" y="143"/>
                  <a:pt x="904" y="106"/>
                  <a:pt x="857" y="106"/>
                </a:cubicBezTo>
                <a:close/>
                <a:moveTo>
                  <a:pt x="831" y="293"/>
                </a:moveTo>
                <a:cubicBezTo>
                  <a:pt x="818" y="293"/>
                  <a:pt x="804" y="286"/>
                  <a:pt x="800" y="278"/>
                </a:cubicBezTo>
                <a:cubicBezTo>
                  <a:pt x="797" y="270"/>
                  <a:pt x="795" y="259"/>
                  <a:pt x="795" y="227"/>
                </a:cubicBezTo>
                <a:cubicBezTo>
                  <a:pt x="795" y="201"/>
                  <a:pt x="797" y="184"/>
                  <a:pt x="802" y="173"/>
                </a:cubicBezTo>
                <a:cubicBezTo>
                  <a:pt x="809" y="153"/>
                  <a:pt x="825" y="141"/>
                  <a:pt x="841" y="141"/>
                </a:cubicBezTo>
                <a:cubicBezTo>
                  <a:pt x="868" y="141"/>
                  <a:pt x="886" y="169"/>
                  <a:pt x="886" y="213"/>
                </a:cubicBezTo>
                <a:cubicBezTo>
                  <a:pt x="886" y="259"/>
                  <a:pt x="862" y="293"/>
                  <a:pt x="831" y="293"/>
                </a:cubicBezTo>
                <a:close/>
                <a:moveTo>
                  <a:pt x="1072" y="106"/>
                </a:moveTo>
                <a:cubicBezTo>
                  <a:pt x="1040" y="106"/>
                  <a:pt x="1016" y="116"/>
                  <a:pt x="997" y="136"/>
                </a:cubicBezTo>
                <a:cubicBezTo>
                  <a:pt x="978" y="157"/>
                  <a:pt x="967" y="186"/>
                  <a:pt x="967" y="218"/>
                </a:cubicBezTo>
                <a:cubicBezTo>
                  <a:pt x="967" y="281"/>
                  <a:pt x="1005" y="320"/>
                  <a:pt x="1064" y="320"/>
                </a:cubicBezTo>
                <a:cubicBezTo>
                  <a:pt x="1099" y="320"/>
                  <a:pt x="1127" y="308"/>
                  <a:pt x="1146" y="285"/>
                </a:cubicBezTo>
                <a:cubicBezTo>
                  <a:pt x="1162" y="265"/>
                  <a:pt x="1172" y="236"/>
                  <a:pt x="1172" y="208"/>
                </a:cubicBezTo>
                <a:cubicBezTo>
                  <a:pt x="1172" y="186"/>
                  <a:pt x="1166" y="166"/>
                  <a:pt x="1157" y="149"/>
                </a:cubicBezTo>
                <a:cubicBezTo>
                  <a:pt x="1141" y="121"/>
                  <a:pt x="1110" y="106"/>
                  <a:pt x="1072" y="106"/>
                </a:cubicBezTo>
                <a:close/>
                <a:moveTo>
                  <a:pt x="1072" y="288"/>
                </a:moveTo>
                <a:cubicBezTo>
                  <a:pt x="1039" y="288"/>
                  <a:pt x="1016" y="255"/>
                  <a:pt x="1016" y="210"/>
                </a:cubicBezTo>
                <a:cubicBezTo>
                  <a:pt x="1016" y="168"/>
                  <a:pt x="1038" y="137"/>
                  <a:pt x="1068" y="137"/>
                </a:cubicBezTo>
                <a:cubicBezTo>
                  <a:pt x="1100" y="137"/>
                  <a:pt x="1123" y="170"/>
                  <a:pt x="1123" y="217"/>
                </a:cubicBezTo>
                <a:cubicBezTo>
                  <a:pt x="1123" y="257"/>
                  <a:pt x="1101" y="288"/>
                  <a:pt x="1072" y="288"/>
                </a:cubicBezTo>
                <a:close/>
                <a:moveTo>
                  <a:pt x="1429" y="300"/>
                </a:moveTo>
                <a:cubicBezTo>
                  <a:pt x="1429" y="305"/>
                  <a:pt x="1429" y="305"/>
                  <a:pt x="1429" y="305"/>
                </a:cubicBezTo>
                <a:cubicBezTo>
                  <a:pt x="1429" y="310"/>
                  <a:pt x="1427" y="312"/>
                  <a:pt x="1422" y="312"/>
                </a:cubicBezTo>
                <a:cubicBezTo>
                  <a:pt x="1366" y="320"/>
                  <a:pt x="1366" y="320"/>
                  <a:pt x="1366" y="320"/>
                </a:cubicBezTo>
                <a:cubicBezTo>
                  <a:pt x="1363" y="320"/>
                  <a:pt x="1361" y="321"/>
                  <a:pt x="1360" y="321"/>
                </a:cubicBezTo>
                <a:cubicBezTo>
                  <a:pt x="1355" y="321"/>
                  <a:pt x="1355" y="321"/>
                  <a:pt x="1353" y="292"/>
                </a:cubicBezTo>
                <a:cubicBezTo>
                  <a:pt x="1352" y="286"/>
                  <a:pt x="1351" y="283"/>
                  <a:pt x="1349" y="283"/>
                </a:cubicBezTo>
                <a:cubicBezTo>
                  <a:pt x="1347" y="283"/>
                  <a:pt x="1345" y="284"/>
                  <a:pt x="1340" y="290"/>
                </a:cubicBezTo>
                <a:cubicBezTo>
                  <a:pt x="1312" y="315"/>
                  <a:pt x="1304" y="320"/>
                  <a:pt x="1282" y="320"/>
                </a:cubicBezTo>
                <a:cubicBezTo>
                  <a:pt x="1267" y="320"/>
                  <a:pt x="1251" y="316"/>
                  <a:pt x="1240" y="309"/>
                </a:cubicBezTo>
                <a:cubicBezTo>
                  <a:pt x="1227" y="301"/>
                  <a:pt x="1221" y="286"/>
                  <a:pt x="1221" y="263"/>
                </a:cubicBezTo>
                <a:cubicBezTo>
                  <a:pt x="1221" y="260"/>
                  <a:pt x="1221" y="253"/>
                  <a:pt x="1221" y="246"/>
                </a:cubicBezTo>
                <a:cubicBezTo>
                  <a:pt x="1221" y="224"/>
                  <a:pt x="1221" y="224"/>
                  <a:pt x="1221" y="224"/>
                </a:cubicBezTo>
                <a:cubicBezTo>
                  <a:pt x="1221" y="187"/>
                  <a:pt x="1221" y="187"/>
                  <a:pt x="1221" y="187"/>
                </a:cubicBezTo>
                <a:cubicBezTo>
                  <a:pt x="1221" y="139"/>
                  <a:pt x="1220" y="135"/>
                  <a:pt x="1204" y="133"/>
                </a:cubicBezTo>
                <a:cubicBezTo>
                  <a:pt x="1194" y="132"/>
                  <a:pt x="1192" y="131"/>
                  <a:pt x="1192" y="126"/>
                </a:cubicBezTo>
                <a:cubicBezTo>
                  <a:pt x="1192" y="119"/>
                  <a:pt x="1192" y="119"/>
                  <a:pt x="1192" y="119"/>
                </a:cubicBezTo>
                <a:cubicBezTo>
                  <a:pt x="1192" y="114"/>
                  <a:pt x="1194" y="114"/>
                  <a:pt x="1199" y="113"/>
                </a:cubicBezTo>
                <a:cubicBezTo>
                  <a:pt x="1260" y="107"/>
                  <a:pt x="1260" y="107"/>
                  <a:pt x="1260" y="107"/>
                </a:cubicBezTo>
                <a:cubicBezTo>
                  <a:pt x="1264" y="106"/>
                  <a:pt x="1267" y="106"/>
                  <a:pt x="1267" y="106"/>
                </a:cubicBezTo>
                <a:cubicBezTo>
                  <a:pt x="1270" y="106"/>
                  <a:pt x="1271" y="108"/>
                  <a:pt x="1271" y="111"/>
                </a:cubicBezTo>
                <a:cubicBezTo>
                  <a:pt x="1271" y="113"/>
                  <a:pt x="1271" y="116"/>
                  <a:pt x="1271" y="120"/>
                </a:cubicBezTo>
                <a:cubicBezTo>
                  <a:pt x="1269" y="140"/>
                  <a:pt x="1268" y="166"/>
                  <a:pt x="1268" y="186"/>
                </a:cubicBezTo>
                <a:cubicBezTo>
                  <a:pt x="1268" y="219"/>
                  <a:pt x="1268" y="219"/>
                  <a:pt x="1268" y="219"/>
                </a:cubicBezTo>
                <a:cubicBezTo>
                  <a:pt x="1268" y="257"/>
                  <a:pt x="1269" y="263"/>
                  <a:pt x="1275" y="272"/>
                </a:cubicBezTo>
                <a:cubicBezTo>
                  <a:pt x="1280" y="279"/>
                  <a:pt x="1289" y="283"/>
                  <a:pt x="1301" y="283"/>
                </a:cubicBezTo>
                <a:cubicBezTo>
                  <a:pt x="1320" y="283"/>
                  <a:pt x="1337" y="274"/>
                  <a:pt x="1344" y="260"/>
                </a:cubicBezTo>
                <a:cubicBezTo>
                  <a:pt x="1350" y="250"/>
                  <a:pt x="1351" y="240"/>
                  <a:pt x="1351" y="207"/>
                </a:cubicBezTo>
                <a:cubicBezTo>
                  <a:pt x="1351" y="187"/>
                  <a:pt x="1351" y="187"/>
                  <a:pt x="1351" y="187"/>
                </a:cubicBezTo>
                <a:cubicBezTo>
                  <a:pt x="1351" y="171"/>
                  <a:pt x="1350" y="149"/>
                  <a:pt x="1349" y="145"/>
                </a:cubicBezTo>
                <a:cubicBezTo>
                  <a:pt x="1348" y="137"/>
                  <a:pt x="1344" y="134"/>
                  <a:pt x="1333" y="133"/>
                </a:cubicBezTo>
                <a:cubicBezTo>
                  <a:pt x="1324" y="132"/>
                  <a:pt x="1322" y="131"/>
                  <a:pt x="1322" y="126"/>
                </a:cubicBezTo>
                <a:cubicBezTo>
                  <a:pt x="1322" y="119"/>
                  <a:pt x="1322" y="119"/>
                  <a:pt x="1322" y="119"/>
                </a:cubicBezTo>
                <a:cubicBezTo>
                  <a:pt x="1322" y="114"/>
                  <a:pt x="1323" y="113"/>
                  <a:pt x="1329" y="113"/>
                </a:cubicBezTo>
                <a:cubicBezTo>
                  <a:pt x="1388" y="106"/>
                  <a:pt x="1388" y="106"/>
                  <a:pt x="1388" y="106"/>
                </a:cubicBezTo>
                <a:cubicBezTo>
                  <a:pt x="1390" y="106"/>
                  <a:pt x="1393" y="106"/>
                  <a:pt x="1394" y="106"/>
                </a:cubicBezTo>
                <a:cubicBezTo>
                  <a:pt x="1398" y="106"/>
                  <a:pt x="1400" y="107"/>
                  <a:pt x="1400" y="111"/>
                </a:cubicBezTo>
                <a:cubicBezTo>
                  <a:pt x="1399" y="122"/>
                  <a:pt x="1399" y="122"/>
                  <a:pt x="1399" y="122"/>
                </a:cubicBezTo>
                <a:cubicBezTo>
                  <a:pt x="1399" y="133"/>
                  <a:pt x="1399" y="133"/>
                  <a:pt x="1398" y="151"/>
                </a:cubicBezTo>
                <a:cubicBezTo>
                  <a:pt x="1398" y="158"/>
                  <a:pt x="1398" y="168"/>
                  <a:pt x="1398" y="178"/>
                </a:cubicBezTo>
                <a:cubicBezTo>
                  <a:pt x="1398" y="207"/>
                  <a:pt x="1398" y="207"/>
                  <a:pt x="1398" y="207"/>
                </a:cubicBezTo>
                <a:cubicBezTo>
                  <a:pt x="1398" y="246"/>
                  <a:pt x="1399" y="269"/>
                  <a:pt x="1400" y="276"/>
                </a:cubicBezTo>
                <a:cubicBezTo>
                  <a:pt x="1401" y="288"/>
                  <a:pt x="1405" y="291"/>
                  <a:pt x="1421" y="293"/>
                </a:cubicBezTo>
                <a:cubicBezTo>
                  <a:pt x="1427" y="293"/>
                  <a:pt x="1429" y="295"/>
                  <a:pt x="1429" y="300"/>
                </a:cubicBezTo>
                <a:close/>
                <a:moveTo>
                  <a:pt x="1662" y="294"/>
                </a:moveTo>
                <a:cubicBezTo>
                  <a:pt x="1645" y="292"/>
                  <a:pt x="1642" y="291"/>
                  <a:pt x="1639" y="283"/>
                </a:cubicBezTo>
                <a:cubicBezTo>
                  <a:pt x="1636" y="277"/>
                  <a:pt x="1635" y="263"/>
                  <a:pt x="1635" y="209"/>
                </a:cubicBezTo>
                <a:cubicBezTo>
                  <a:pt x="1635" y="135"/>
                  <a:pt x="1635" y="135"/>
                  <a:pt x="1635" y="135"/>
                </a:cubicBezTo>
                <a:cubicBezTo>
                  <a:pt x="1638" y="8"/>
                  <a:pt x="1638" y="8"/>
                  <a:pt x="1638" y="8"/>
                </a:cubicBezTo>
                <a:cubicBezTo>
                  <a:pt x="1638" y="3"/>
                  <a:pt x="1636" y="0"/>
                  <a:pt x="1633" y="0"/>
                </a:cubicBezTo>
                <a:cubicBezTo>
                  <a:pt x="1632" y="0"/>
                  <a:pt x="1630" y="0"/>
                  <a:pt x="1628" y="1"/>
                </a:cubicBezTo>
                <a:cubicBezTo>
                  <a:pt x="1568" y="9"/>
                  <a:pt x="1568" y="9"/>
                  <a:pt x="1568" y="9"/>
                </a:cubicBezTo>
                <a:cubicBezTo>
                  <a:pt x="1562" y="10"/>
                  <a:pt x="1560" y="11"/>
                  <a:pt x="1560" y="15"/>
                </a:cubicBezTo>
                <a:cubicBezTo>
                  <a:pt x="1560" y="23"/>
                  <a:pt x="1560" y="23"/>
                  <a:pt x="1560" y="23"/>
                </a:cubicBezTo>
                <a:cubicBezTo>
                  <a:pt x="1560" y="29"/>
                  <a:pt x="1562" y="30"/>
                  <a:pt x="1569" y="31"/>
                </a:cubicBezTo>
                <a:cubicBezTo>
                  <a:pt x="1587" y="34"/>
                  <a:pt x="1588" y="35"/>
                  <a:pt x="1588" y="57"/>
                </a:cubicBezTo>
                <a:cubicBezTo>
                  <a:pt x="1589" y="101"/>
                  <a:pt x="1589" y="101"/>
                  <a:pt x="1589" y="101"/>
                </a:cubicBezTo>
                <a:cubicBezTo>
                  <a:pt x="1589" y="108"/>
                  <a:pt x="1589" y="108"/>
                  <a:pt x="1589" y="109"/>
                </a:cubicBezTo>
                <a:cubicBezTo>
                  <a:pt x="1589" y="112"/>
                  <a:pt x="1588" y="116"/>
                  <a:pt x="1586" y="116"/>
                </a:cubicBezTo>
                <a:cubicBezTo>
                  <a:pt x="1586" y="116"/>
                  <a:pt x="1584" y="115"/>
                  <a:pt x="1583" y="114"/>
                </a:cubicBezTo>
                <a:cubicBezTo>
                  <a:pt x="1578" y="111"/>
                  <a:pt x="1556" y="106"/>
                  <a:pt x="1545" y="106"/>
                </a:cubicBezTo>
                <a:cubicBezTo>
                  <a:pt x="1490" y="106"/>
                  <a:pt x="1451" y="152"/>
                  <a:pt x="1451" y="220"/>
                </a:cubicBezTo>
                <a:cubicBezTo>
                  <a:pt x="1451" y="278"/>
                  <a:pt x="1484" y="320"/>
                  <a:pt x="1528" y="320"/>
                </a:cubicBezTo>
                <a:cubicBezTo>
                  <a:pt x="1542" y="320"/>
                  <a:pt x="1553" y="317"/>
                  <a:pt x="1565" y="308"/>
                </a:cubicBezTo>
                <a:cubicBezTo>
                  <a:pt x="1572" y="303"/>
                  <a:pt x="1583" y="294"/>
                  <a:pt x="1586" y="291"/>
                </a:cubicBezTo>
                <a:cubicBezTo>
                  <a:pt x="1588" y="289"/>
                  <a:pt x="1590" y="289"/>
                  <a:pt x="1590" y="289"/>
                </a:cubicBezTo>
                <a:cubicBezTo>
                  <a:pt x="1593" y="289"/>
                  <a:pt x="1593" y="289"/>
                  <a:pt x="1594" y="299"/>
                </a:cubicBezTo>
                <a:cubicBezTo>
                  <a:pt x="1595" y="317"/>
                  <a:pt x="1595" y="317"/>
                  <a:pt x="1595" y="317"/>
                </a:cubicBezTo>
                <a:cubicBezTo>
                  <a:pt x="1595" y="322"/>
                  <a:pt x="1597" y="324"/>
                  <a:pt x="1600" y="324"/>
                </a:cubicBezTo>
                <a:cubicBezTo>
                  <a:pt x="1601" y="324"/>
                  <a:pt x="1604" y="324"/>
                  <a:pt x="1607" y="323"/>
                </a:cubicBezTo>
                <a:cubicBezTo>
                  <a:pt x="1660" y="313"/>
                  <a:pt x="1660" y="313"/>
                  <a:pt x="1660" y="313"/>
                </a:cubicBezTo>
                <a:cubicBezTo>
                  <a:pt x="1667" y="312"/>
                  <a:pt x="1668" y="310"/>
                  <a:pt x="1668" y="306"/>
                </a:cubicBezTo>
                <a:cubicBezTo>
                  <a:pt x="1668" y="298"/>
                  <a:pt x="1668" y="298"/>
                  <a:pt x="1668" y="298"/>
                </a:cubicBezTo>
                <a:cubicBezTo>
                  <a:pt x="1668" y="296"/>
                  <a:pt x="1666" y="294"/>
                  <a:pt x="1662" y="294"/>
                </a:cubicBezTo>
                <a:close/>
                <a:moveTo>
                  <a:pt x="1548" y="285"/>
                </a:moveTo>
                <a:cubicBezTo>
                  <a:pt x="1519" y="285"/>
                  <a:pt x="1499" y="253"/>
                  <a:pt x="1499" y="207"/>
                </a:cubicBezTo>
                <a:cubicBezTo>
                  <a:pt x="1499" y="165"/>
                  <a:pt x="1519" y="135"/>
                  <a:pt x="1548" y="135"/>
                </a:cubicBezTo>
                <a:cubicBezTo>
                  <a:pt x="1562" y="135"/>
                  <a:pt x="1575" y="143"/>
                  <a:pt x="1582" y="156"/>
                </a:cubicBezTo>
                <a:cubicBezTo>
                  <a:pt x="1588" y="168"/>
                  <a:pt x="1591" y="185"/>
                  <a:pt x="1591" y="211"/>
                </a:cubicBezTo>
                <a:cubicBezTo>
                  <a:pt x="1591" y="261"/>
                  <a:pt x="1577" y="285"/>
                  <a:pt x="1548" y="285"/>
                </a:cubicBezTo>
                <a:close/>
                <a:moveTo>
                  <a:pt x="2082" y="28"/>
                </a:moveTo>
                <a:cubicBezTo>
                  <a:pt x="2082" y="36"/>
                  <a:pt x="2082" y="36"/>
                  <a:pt x="2082" y="36"/>
                </a:cubicBezTo>
                <a:cubicBezTo>
                  <a:pt x="2082" y="42"/>
                  <a:pt x="2080" y="43"/>
                  <a:pt x="2071" y="45"/>
                </a:cubicBezTo>
                <a:cubicBezTo>
                  <a:pt x="2057" y="49"/>
                  <a:pt x="2055" y="52"/>
                  <a:pt x="2054" y="62"/>
                </a:cubicBezTo>
                <a:cubicBezTo>
                  <a:pt x="2054" y="76"/>
                  <a:pt x="2053" y="111"/>
                  <a:pt x="2053" y="134"/>
                </a:cubicBezTo>
                <a:cubicBezTo>
                  <a:pt x="2053" y="175"/>
                  <a:pt x="2053" y="175"/>
                  <a:pt x="2053" y="175"/>
                </a:cubicBezTo>
                <a:cubicBezTo>
                  <a:pt x="2053" y="224"/>
                  <a:pt x="2053" y="236"/>
                  <a:pt x="2049" y="251"/>
                </a:cubicBezTo>
                <a:cubicBezTo>
                  <a:pt x="2039" y="296"/>
                  <a:pt x="2000" y="320"/>
                  <a:pt x="1935" y="320"/>
                </a:cubicBezTo>
                <a:cubicBezTo>
                  <a:pt x="1885" y="320"/>
                  <a:pt x="1849" y="304"/>
                  <a:pt x="1834" y="274"/>
                </a:cubicBezTo>
                <a:cubicBezTo>
                  <a:pt x="1826" y="256"/>
                  <a:pt x="1823" y="237"/>
                  <a:pt x="1823" y="176"/>
                </a:cubicBezTo>
                <a:cubicBezTo>
                  <a:pt x="1823" y="134"/>
                  <a:pt x="1823" y="134"/>
                  <a:pt x="1823" y="134"/>
                </a:cubicBezTo>
                <a:cubicBezTo>
                  <a:pt x="1823" y="108"/>
                  <a:pt x="1823" y="79"/>
                  <a:pt x="1823" y="62"/>
                </a:cubicBezTo>
                <a:cubicBezTo>
                  <a:pt x="1822" y="52"/>
                  <a:pt x="1819" y="49"/>
                  <a:pt x="1805" y="45"/>
                </a:cubicBezTo>
                <a:cubicBezTo>
                  <a:pt x="1796" y="43"/>
                  <a:pt x="1794" y="42"/>
                  <a:pt x="1794" y="36"/>
                </a:cubicBezTo>
                <a:cubicBezTo>
                  <a:pt x="1794" y="28"/>
                  <a:pt x="1794" y="28"/>
                  <a:pt x="1794" y="28"/>
                </a:cubicBezTo>
                <a:cubicBezTo>
                  <a:pt x="1794" y="23"/>
                  <a:pt x="1796" y="21"/>
                  <a:pt x="1800" y="21"/>
                </a:cubicBezTo>
                <a:cubicBezTo>
                  <a:pt x="1802" y="21"/>
                  <a:pt x="1809" y="21"/>
                  <a:pt x="1817" y="22"/>
                </a:cubicBezTo>
                <a:cubicBezTo>
                  <a:pt x="1824" y="22"/>
                  <a:pt x="1836" y="23"/>
                  <a:pt x="1848" y="23"/>
                </a:cubicBezTo>
                <a:cubicBezTo>
                  <a:pt x="1863" y="23"/>
                  <a:pt x="1873" y="22"/>
                  <a:pt x="1882" y="22"/>
                </a:cubicBezTo>
                <a:cubicBezTo>
                  <a:pt x="1888" y="21"/>
                  <a:pt x="1895" y="21"/>
                  <a:pt x="1898" y="21"/>
                </a:cubicBezTo>
                <a:cubicBezTo>
                  <a:pt x="1902" y="21"/>
                  <a:pt x="1903" y="23"/>
                  <a:pt x="1903" y="28"/>
                </a:cubicBezTo>
                <a:cubicBezTo>
                  <a:pt x="1903" y="36"/>
                  <a:pt x="1903" y="36"/>
                  <a:pt x="1903" y="36"/>
                </a:cubicBezTo>
                <a:cubicBezTo>
                  <a:pt x="1903" y="42"/>
                  <a:pt x="1901" y="43"/>
                  <a:pt x="1893" y="45"/>
                </a:cubicBezTo>
                <a:cubicBezTo>
                  <a:pt x="1879" y="49"/>
                  <a:pt x="1876" y="52"/>
                  <a:pt x="1875" y="62"/>
                </a:cubicBezTo>
                <a:cubicBezTo>
                  <a:pt x="1875" y="76"/>
                  <a:pt x="1875" y="113"/>
                  <a:pt x="1875" y="134"/>
                </a:cubicBezTo>
                <a:cubicBezTo>
                  <a:pt x="1875" y="178"/>
                  <a:pt x="1875" y="178"/>
                  <a:pt x="1875" y="178"/>
                </a:cubicBezTo>
                <a:cubicBezTo>
                  <a:pt x="1875" y="226"/>
                  <a:pt x="1877" y="245"/>
                  <a:pt x="1884" y="258"/>
                </a:cubicBezTo>
                <a:cubicBezTo>
                  <a:pt x="1895" y="278"/>
                  <a:pt x="1918" y="290"/>
                  <a:pt x="1946" y="290"/>
                </a:cubicBezTo>
                <a:cubicBezTo>
                  <a:pt x="1981" y="290"/>
                  <a:pt x="2005" y="276"/>
                  <a:pt x="2014" y="251"/>
                </a:cubicBezTo>
                <a:cubicBezTo>
                  <a:pt x="2019" y="235"/>
                  <a:pt x="2019" y="228"/>
                  <a:pt x="2019" y="176"/>
                </a:cubicBezTo>
                <a:cubicBezTo>
                  <a:pt x="2019" y="134"/>
                  <a:pt x="2019" y="134"/>
                  <a:pt x="2019" y="134"/>
                </a:cubicBezTo>
                <a:cubicBezTo>
                  <a:pt x="2019" y="110"/>
                  <a:pt x="2019" y="78"/>
                  <a:pt x="2019" y="62"/>
                </a:cubicBezTo>
                <a:cubicBezTo>
                  <a:pt x="2018" y="52"/>
                  <a:pt x="2015" y="49"/>
                  <a:pt x="2002" y="45"/>
                </a:cubicBezTo>
                <a:cubicBezTo>
                  <a:pt x="1992" y="43"/>
                  <a:pt x="1991" y="42"/>
                  <a:pt x="1991" y="36"/>
                </a:cubicBezTo>
                <a:cubicBezTo>
                  <a:pt x="1991" y="28"/>
                  <a:pt x="1991" y="28"/>
                  <a:pt x="1991" y="28"/>
                </a:cubicBezTo>
                <a:cubicBezTo>
                  <a:pt x="1991" y="23"/>
                  <a:pt x="1992" y="21"/>
                  <a:pt x="1996" y="21"/>
                </a:cubicBezTo>
                <a:cubicBezTo>
                  <a:pt x="1999" y="21"/>
                  <a:pt x="2006" y="21"/>
                  <a:pt x="2013" y="22"/>
                </a:cubicBezTo>
                <a:cubicBezTo>
                  <a:pt x="2020" y="22"/>
                  <a:pt x="2028" y="23"/>
                  <a:pt x="2036" y="23"/>
                </a:cubicBezTo>
                <a:cubicBezTo>
                  <a:pt x="2045" y="23"/>
                  <a:pt x="2052" y="22"/>
                  <a:pt x="2060" y="22"/>
                </a:cubicBezTo>
                <a:cubicBezTo>
                  <a:pt x="2067" y="21"/>
                  <a:pt x="2074" y="21"/>
                  <a:pt x="2077" y="21"/>
                </a:cubicBezTo>
                <a:cubicBezTo>
                  <a:pt x="2081" y="21"/>
                  <a:pt x="2082" y="23"/>
                  <a:pt x="2082" y="28"/>
                </a:cubicBezTo>
                <a:close/>
                <a:moveTo>
                  <a:pt x="2339" y="303"/>
                </a:moveTo>
                <a:cubicBezTo>
                  <a:pt x="2339" y="310"/>
                  <a:pt x="2339" y="310"/>
                  <a:pt x="2339" y="310"/>
                </a:cubicBezTo>
                <a:cubicBezTo>
                  <a:pt x="2339" y="314"/>
                  <a:pt x="2338" y="315"/>
                  <a:pt x="2335" y="315"/>
                </a:cubicBezTo>
                <a:cubicBezTo>
                  <a:pt x="2332" y="315"/>
                  <a:pt x="2332" y="315"/>
                  <a:pt x="2332" y="315"/>
                </a:cubicBezTo>
                <a:cubicBezTo>
                  <a:pt x="2321" y="315"/>
                  <a:pt x="2302" y="314"/>
                  <a:pt x="2287" y="314"/>
                </a:cubicBezTo>
                <a:cubicBezTo>
                  <a:pt x="2271" y="314"/>
                  <a:pt x="2252" y="315"/>
                  <a:pt x="2242" y="315"/>
                </a:cubicBezTo>
                <a:cubicBezTo>
                  <a:pt x="2239" y="315"/>
                  <a:pt x="2239" y="315"/>
                  <a:pt x="2239" y="315"/>
                </a:cubicBezTo>
                <a:cubicBezTo>
                  <a:pt x="2236" y="315"/>
                  <a:pt x="2234" y="314"/>
                  <a:pt x="2234" y="310"/>
                </a:cubicBezTo>
                <a:cubicBezTo>
                  <a:pt x="2234" y="303"/>
                  <a:pt x="2234" y="303"/>
                  <a:pt x="2234" y="303"/>
                </a:cubicBezTo>
                <a:cubicBezTo>
                  <a:pt x="2234" y="298"/>
                  <a:pt x="2235" y="297"/>
                  <a:pt x="2247" y="293"/>
                </a:cubicBezTo>
                <a:cubicBezTo>
                  <a:pt x="2259" y="290"/>
                  <a:pt x="2262" y="287"/>
                  <a:pt x="2262" y="278"/>
                </a:cubicBezTo>
                <a:cubicBezTo>
                  <a:pt x="2263" y="269"/>
                  <a:pt x="2263" y="246"/>
                  <a:pt x="2263" y="221"/>
                </a:cubicBezTo>
                <a:cubicBezTo>
                  <a:pt x="2263" y="208"/>
                  <a:pt x="2263" y="208"/>
                  <a:pt x="2263" y="208"/>
                </a:cubicBezTo>
                <a:cubicBezTo>
                  <a:pt x="2263" y="181"/>
                  <a:pt x="2262" y="170"/>
                  <a:pt x="2259" y="161"/>
                </a:cubicBezTo>
                <a:cubicBezTo>
                  <a:pt x="2254" y="150"/>
                  <a:pt x="2243" y="144"/>
                  <a:pt x="2228" y="144"/>
                </a:cubicBezTo>
                <a:cubicBezTo>
                  <a:pt x="2212" y="144"/>
                  <a:pt x="2196" y="152"/>
                  <a:pt x="2187" y="165"/>
                </a:cubicBezTo>
                <a:cubicBezTo>
                  <a:pt x="2180" y="175"/>
                  <a:pt x="2178" y="184"/>
                  <a:pt x="2178" y="211"/>
                </a:cubicBezTo>
                <a:cubicBezTo>
                  <a:pt x="2178" y="221"/>
                  <a:pt x="2178" y="221"/>
                  <a:pt x="2178" y="221"/>
                </a:cubicBezTo>
                <a:cubicBezTo>
                  <a:pt x="2178" y="247"/>
                  <a:pt x="2179" y="269"/>
                  <a:pt x="2179" y="278"/>
                </a:cubicBezTo>
                <a:cubicBezTo>
                  <a:pt x="2180" y="287"/>
                  <a:pt x="2182" y="290"/>
                  <a:pt x="2194" y="293"/>
                </a:cubicBezTo>
                <a:cubicBezTo>
                  <a:pt x="2206" y="298"/>
                  <a:pt x="2207" y="298"/>
                  <a:pt x="2207" y="303"/>
                </a:cubicBezTo>
                <a:cubicBezTo>
                  <a:pt x="2207" y="310"/>
                  <a:pt x="2207" y="310"/>
                  <a:pt x="2207" y="310"/>
                </a:cubicBezTo>
                <a:cubicBezTo>
                  <a:pt x="2207" y="314"/>
                  <a:pt x="2206" y="315"/>
                  <a:pt x="2202" y="315"/>
                </a:cubicBezTo>
                <a:cubicBezTo>
                  <a:pt x="2199" y="315"/>
                  <a:pt x="2199" y="315"/>
                  <a:pt x="2199" y="315"/>
                </a:cubicBezTo>
                <a:cubicBezTo>
                  <a:pt x="2189" y="315"/>
                  <a:pt x="2170" y="314"/>
                  <a:pt x="2155" y="314"/>
                </a:cubicBezTo>
                <a:cubicBezTo>
                  <a:pt x="2139" y="314"/>
                  <a:pt x="2119" y="315"/>
                  <a:pt x="2110" y="315"/>
                </a:cubicBezTo>
                <a:cubicBezTo>
                  <a:pt x="2107" y="315"/>
                  <a:pt x="2107" y="315"/>
                  <a:pt x="2107" y="315"/>
                </a:cubicBezTo>
                <a:cubicBezTo>
                  <a:pt x="2103" y="315"/>
                  <a:pt x="2102" y="314"/>
                  <a:pt x="2102" y="310"/>
                </a:cubicBezTo>
                <a:cubicBezTo>
                  <a:pt x="2102" y="303"/>
                  <a:pt x="2102" y="303"/>
                  <a:pt x="2102" y="303"/>
                </a:cubicBezTo>
                <a:cubicBezTo>
                  <a:pt x="2102" y="298"/>
                  <a:pt x="2103" y="297"/>
                  <a:pt x="2115" y="293"/>
                </a:cubicBezTo>
                <a:cubicBezTo>
                  <a:pt x="2127" y="290"/>
                  <a:pt x="2130" y="287"/>
                  <a:pt x="2130" y="278"/>
                </a:cubicBezTo>
                <a:cubicBezTo>
                  <a:pt x="2131" y="270"/>
                  <a:pt x="2131" y="247"/>
                  <a:pt x="2131" y="221"/>
                </a:cubicBezTo>
                <a:cubicBezTo>
                  <a:pt x="2131" y="207"/>
                  <a:pt x="2131" y="207"/>
                  <a:pt x="2131" y="207"/>
                </a:cubicBezTo>
                <a:cubicBezTo>
                  <a:pt x="2131" y="186"/>
                  <a:pt x="2129" y="154"/>
                  <a:pt x="2126" y="146"/>
                </a:cubicBezTo>
                <a:cubicBezTo>
                  <a:pt x="2124" y="139"/>
                  <a:pt x="2120" y="137"/>
                  <a:pt x="2107" y="136"/>
                </a:cubicBezTo>
                <a:cubicBezTo>
                  <a:pt x="2098" y="135"/>
                  <a:pt x="2096" y="134"/>
                  <a:pt x="2096" y="131"/>
                </a:cubicBezTo>
                <a:cubicBezTo>
                  <a:pt x="2096" y="122"/>
                  <a:pt x="2096" y="122"/>
                  <a:pt x="2096" y="122"/>
                </a:cubicBezTo>
                <a:cubicBezTo>
                  <a:pt x="2096" y="116"/>
                  <a:pt x="2096" y="115"/>
                  <a:pt x="2102" y="114"/>
                </a:cubicBezTo>
                <a:cubicBezTo>
                  <a:pt x="2160" y="107"/>
                  <a:pt x="2160" y="107"/>
                  <a:pt x="2160" y="107"/>
                </a:cubicBezTo>
                <a:cubicBezTo>
                  <a:pt x="2163" y="106"/>
                  <a:pt x="2166" y="106"/>
                  <a:pt x="2167" y="106"/>
                </a:cubicBezTo>
                <a:cubicBezTo>
                  <a:pt x="2170" y="106"/>
                  <a:pt x="2172" y="109"/>
                  <a:pt x="2172" y="114"/>
                </a:cubicBezTo>
                <a:cubicBezTo>
                  <a:pt x="2173" y="117"/>
                  <a:pt x="2174" y="137"/>
                  <a:pt x="2174" y="139"/>
                </a:cubicBezTo>
                <a:cubicBezTo>
                  <a:pt x="2174" y="144"/>
                  <a:pt x="2176" y="148"/>
                  <a:pt x="2178" y="148"/>
                </a:cubicBezTo>
                <a:cubicBezTo>
                  <a:pt x="2179" y="148"/>
                  <a:pt x="2181" y="146"/>
                  <a:pt x="2182" y="145"/>
                </a:cubicBezTo>
                <a:cubicBezTo>
                  <a:pt x="2186" y="140"/>
                  <a:pt x="2186" y="140"/>
                  <a:pt x="2186" y="140"/>
                </a:cubicBezTo>
                <a:cubicBezTo>
                  <a:pt x="2194" y="132"/>
                  <a:pt x="2194" y="132"/>
                  <a:pt x="2194" y="132"/>
                </a:cubicBezTo>
                <a:cubicBezTo>
                  <a:pt x="2214" y="111"/>
                  <a:pt x="2224" y="106"/>
                  <a:pt x="2248" y="106"/>
                </a:cubicBezTo>
                <a:cubicBezTo>
                  <a:pt x="2277" y="106"/>
                  <a:pt x="2298" y="117"/>
                  <a:pt x="2306" y="137"/>
                </a:cubicBezTo>
                <a:cubicBezTo>
                  <a:pt x="2310" y="147"/>
                  <a:pt x="2310" y="147"/>
                  <a:pt x="2310" y="208"/>
                </a:cubicBezTo>
                <a:cubicBezTo>
                  <a:pt x="2310" y="221"/>
                  <a:pt x="2310" y="221"/>
                  <a:pt x="2310" y="221"/>
                </a:cubicBezTo>
                <a:cubicBezTo>
                  <a:pt x="2310" y="246"/>
                  <a:pt x="2311" y="270"/>
                  <a:pt x="2311" y="278"/>
                </a:cubicBezTo>
                <a:cubicBezTo>
                  <a:pt x="2312" y="287"/>
                  <a:pt x="2314" y="290"/>
                  <a:pt x="2326" y="293"/>
                </a:cubicBezTo>
                <a:cubicBezTo>
                  <a:pt x="2339" y="297"/>
                  <a:pt x="2339" y="298"/>
                  <a:pt x="2339" y="303"/>
                </a:cubicBezTo>
                <a:close/>
                <a:moveTo>
                  <a:pt x="2388" y="46"/>
                </a:moveTo>
                <a:cubicBezTo>
                  <a:pt x="2388" y="28"/>
                  <a:pt x="2402" y="16"/>
                  <a:pt x="2422" y="16"/>
                </a:cubicBezTo>
                <a:cubicBezTo>
                  <a:pt x="2440" y="16"/>
                  <a:pt x="2452" y="28"/>
                  <a:pt x="2452" y="45"/>
                </a:cubicBezTo>
                <a:cubicBezTo>
                  <a:pt x="2452" y="63"/>
                  <a:pt x="2438" y="76"/>
                  <a:pt x="2420" y="76"/>
                </a:cubicBezTo>
                <a:cubicBezTo>
                  <a:pt x="2402" y="76"/>
                  <a:pt x="2388" y="63"/>
                  <a:pt x="2388" y="46"/>
                </a:cubicBezTo>
                <a:close/>
                <a:moveTo>
                  <a:pt x="2476" y="303"/>
                </a:moveTo>
                <a:cubicBezTo>
                  <a:pt x="2476" y="310"/>
                  <a:pt x="2476" y="310"/>
                  <a:pt x="2476" y="310"/>
                </a:cubicBezTo>
                <a:cubicBezTo>
                  <a:pt x="2476" y="314"/>
                  <a:pt x="2475" y="315"/>
                  <a:pt x="2472" y="315"/>
                </a:cubicBezTo>
                <a:cubicBezTo>
                  <a:pt x="2469" y="315"/>
                  <a:pt x="2469" y="315"/>
                  <a:pt x="2469" y="315"/>
                </a:cubicBezTo>
                <a:cubicBezTo>
                  <a:pt x="2459" y="315"/>
                  <a:pt x="2440" y="314"/>
                  <a:pt x="2425" y="314"/>
                </a:cubicBezTo>
                <a:cubicBezTo>
                  <a:pt x="2409" y="314"/>
                  <a:pt x="2390" y="315"/>
                  <a:pt x="2380" y="315"/>
                </a:cubicBezTo>
                <a:cubicBezTo>
                  <a:pt x="2377" y="315"/>
                  <a:pt x="2377" y="315"/>
                  <a:pt x="2377" y="315"/>
                </a:cubicBezTo>
                <a:cubicBezTo>
                  <a:pt x="2373" y="315"/>
                  <a:pt x="2372" y="314"/>
                  <a:pt x="2372" y="310"/>
                </a:cubicBezTo>
                <a:cubicBezTo>
                  <a:pt x="2372" y="303"/>
                  <a:pt x="2372" y="303"/>
                  <a:pt x="2372" y="303"/>
                </a:cubicBezTo>
                <a:cubicBezTo>
                  <a:pt x="2372" y="298"/>
                  <a:pt x="2372" y="298"/>
                  <a:pt x="2385" y="293"/>
                </a:cubicBezTo>
                <a:cubicBezTo>
                  <a:pt x="2397" y="289"/>
                  <a:pt x="2400" y="287"/>
                  <a:pt x="2400" y="278"/>
                </a:cubicBezTo>
                <a:cubicBezTo>
                  <a:pt x="2401" y="268"/>
                  <a:pt x="2401" y="248"/>
                  <a:pt x="2401" y="221"/>
                </a:cubicBezTo>
                <a:cubicBezTo>
                  <a:pt x="2401" y="187"/>
                  <a:pt x="2401" y="187"/>
                  <a:pt x="2401" y="187"/>
                </a:cubicBezTo>
                <a:cubicBezTo>
                  <a:pt x="2401" y="138"/>
                  <a:pt x="2400" y="135"/>
                  <a:pt x="2384" y="133"/>
                </a:cubicBezTo>
                <a:cubicBezTo>
                  <a:pt x="2374" y="132"/>
                  <a:pt x="2372" y="131"/>
                  <a:pt x="2372" y="127"/>
                </a:cubicBezTo>
                <a:cubicBezTo>
                  <a:pt x="2372" y="119"/>
                  <a:pt x="2372" y="119"/>
                  <a:pt x="2372" y="119"/>
                </a:cubicBezTo>
                <a:cubicBezTo>
                  <a:pt x="2372" y="115"/>
                  <a:pt x="2373" y="114"/>
                  <a:pt x="2379" y="113"/>
                </a:cubicBezTo>
                <a:cubicBezTo>
                  <a:pt x="2438" y="107"/>
                  <a:pt x="2438" y="107"/>
                  <a:pt x="2438" y="107"/>
                </a:cubicBezTo>
                <a:cubicBezTo>
                  <a:pt x="2441" y="106"/>
                  <a:pt x="2441" y="106"/>
                  <a:pt x="2441" y="106"/>
                </a:cubicBezTo>
                <a:cubicBezTo>
                  <a:pt x="2442" y="106"/>
                  <a:pt x="2443" y="106"/>
                  <a:pt x="2444" y="106"/>
                </a:cubicBezTo>
                <a:cubicBezTo>
                  <a:pt x="2448" y="106"/>
                  <a:pt x="2449" y="109"/>
                  <a:pt x="2449" y="114"/>
                </a:cubicBezTo>
                <a:cubicBezTo>
                  <a:pt x="2449" y="115"/>
                  <a:pt x="2449" y="115"/>
                  <a:pt x="2449" y="130"/>
                </a:cubicBezTo>
                <a:cubicBezTo>
                  <a:pt x="2449" y="137"/>
                  <a:pt x="2448" y="178"/>
                  <a:pt x="2448" y="201"/>
                </a:cubicBezTo>
                <a:cubicBezTo>
                  <a:pt x="2448" y="221"/>
                  <a:pt x="2448" y="221"/>
                  <a:pt x="2448" y="221"/>
                </a:cubicBezTo>
                <a:cubicBezTo>
                  <a:pt x="2448" y="246"/>
                  <a:pt x="2449" y="268"/>
                  <a:pt x="2449" y="278"/>
                </a:cubicBezTo>
                <a:cubicBezTo>
                  <a:pt x="2450" y="287"/>
                  <a:pt x="2452" y="290"/>
                  <a:pt x="2464" y="293"/>
                </a:cubicBezTo>
                <a:cubicBezTo>
                  <a:pt x="2476" y="297"/>
                  <a:pt x="2476" y="298"/>
                  <a:pt x="2476" y="303"/>
                </a:cubicBezTo>
                <a:close/>
                <a:moveTo>
                  <a:pt x="2699" y="111"/>
                </a:moveTo>
                <a:cubicBezTo>
                  <a:pt x="2699" y="119"/>
                  <a:pt x="2699" y="119"/>
                  <a:pt x="2699" y="119"/>
                </a:cubicBezTo>
                <a:cubicBezTo>
                  <a:pt x="2699" y="125"/>
                  <a:pt x="2699" y="125"/>
                  <a:pt x="2692" y="127"/>
                </a:cubicBezTo>
                <a:cubicBezTo>
                  <a:pt x="2686" y="129"/>
                  <a:pt x="2684" y="133"/>
                  <a:pt x="2677" y="151"/>
                </a:cubicBezTo>
                <a:cubicBezTo>
                  <a:pt x="2672" y="163"/>
                  <a:pt x="2672" y="163"/>
                  <a:pt x="2637" y="249"/>
                </a:cubicBezTo>
                <a:cubicBezTo>
                  <a:pt x="2624" y="282"/>
                  <a:pt x="2622" y="289"/>
                  <a:pt x="2619" y="297"/>
                </a:cubicBezTo>
                <a:cubicBezTo>
                  <a:pt x="2615" y="307"/>
                  <a:pt x="2615" y="307"/>
                  <a:pt x="2613" y="310"/>
                </a:cubicBezTo>
                <a:cubicBezTo>
                  <a:pt x="2612" y="312"/>
                  <a:pt x="2610" y="313"/>
                  <a:pt x="2605" y="314"/>
                </a:cubicBezTo>
                <a:cubicBezTo>
                  <a:pt x="2601" y="314"/>
                  <a:pt x="2600" y="314"/>
                  <a:pt x="2586" y="317"/>
                </a:cubicBezTo>
                <a:cubicBezTo>
                  <a:pt x="2584" y="317"/>
                  <a:pt x="2582" y="317"/>
                  <a:pt x="2581" y="317"/>
                </a:cubicBezTo>
                <a:cubicBezTo>
                  <a:pt x="2577" y="317"/>
                  <a:pt x="2577" y="317"/>
                  <a:pt x="2572" y="303"/>
                </a:cubicBezTo>
                <a:cubicBezTo>
                  <a:pt x="2567" y="289"/>
                  <a:pt x="2563" y="280"/>
                  <a:pt x="2544" y="228"/>
                </a:cubicBezTo>
                <a:cubicBezTo>
                  <a:pt x="2525" y="174"/>
                  <a:pt x="2517" y="153"/>
                  <a:pt x="2510" y="136"/>
                </a:cubicBezTo>
                <a:cubicBezTo>
                  <a:pt x="2507" y="129"/>
                  <a:pt x="2506" y="129"/>
                  <a:pt x="2497" y="126"/>
                </a:cubicBezTo>
                <a:cubicBezTo>
                  <a:pt x="2494" y="125"/>
                  <a:pt x="2493" y="122"/>
                  <a:pt x="2493" y="119"/>
                </a:cubicBezTo>
                <a:cubicBezTo>
                  <a:pt x="2493" y="111"/>
                  <a:pt x="2493" y="111"/>
                  <a:pt x="2493" y="111"/>
                </a:cubicBezTo>
                <a:cubicBezTo>
                  <a:pt x="2493" y="107"/>
                  <a:pt x="2495" y="106"/>
                  <a:pt x="2500" y="106"/>
                </a:cubicBezTo>
                <a:cubicBezTo>
                  <a:pt x="2501" y="106"/>
                  <a:pt x="2501" y="106"/>
                  <a:pt x="2520" y="107"/>
                </a:cubicBezTo>
                <a:cubicBezTo>
                  <a:pt x="2524" y="107"/>
                  <a:pt x="2532" y="107"/>
                  <a:pt x="2541" y="107"/>
                </a:cubicBezTo>
                <a:cubicBezTo>
                  <a:pt x="2561" y="107"/>
                  <a:pt x="2573" y="107"/>
                  <a:pt x="2585" y="106"/>
                </a:cubicBezTo>
                <a:cubicBezTo>
                  <a:pt x="2590" y="106"/>
                  <a:pt x="2590" y="106"/>
                  <a:pt x="2590" y="106"/>
                </a:cubicBezTo>
                <a:cubicBezTo>
                  <a:pt x="2594" y="106"/>
                  <a:pt x="2595" y="107"/>
                  <a:pt x="2595" y="111"/>
                </a:cubicBezTo>
                <a:cubicBezTo>
                  <a:pt x="2595" y="119"/>
                  <a:pt x="2595" y="119"/>
                  <a:pt x="2595" y="119"/>
                </a:cubicBezTo>
                <a:cubicBezTo>
                  <a:pt x="2595" y="124"/>
                  <a:pt x="2595" y="124"/>
                  <a:pt x="2584" y="127"/>
                </a:cubicBezTo>
                <a:cubicBezTo>
                  <a:pt x="2572" y="130"/>
                  <a:pt x="2568" y="133"/>
                  <a:pt x="2568" y="139"/>
                </a:cubicBezTo>
                <a:cubicBezTo>
                  <a:pt x="2568" y="141"/>
                  <a:pt x="2568" y="144"/>
                  <a:pt x="2569" y="147"/>
                </a:cubicBezTo>
                <a:cubicBezTo>
                  <a:pt x="2571" y="154"/>
                  <a:pt x="2573" y="160"/>
                  <a:pt x="2575" y="166"/>
                </a:cubicBezTo>
                <a:cubicBezTo>
                  <a:pt x="2585" y="199"/>
                  <a:pt x="2585" y="199"/>
                  <a:pt x="2585" y="199"/>
                </a:cubicBezTo>
                <a:cubicBezTo>
                  <a:pt x="2598" y="241"/>
                  <a:pt x="2606" y="267"/>
                  <a:pt x="2607" y="267"/>
                </a:cubicBezTo>
                <a:cubicBezTo>
                  <a:pt x="2608" y="267"/>
                  <a:pt x="2608" y="265"/>
                  <a:pt x="2609" y="262"/>
                </a:cubicBezTo>
                <a:cubicBezTo>
                  <a:pt x="2610" y="256"/>
                  <a:pt x="2610" y="256"/>
                  <a:pt x="2610" y="256"/>
                </a:cubicBezTo>
                <a:cubicBezTo>
                  <a:pt x="2614" y="245"/>
                  <a:pt x="2614" y="245"/>
                  <a:pt x="2614" y="245"/>
                </a:cubicBezTo>
                <a:cubicBezTo>
                  <a:pt x="2616" y="238"/>
                  <a:pt x="2619" y="231"/>
                  <a:pt x="2622" y="221"/>
                </a:cubicBezTo>
                <a:cubicBezTo>
                  <a:pt x="2633" y="189"/>
                  <a:pt x="2633" y="189"/>
                  <a:pt x="2633" y="189"/>
                </a:cubicBezTo>
                <a:cubicBezTo>
                  <a:pt x="2646" y="153"/>
                  <a:pt x="2649" y="141"/>
                  <a:pt x="2649" y="137"/>
                </a:cubicBezTo>
                <a:cubicBezTo>
                  <a:pt x="2649" y="132"/>
                  <a:pt x="2643" y="127"/>
                  <a:pt x="2633" y="125"/>
                </a:cubicBezTo>
                <a:cubicBezTo>
                  <a:pt x="2628" y="124"/>
                  <a:pt x="2626" y="123"/>
                  <a:pt x="2626" y="119"/>
                </a:cubicBezTo>
                <a:cubicBezTo>
                  <a:pt x="2626" y="111"/>
                  <a:pt x="2626" y="111"/>
                  <a:pt x="2626" y="111"/>
                </a:cubicBezTo>
                <a:cubicBezTo>
                  <a:pt x="2626" y="108"/>
                  <a:pt x="2628" y="106"/>
                  <a:pt x="2631" y="106"/>
                </a:cubicBezTo>
                <a:cubicBezTo>
                  <a:pt x="2633" y="106"/>
                  <a:pt x="2634" y="106"/>
                  <a:pt x="2636" y="106"/>
                </a:cubicBezTo>
                <a:cubicBezTo>
                  <a:pt x="2641" y="107"/>
                  <a:pt x="2657" y="107"/>
                  <a:pt x="2666" y="107"/>
                </a:cubicBezTo>
                <a:cubicBezTo>
                  <a:pt x="2673" y="107"/>
                  <a:pt x="2683" y="107"/>
                  <a:pt x="2691" y="106"/>
                </a:cubicBezTo>
                <a:cubicBezTo>
                  <a:pt x="2695" y="106"/>
                  <a:pt x="2695" y="106"/>
                  <a:pt x="2695" y="106"/>
                </a:cubicBezTo>
                <a:cubicBezTo>
                  <a:pt x="2698" y="106"/>
                  <a:pt x="2699" y="107"/>
                  <a:pt x="2699" y="111"/>
                </a:cubicBezTo>
                <a:close/>
                <a:moveTo>
                  <a:pt x="2774" y="198"/>
                </a:moveTo>
                <a:cubicBezTo>
                  <a:pt x="2869" y="198"/>
                  <a:pt x="2869" y="198"/>
                  <a:pt x="2869" y="198"/>
                </a:cubicBezTo>
                <a:cubicBezTo>
                  <a:pt x="2885" y="198"/>
                  <a:pt x="2889" y="194"/>
                  <a:pt x="2889" y="183"/>
                </a:cubicBezTo>
                <a:cubicBezTo>
                  <a:pt x="2889" y="134"/>
                  <a:pt x="2863" y="106"/>
                  <a:pt x="2815" y="106"/>
                </a:cubicBezTo>
                <a:cubicBezTo>
                  <a:pt x="2756" y="106"/>
                  <a:pt x="2712" y="154"/>
                  <a:pt x="2712" y="219"/>
                </a:cubicBezTo>
                <a:cubicBezTo>
                  <a:pt x="2712" y="279"/>
                  <a:pt x="2753" y="320"/>
                  <a:pt x="2813" y="320"/>
                </a:cubicBezTo>
                <a:cubicBezTo>
                  <a:pt x="2830" y="320"/>
                  <a:pt x="2849" y="316"/>
                  <a:pt x="2864" y="310"/>
                </a:cubicBezTo>
                <a:cubicBezTo>
                  <a:pt x="2875" y="306"/>
                  <a:pt x="2880" y="303"/>
                  <a:pt x="2881" y="301"/>
                </a:cubicBezTo>
                <a:cubicBezTo>
                  <a:pt x="2882" y="298"/>
                  <a:pt x="2886" y="271"/>
                  <a:pt x="2886" y="264"/>
                </a:cubicBezTo>
                <a:cubicBezTo>
                  <a:pt x="2886" y="262"/>
                  <a:pt x="2884" y="261"/>
                  <a:pt x="2883" y="261"/>
                </a:cubicBezTo>
                <a:cubicBezTo>
                  <a:pt x="2883" y="261"/>
                  <a:pt x="2882" y="261"/>
                  <a:pt x="2881" y="262"/>
                </a:cubicBezTo>
                <a:cubicBezTo>
                  <a:pt x="2868" y="273"/>
                  <a:pt x="2839" y="283"/>
                  <a:pt x="2818" y="283"/>
                </a:cubicBezTo>
                <a:cubicBezTo>
                  <a:pt x="2783" y="283"/>
                  <a:pt x="2758" y="253"/>
                  <a:pt x="2758" y="213"/>
                </a:cubicBezTo>
                <a:cubicBezTo>
                  <a:pt x="2758" y="199"/>
                  <a:pt x="2759" y="198"/>
                  <a:pt x="2774" y="198"/>
                </a:cubicBezTo>
                <a:close/>
                <a:moveTo>
                  <a:pt x="2778" y="146"/>
                </a:moveTo>
                <a:cubicBezTo>
                  <a:pt x="2785" y="136"/>
                  <a:pt x="2798" y="130"/>
                  <a:pt x="2812" y="130"/>
                </a:cubicBezTo>
                <a:cubicBezTo>
                  <a:pt x="2822" y="130"/>
                  <a:pt x="2831" y="134"/>
                  <a:pt x="2836" y="141"/>
                </a:cubicBezTo>
                <a:cubicBezTo>
                  <a:pt x="2841" y="147"/>
                  <a:pt x="2843" y="156"/>
                  <a:pt x="2843" y="164"/>
                </a:cubicBezTo>
                <a:cubicBezTo>
                  <a:pt x="2843" y="169"/>
                  <a:pt x="2841" y="172"/>
                  <a:pt x="2835" y="172"/>
                </a:cubicBezTo>
                <a:cubicBezTo>
                  <a:pt x="2827" y="173"/>
                  <a:pt x="2807" y="175"/>
                  <a:pt x="2800" y="176"/>
                </a:cubicBezTo>
                <a:cubicBezTo>
                  <a:pt x="2781" y="177"/>
                  <a:pt x="2781" y="177"/>
                  <a:pt x="2781" y="177"/>
                </a:cubicBezTo>
                <a:cubicBezTo>
                  <a:pt x="2772" y="178"/>
                  <a:pt x="2772" y="178"/>
                  <a:pt x="2772" y="178"/>
                </a:cubicBezTo>
                <a:cubicBezTo>
                  <a:pt x="2768" y="178"/>
                  <a:pt x="2767" y="176"/>
                  <a:pt x="2767" y="173"/>
                </a:cubicBezTo>
                <a:cubicBezTo>
                  <a:pt x="2767" y="166"/>
                  <a:pt x="2771" y="154"/>
                  <a:pt x="2778" y="146"/>
                </a:cubicBezTo>
                <a:close/>
                <a:moveTo>
                  <a:pt x="3090" y="115"/>
                </a:moveTo>
                <a:cubicBezTo>
                  <a:pt x="3090" y="116"/>
                  <a:pt x="3090" y="116"/>
                  <a:pt x="3090" y="116"/>
                </a:cubicBezTo>
                <a:cubicBezTo>
                  <a:pt x="3089" y="145"/>
                  <a:pt x="3089" y="145"/>
                  <a:pt x="3089" y="145"/>
                </a:cubicBezTo>
                <a:cubicBezTo>
                  <a:pt x="3088" y="153"/>
                  <a:pt x="3087" y="156"/>
                  <a:pt x="3083" y="156"/>
                </a:cubicBezTo>
                <a:cubicBezTo>
                  <a:pt x="3082" y="156"/>
                  <a:pt x="3081" y="155"/>
                  <a:pt x="3079" y="155"/>
                </a:cubicBezTo>
                <a:cubicBezTo>
                  <a:pt x="3074" y="153"/>
                  <a:pt x="3065" y="152"/>
                  <a:pt x="3056" y="152"/>
                </a:cubicBezTo>
                <a:cubicBezTo>
                  <a:pt x="3041" y="152"/>
                  <a:pt x="3029" y="156"/>
                  <a:pt x="3021" y="164"/>
                </a:cubicBezTo>
                <a:cubicBezTo>
                  <a:pt x="3012" y="173"/>
                  <a:pt x="3010" y="182"/>
                  <a:pt x="3010" y="223"/>
                </a:cubicBezTo>
                <a:cubicBezTo>
                  <a:pt x="3010" y="242"/>
                  <a:pt x="3010" y="242"/>
                  <a:pt x="3010" y="242"/>
                </a:cubicBezTo>
                <a:cubicBezTo>
                  <a:pt x="3011" y="268"/>
                  <a:pt x="3011" y="268"/>
                  <a:pt x="3011" y="268"/>
                </a:cubicBezTo>
                <a:cubicBezTo>
                  <a:pt x="3011" y="282"/>
                  <a:pt x="3012" y="286"/>
                  <a:pt x="3018" y="289"/>
                </a:cubicBezTo>
                <a:cubicBezTo>
                  <a:pt x="3021" y="290"/>
                  <a:pt x="3021" y="290"/>
                  <a:pt x="3039" y="294"/>
                </a:cubicBezTo>
                <a:cubicBezTo>
                  <a:pt x="3052" y="297"/>
                  <a:pt x="3052" y="297"/>
                  <a:pt x="3052" y="303"/>
                </a:cubicBezTo>
                <a:cubicBezTo>
                  <a:pt x="3052" y="309"/>
                  <a:pt x="3052" y="309"/>
                  <a:pt x="3052" y="309"/>
                </a:cubicBezTo>
                <a:cubicBezTo>
                  <a:pt x="3052" y="313"/>
                  <a:pt x="3050" y="315"/>
                  <a:pt x="3047" y="315"/>
                </a:cubicBezTo>
                <a:cubicBezTo>
                  <a:pt x="3045" y="315"/>
                  <a:pt x="3045" y="315"/>
                  <a:pt x="3045" y="315"/>
                </a:cubicBezTo>
                <a:cubicBezTo>
                  <a:pt x="3033" y="315"/>
                  <a:pt x="3000" y="314"/>
                  <a:pt x="2984" y="314"/>
                </a:cubicBezTo>
                <a:cubicBezTo>
                  <a:pt x="2971" y="314"/>
                  <a:pt x="2952" y="315"/>
                  <a:pt x="2942" y="315"/>
                </a:cubicBezTo>
                <a:cubicBezTo>
                  <a:pt x="2939" y="315"/>
                  <a:pt x="2939" y="315"/>
                  <a:pt x="2939" y="315"/>
                </a:cubicBezTo>
                <a:cubicBezTo>
                  <a:pt x="2935" y="315"/>
                  <a:pt x="2934" y="314"/>
                  <a:pt x="2934" y="310"/>
                </a:cubicBezTo>
                <a:cubicBezTo>
                  <a:pt x="2934" y="303"/>
                  <a:pt x="2934" y="303"/>
                  <a:pt x="2934" y="303"/>
                </a:cubicBezTo>
                <a:cubicBezTo>
                  <a:pt x="2934" y="298"/>
                  <a:pt x="2934" y="298"/>
                  <a:pt x="2947" y="293"/>
                </a:cubicBezTo>
                <a:cubicBezTo>
                  <a:pt x="2959" y="289"/>
                  <a:pt x="2961" y="287"/>
                  <a:pt x="2962" y="278"/>
                </a:cubicBezTo>
                <a:cubicBezTo>
                  <a:pt x="2963" y="268"/>
                  <a:pt x="2963" y="249"/>
                  <a:pt x="2963" y="221"/>
                </a:cubicBezTo>
                <a:cubicBezTo>
                  <a:pt x="2963" y="208"/>
                  <a:pt x="2963" y="208"/>
                  <a:pt x="2963" y="208"/>
                </a:cubicBezTo>
                <a:cubicBezTo>
                  <a:pt x="2963" y="187"/>
                  <a:pt x="2960" y="163"/>
                  <a:pt x="2956" y="152"/>
                </a:cubicBezTo>
                <a:cubicBezTo>
                  <a:pt x="2952" y="141"/>
                  <a:pt x="2946" y="138"/>
                  <a:pt x="2933" y="137"/>
                </a:cubicBezTo>
                <a:cubicBezTo>
                  <a:pt x="2924" y="137"/>
                  <a:pt x="2923" y="136"/>
                  <a:pt x="2923" y="131"/>
                </a:cubicBezTo>
                <a:cubicBezTo>
                  <a:pt x="2923" y="124"/>
                  <a:pt x="2923" y="124"/>
                  <a:pt x="2923" y="124"/>
                </a:cubicBezTo>
                <a:cubicBezTo>
                  <a:pt x="2923" y="118"/>
                  <a:pt x="2924" y="117"/>
                  <a:pt x="2930" y="116"/>
                </a:cubicBezTo>
                <a:cubicBezTo>
                  <a:pt x="2990" y="107"/>
                  <a:pt x="2990" y="107"/>
                  <a:pt x="2990" y="107"/>
                </a:cubicBezTo>
                <a:cubicBezTo>
                  <a:pt x="2994" y="106"/>
                  <a:pt x="2994" y="106"/>
                  <a:pt x="2994" y="106"/>
                </a:cubicBezTo>
                <a:cubicBezTo>
                  <a:pt x="2995" y="106"/>
                  <a:pt x="2997" y="106"/>
                  <a:pt x="2997" y="106"/>
                </a:cubicBezTo>
                <a:cubicBezTo>
                  <a:pt x="3000" y="106"/>
                  <a:pt x="3002" y="109"/>
                  <a:pt x="3002" y="113"/>
                </a:cubicBezTo>
                <a:cubicBezTo>
                  <a:pt x="3001" y="131"/>
                  <a:pt x="3001" y="131"/>
                  <a:pt x="3001" y="131"/>
                </a:cubicBezTo>
                <a:cubicBezTo>
                  <a:pt x="3001" y="149"/>
                  <a:pt x="3002" y="152"/>
                  <a:pt x="3005" y="152"/>
                </a:cubicBezTo>
                <a:cubicBezTo>
                  <a:pt x="3006" y="152"/>
                  <a:pt x="3010" y="149"/>
                  <a:pt x="3013" y="146"/>
                </a:cubicBezTo>
                <a:cubicBezTo>
                  <a:pt x="3019" y="139"/>
                  <a:pt x="3019" y="139"/>
                  <a:pt x="3029" y="127"/>
                </a:cubicBezTo>
                <a:cubicBezTo>
                  <a:pt x="3040" y="114"/>
                  <a:pt x="3044" y="111"/>
                  <a:pt x="3056" y="108"/>
                </a:cubicBezTo>
                <a:cubicBezTo>
                  <a:pt x="3062" y="107"/>
                  <a:pt x="3068" y="106"/>
                  <a:pt x="3076" y="106"/>
                </a:cubicBezTo>
                <a:cubicBezTo>
                  <a:pt x="3086" y="106"/>
                  <a:pt x="3091" y="109"/>
                  <a:pt x="3090" y="115"/>
                </a:cubicBezTo>
                <a:close/>
                <a:moveTo>
                  <a:pt x="3268" y="257"/>
                </a:moveTo>
                <a:cubicBezTo>
                  <a:pt x="3268" y="295"/>
                  <a:pt x="3235" y="320"/>
                  <a:pt x="3183" y="320"/>
                </a:cubicBezTo>
                <a:cubicBezTo>
                  <a:pt x="3164" y="320"/>
                  <a:pt x="3143" y="316"/>
                  <a:pt x="3130" y="309"/>
                </a:cubicBezTo>
                <a:cubicBezTo>
                  <a:pt x="3124" y="306"/>
                  <a:pt x="3123" y="304"/>
                  <a:pt x="3123" y="297"/>
                </a:cubicBezTo>
                <a:cubicBezTo>
                  <a:pt x="3126" y="269"/>
                  <a:pt x="3126" y="269"/>
                  <a:pt x="3126" y="269"/>
                </a:cubicBezTo>
                <a:cubicBezTo>
                  <a:pt x="3126" y="264"/>
                  <a:pt x="3128" y="262"/>
                  <a:pt x="3133" y="262"/>
                </a:cubicBezTo>
                <a:cubicBezTo>
                  <a:pt x="3140" y="262"/>
                  <a:pt x="3140" y="262"/>
                  <a:pt x="3140" y="262"/>
                </a:cubicBezTo>
                <a:cubicBezTo>
                  <a:pt x="3144" y="262"/>
                  <a:pt x="3144" y="262"/>
                  <a:pt x="3147" y="273"/>
                </a:cubicBezTo>
                <a:cubicBezTo>
                  <a:pt x="3151" y="287"/>
                  <a:pt x="3169" y="298"/>
                  <a:pt x="3188" y="298"/>
                </a:cubicBezTo>
                <a:cubicBezTo>
                  <a:pt x="3209" y="298"/>
                  <a:pt x="3223" y="286"/>
                  <a:pt x="3223" y="270"/>
                </a:cubicBezTo>
                <a:cubicBezTo>
                  <a:pt x="3223" y="258"/>
                  <a:pt x="3217" y="251"/>
                  <a:pt x="3194" y="241"/>
                </a:cubicBezTo>
                <a:cubicBezTo>
                  <a:pt x="3141" y="216"/>
                  <a:pt x="3128" y="202"/>
                  <a:pt x="3128" y="171"/>
                </a:cubicBezTo>
                <a:cubicBezTo>
                  <a:pt x="3128" y="130"/>
                  <a:pt x="3158" y="106"/>
                  <a:pt x="3209" y="106"/>
                </a:cubicBezTo>
                <a:cubicBezTo>
                  <a:pt x="3224" y="106"/>
                  <a:pt x="3241" y="109"/>
                  <a:pt x="3251" y="113"/>
                </a:cubicBezTo>
                <a:cubicBezTo>
                  <a:pt x="3258" y="116"/>
                  <a:pt x="3259" y="118"/>
                  <a:pt x="3259" y="123"/>
                </a:cubicBezTo>
                <a:cubicBezTo>
                  <a:pt x="3259" y="124"/>
                  <a:pt x="3259" y="124"/>
                  <a:pt x="3259" y="124"/>
                </a:cubicBezTo>
                <a:cubicBezTo>
                  <a:pt x="3256" y="149"/>
                  <a:pt x="3256" y="149"/>
                  <a:pt x="3256" y="149"/>
                </a:cubicBezTo>
                <a:cubicBezTo>
                  <a:pt x="3256" y="156"/>
                  <a:pt x="3255" y="156"/>
                  <a:pt x="3251" y="156"/>
                </a:cubicBezTo>
                <a:cubicBezTo>
                  <a:pt x="3244" y="156"/>
                  <a:pt x="3244" y="156"/>
                  <a:pt x="3244" y="156"/>
                </a:cubicBezTo>
                <a:cubicBezTo>
                  <a:pt x="3240" y="156"/>
                  <a:pt x="3240" y="156"/>
                  <a:pt x="3236" y="146"/>
                </a:cubicBezTo>
                <a:cubicBezTo>
                  <a:pt x="3231" y="135"/>
                  <a:pt x="3219" y="129"/>
                  <a:pt x="3201" y="129"/>
                </a:cubicBezTo>
                <a:cubicBezTo>
                  <a:pt x="3181" y="129"/>
                  <a:pt x="3168" y="139"/>
                  <a:pt x="3168" y="156"/>
                </a:cubicBezTo>
                <a:cubicBezTo>
                  <a:pt x="3168" y="167"/>
                  <a:pt x="3174" y="174"/>
                  <a:pt x="3190" y="184"/>
                </a:cubicBezTo>
                <a:cubicBezTo>
                  <a:pt x="3199" y="189"/>
                  <a:pt x="3199" y="189"/>
                  <a:pt x="3226" y="201"/>
                </a:cubicBezTo>
                <a:cubicBezTo>
                  <a:pt x="3253" y="214"/>
                  <a:pt x="3268" y="234"/>
                  <a:pt x="3268" y="257"/>
                </a:cubicBezTo>
                <a:close/>
                <a:moveTo>
                  <a:pt x="3321" y="46"/>
                </a:moveTo>
                <a:cubicBezTo>
                  <a:pt x="3321" y="28"/>
                  <a:pt x="3334" y="16"/>
                  <a:pt x="3354" y="16"/>
                </a:cubicBezTo>
                <a:cubicBezTo>
                  <a:pt x="3372" y="16"/>
                  <a:pt x="3385" y="28"/>
                  <a:pt x="3385" y="45"/>
                </a:cubicBezTo>
                <a:cubicBezTo>
                  <a:pt x="3385" y="63"/>
                  <a:pt x="3370" y="76"/>
                  <a:pt x="3352" y="76"/>
                </a:cubicBezTo>
                <a:cubicBezTo>
                  <a:pt x="3335" y="76"/>
                  <a:pt x="3321" y="63"/>
                  <a:pt x="3321" y="46"/>
                </a:cubicBezTo>
                <a:close/>
                <a:moveTo>
                  <a:pt x="3409" y="303"/>
                </a:moveTo>
                <a:cubicBezTo>
                  <a:pt x="3409" y="310"/>
                  <a:pt x="3409" y="310"/>
                  <a:pt x="3409" y="310"/>
                </a:cubicBezTo>
                <a:cubicBezTo>
                  <a:pt x="3409" y="314"/>
                  <a:pt x="3408" y="315"/>
                  <a:pt x="3405" y="315"/>
                </a:cubicBezTo>
                <a:cubicBezTo>
                  <a:pt x="3402" y="315"/>
                  <a:pt x="3402" y="315"/>
                  <a:pt x="3402" y="315"/>
                </a:cubicBezTo>
                <a:cubicBezTo>
                  <a:pt x="3391" y="315"/>
                  <a:pt x="3373" y="314"/>
                  <a:pt x="3357" y="314"/>
                </a:cubicBezTo>
                <a:cubicBezTo>
                  <a:pt x="3342" y="314"/>
                  <a:pt x="3322" y="315"/>
                  <a:pt x="3312" y="315"/>
                </a:cubicBezTo>
                <a:cubicBezTo>
                  <a:pt x="3309" y="315"/>
                  <a:pt x="3309" y="315"/>
                  <a:pt x="3309" y="315"/>
                </a:cubicBezTo>
                <a:cubicBezTo>
                  <a:pt x="3306" y="315"/>
                  <a:pt x="3305" y="314"/>
                  <a:pt x="3305" y="310"/>
                </a:cubicBezTo>
                <a:cubicBezTo>
                  <a:pt x="3305" y="303"/>
                  <a:pt x="3305" y="303"/>
                  <a:pt x="3305" y="303"/>
                </a:cubicBezTo>
                <a:cubicBezTo>
                  <a:pt x="3305" y="298"/>
                  <a:pt x="3305" y="298"/>
                  <a:pt x="3317" y="293"/>
                </a:cubicBezTo>
                <a:cubicBezTo>
                  <a:pt x="3330" y="289"/>
                  <a:pt x="3332" y="287"/>
                  <a:pt x="3333" y="278"/>
                </a:cubicBezTo>
                <a:cubicBezTo>
                  <a:pt x="3333" y="268"/>
                  <a:pt x="3334" y="248"/>
                  <a:pt x="3334" y="221"/>
                </a:cubicBezTo>
                <a:cubicBezTo>
                  <a:pt x="3334" y="187"/>
                  <a:pt x="3334" y="187"/>
                  <a:pt x="3334" y="187"/>
                </a:cubicBezTo>
                <a:cubicBezTo>
                  <a:pt x="3334" y="138"/>
                  <a:pt x="3333" y="135"/>
                  <a:pt x="3316" y="133"/>
                </a:cubicBezTo>
                <a:cubicBezTo>
                  <a:pt x="3307" y="132"/>
                  <a:pt x="3305" y="131"/>
                  <a:pt x="3305" y="127"/>
                </a:cubicBezTo>
                <a:cubicBezTo>
                  <a:pt x="3305" y="119"/>
                  <a:pt x="3305" y="119"/>
                  <a:pt x="3305" y="119"/>
                </a:cubicBezTo>
                <a:cubicBezTo>
                  <a:pt x="3305" y="115"/>
                  <a:pt x="3306" y="114"/>
                  <a:pt x="3312" y="113"/>
                </a:cubicBezTo>
                <a:cubicBezTo>
                  <a:pt x="3370" y="107"/>
                  <a:pt x="3370" y="107"/>
                  <a:pt x="3370" y="107"/>
                </a:cubicBezTo>
                <a:cubicBezTo>
                  <a:pt x="3373" y="106"/>
                  <a:pt x="3373" y="106"/>
                  <a:pt x="3373" y="106"/>
                </a:cubicBezTo>
                <a:cubicBezTo>
                  <a:pt x="3375" y="106"/>
                  <a:pt x="3376" y="106"/>
                  <a:pt x="3377" y="106"/>
                </a:cubicBezTo>
                <a:cubicBezTo>
                  <a:pt x="3380" y="106"/>
                  <a:pt x="3382" y="109"/>
                  <a:pt x="3382" y="114"/>
                </a:cubicBezTo>
                <a:cubicBezTo>
                  <a:pt x="3382" y="115"/>
                  <a:pt x="3382" y="115"/>
                  <a:pt x="3381" y="130"/>
                </a:cubicBezTo>
                <a:cubicBezTo>
                  <a:pt x="3381" y="137"/>
                  <a:pt x="3381" y="178"/>
                  <a:pt x="3381" y="201"/>
                </a:cubicBezTo>
                <a:cubicBezTo>
                  <a:pt x="3381" y="221"/>
                  <a:pt x="3381" y="221"/>
                  <a:pt x="3381" y="221"/>
                </a:cubicBezTo>
                <a:cubicBezTo>
                  <a:pt x="3381" y="246"/>
                  <a:pt x="3381" y="268"/>
                  <a:pt x="3381" y="278"/>
                </a:cubicBezTo>
                <a:cubicBezTo>
                  <a:pt x="3382" y="287"/>
                  <a:pt x="3385" y="290"/>
                  <a:pt x="3397" y="293"/>
                </a:cubicBezTo>
                <a:cubicBezTo>
                  <a:pt x="3409" y="297"/>
                  <a:pt x="3409" y="298"/>
                  <a:pt x="3409" y="303"/>
                </a:cubicBezTo>
                <a:close/>
                <a:moveTo>
                  <a:pt x="3515" y="158"/>
                </a:moveTo>
                <a:cubicBezTo>
                  <a:pt x="3515" y="222"/>
                  <a:pt x="3515" y="222"/>
                  <a:pt x="3515" y="222"/>
                </a:cubicBezTo>
                <a:cubicBezTo>
                  <a:pt x="3515" y="256"/>
                  <a:pt x="3516" y="266"/>
                  <a:pt x="3520" y="274"/>
                </a:cubicBezTo>
                <a:cubicBezTo>
                  <a:pt x="3524" y="282"/>
                  <a:pt x="3532" y="286"/>
                  <a:pt x="3544" y="286"/>
                </a:cubicBezTo>
                <a:cubicBezTo>
                  <a:pt x="3553" y="286"/>
                  <a:pt x="3563" y="285"/>
                  <a:pt x="3578" y="281"/>
                </a:cubicBezTo>
                <a:cubicBezTo>
                  <a:pt x="3581" y="280"/>
                  <a:pt x="3583" y="280"/>
                  <a:pt x="3584" y="280"/>
                </a:cubicBezTo>
                <a:cubicBezTo>
                  <a:pt x="3586" y="280"/>
                  <a:pt x="3586" y="281"/>
                  <a:pt x="3586" y="283"/>
                </a:cubicBezTo>
                <a:cubicBezTo>
                  <a:pt x="3586" y="289"/>
                  <a:pt x="3583" y="309"/>
                  <a:pt x="3582" y="310"/>
                </a:cubicBezTo>
                <a:cubicBezTo>
                  <a:pt x="3578" y="315"/>
                  <a:pt x="3550" y="320"/>
                  <a:pt x="3531" y="320"/>
                </a:cubicBezTo>
                <a:cubicBezTo>
                  <a:pt x="3485" y="320"/>
                  <a:pt x="3467" y="306"/>
                  <a:pt x="3467" y="270"/>
                </a:cubicBezTo>
                <a:cubicBezTo>
                  <a:pt x="3468" y="246"/>
                  <a:pt x="3468" y="246"/>
                  <a:pt x="3468" y="246"/>
                </a:cubicBezTo>
                <a:cubicBezTo>
                  <a:pt x="3468" y="236"/>
                  <a:pt x="3468" y="228"/>
                  <a:pt x="3468" y="222"/>
                </a:cubicBezTo>
                <a:cubicBezTo>
                  <a:pt x="3468" y="166"/>
                  <a:pt x="3468" y="166"/>
                  <a:pt x="3468" y="166"/>
                </a:cubicBezTo>
                <a:cubicBezTo>
                  <a:pt x="3468" y="142"/>
                  <a:pt x="3468" y="141"/>
                  <a:pt x="3458" y="141"/>
                </a:cubicBezTo>
                <a:cubicBezTo>
                  <a:pt x="3457" y="141"/>
                  <a:pt x="3457" y="141"/>
                  <a:pt x="3451" y="142"/>
                </a:cubicBezTo>
                <a:cubicBezTo>
                  <a:pt x="3440" y="142"/>
                  <a:pt x="3440" y="142"/>
                  <a:pt x="3440" y="142"/>
                </a:cubicBezTo>
                <a:cubicBezTo>
                  <a:pt x="3437" y="142"/>
                  <a:pt x="3435" y="142"/>
                  <a:pt x="3434" y="142"/>
                </a:cubicBezTo>
                <a:cubicBezTo>
                  <a:pt x="3432" y="142"/>
                  <a:pt x="3430" y="141"/>
                  <a:pt x="3430" y="140"/>
                </a:cubicBezTo>
                <a:cubicBezTo>
                  <a:pt x="3430" y="139"/>
                  <a:pt x="3430" y="137"/>
                  <a:pt x="3432" y="134"/>
                </a:cubicBezTo>
                <a:cubicBezTo>
                  <a:pt x="3437" y="121"/>
                  <a:pt x="3437" y="121"/>
                  <a:pt x="3437" y="121"/>
                </a:cubicBezTo>
                <a:cubicBezTo>
                  <a:pt x="3440" y="111"/>
                  <a:pt x="3441" y="111"/>
                  <a:pt x="3445" y="111"/>
                </a:cubicBezTo>
                <a:cubicBezTo>
                  <a:pt x="3446" y="111"/>
                  <a:pt x="3450" y="111"/>
                  <a:pt x="3455" y="111"/>
                </a:cubicBezTo>
                <a:cubicBezTo>
                  <a:pt x="3456" y="112"/>
                  <a:pt x="3458" y="112"/>
                  <a:pt x="3459" y="112"/>
                </a:cubicBezTo>
                <a:cubicBezTo>
                  <a:pt x="3467" y="112"/>
                  <a:pt x="3470" y="109"/>
                  <a:pt x="3470" y="103"/>
                </a:cubicBezTo>
                <a:cubicBezTo>
                  <a:pt x="3470" y="101"/>
                  <a:pt x="3469" y="88"/>
                  <a:pt x="3468" y="76"/>
                </a:cubicBezTo>
                <a:cubicBezTo>
                  <a:pt x="3468" y="69"/>
                  <a:pt x="3468" y="63"/>
                  <a:pt x="3468" y="58"/>
                </a:cubicBezTo>
                <a:cubicBezTo>
                  <a:pt x="3468" y="49"/>
                  <a:pt x="3470" y="46"/>
                  <a:pt x="3479" y="43"/>
                </a:cubicBezTo>
                <a:cubicBezTo>
                  <a:pt x="3505" y="33"/>
                  <a:pt x="3505" y="33"/>
                  <a:pt x="3505" y="33"/>
                </a:cubicBezTo>
                <a:cubicBezTo>
                  <a:pt x="3513" y="30"/>
                  <a:pt x="3513" y="30"/>
                  <a:pt x="3514" y="30"/>
                </a:cubicBezTo>
                <a:cubicBezTo>
                  <a:pt x="3517" y="30"/>
                  <a:pt x="3518" y="33"/>
                  <a:pt x="3518" y="37"/>
                </a:cubicBezTo>
                <a:cubicBezTo>
                  <a:pt x="3518" y="39"/>
                  <a:pt x="3518" y="44"/>
                  <a:pt x="3517" y="49"/>
                </a:cubicBezTo>
                <a:cubicBezTo>
                  <a:pt x="3516" y="59"/>
                  <a:pt x="3513" y="94"/>
                  <a:pt x="3513" y="102"/>
                </a:cubicBezTo>
                <a:cubicBezTo>
                  <a:pt x="3513" y="109"/>
                  <a:pt x="3515" y="111"/>
                  <a:pt x="3527" y="111"/>
                </a:cubicBezTo>
                <a:cubicBezTo>
                  <a:pt x="3560" y="111"/>
                  <a:pt x="3560" y="111"/>
                  <a:pt x="3560" y="111"/>
                </a:cubicBezTo>
                <a:cubicBezTo>
                  <a:pt x="3570" y="111"/>
                  <a:pt x="3576" y="110"/>
                  <a:pt x="3582" y="109"/>
                </a:cubicBezTo>
                <a:cubicBezTo>
                  <a:pt x="3584" y="109"/>
                  <a:pt x="3584" y="109"/>
                  <a:pt x="3584" y="109"/>
                </a:cubicBezTo>
                <a:cubicBezTo>
                  <a:pt x="3586" y="109"/>
                  <a:pt x="3587" y="111"/>
                  <a:pt x="3587" y="113"/>
                </a:cubicBezTo>
                <a:cubicBezTo>
                  <a:pt x="3587" y="115"/>
                  <a:pt x="3586" y="119"/>
                  <a:pt x="3583" y="132"/>
                </a:cubicBezTo>
                <a:cubicBezTo>
                  <a:pt x="3580" y="141"/>
                  <a:pt x="3578" y="142"/>
                  <a:pt x="3571" y="142"/>
                </a:cubicBezTo>
                <a:cubicBezTo>
                  <a:pt x="3570" y="142"/>
                  <a:pt x="3570" y="142"/>
                  <a:pt x="3559" y="141"/>
                </a:cubicBezTo>
                <a:cubicBezTo>
                  <a:pt x="3556" y="141"/>
                  <a:pt x="3551" y="141"/>
                  <a:pt x="3544" y="141"/>
                </a:cubicBezTo>
                <a:cubicBezTo>
                  <a:pt x="3535" y="140"/>
                  <a:pt x="3532" y="140"/>
                  <a:pt x="3528" y="140"/>
                </a:cubicBezTo>
                <a:cubicBezTo>
                  <a:pt x="3515" y="140"/>
                  <a:pt x="3515" y="140"/>
                  <a:pt x="3515" y="158"/>
                </a:cubicBezTo>
                <a:close/>
                <a:moveTo>
                  <a:pt x="3822" y="111"/>
                </a:moveTo>
                <a:cubicBezTo>
                  <a:pt x="3822" y="118"/>
                  <a:pt x="3822" y="118"/>
                  <a:pt x="3822" y="118"/>
                </a:cubicBezTo>
                <a:cubicBezTo>
                  <a:pt x="3822" y="122"/>
                  <a:pt x="3822" y="123"/>
                  <a:pt x="3818" y="125"/>
                </a:cubicBezTo>
                <a:cubicBezTo>
                  <a:pt x="3809" y="129"/>
                  <a:pt x="3809" y="130"/>
                  <a:pt x="3799" y="155"/>
                </a:cubicBezTo>
                <a:cubicBezTo>
                  <a:pt x="3795" y="166"/>
                  <a:pt x="3791" y="176"/>
                  <a:pt x="3787" y="186"/>
                </a:cubicBezTo>
                <a:cubicBezTo>
                  <a:pt x="3765" y="241"/>
                  <a:pt x="3765" y="241"/>
                  <a:pt x="3765" y="241"/>
                </a:cubicBezTo>
                <a:cubicBezTo>
                  <a:pt x="3757" y="263"/>
                  <a:pt x="3749" y="284"/>
                  <a:pt x="3740" y="307"/>
                </a:cubicBezTo>
                <a:cubicBezTo>
                  <a:pt x="3720" y="360"/>
                  <a:pt x="3718" y="365"/>
                  <a:pt x="3707" y="377"/>
                </a:cubicBezTo>
                <a:cubicBezTo>
                  <a:pt x="3697" y="388"/>
                  <a:pt x="3680" y="395"/>
                  <a:pt x="3664" y="395"/>
                </a:cubicBezTo>
                <a:cubicBezTo>
                  <a:pt x="3631" y="395"/>
                  <a:pt x="3627" y="393"/>
                  <a:pt x="3627" y="372"/>
                </a:cubicBezTo>
                <a:cubicBezTo>
                  <a:pt x="3627" y="368"/>
                  <a:pt x="3627" y="364"/>
                  <a:pt x="3628" y="362"/>
                </a:cubicBezTo>
                <a:cubicBezTo>
                  <a:pt x="3628" y="355"/>
                  <a:pt x="3628" y="355"/>
                  <a:pt x="3628" y="355"/>
                </a:cubicBezTo>
                <a:cubicBezTo>
                  <a:pt x="3628" y="350"/>
                  <a:pt x="3629" y="349"/>
                  <a:pt x="3632" y="349"/>
                </a:cubicBezTo>
                <a:cubicBezTo>
                  <a:pt x="3633" y="349"/>
                  <a:pt x="3634" y="349"/>
                  <a:pt x="3635" y="349"/>
                </a:cubicBezTo>
                <a:cubicBezTo>
                  <a:pt x="3647" y="352"/>
                  <a:pt x="3656" y="354"/>
                  <a:pt x="3667" y="354"/>
                </a:cubicBezTo>
                <a:cubicBezTo>
                  <a:pt x="3689" y="354"/>
                  <a:pt x="3704" y="342"/>
                  <a:pt x="3710" y="319"/>
                </a:cubicBezTo>
                <a:cubicBezTo>
                  <a:pt x="3711" y="317"/>
                  <a:pt x="3712" y="314"/>
                  <a:pt x="3713" y="312"/>
                </a:cubicBezTo>
                <a:cubicBezTo>
                  <a:pt x="3713" y="312"/>
                  <a:pt x="3713" y="312"/>
                  <a:pt x="3713" y="312"/>
                </a:cubicBezTo>
                <a:cubicBezTo>
                  <a:pt x="3713" y="311"/>
                  <a:pt x="3712" y="310"/>
                  <a:pt x="3711" y="309"/>
                </a:cubicBezTo>
                <a:cubicBezTo>
                  <a:pt x="3706" y="307"/>
                  <a:pt x="3706" y="306"/>
                  <a:pt x="3695" y="278"/>
                </a:cubicBezTo>
                <a:cubicBezTo>
                  <a:pt x="3681" y="245"/>
                  <a:pt x="3667" y="212"/>
                  <a:pt x="3653" y="179"/>
                </a:cubicBezTo>
                <a:cubicBezTo>
                  <a:pt x="3648" y="168"/>
                  <a:pt x="3642" y="153"/>
                  <a:pt x="3636" y="139"/>
                </a:cubicBezTo>
                <a:cubicBezTo>
                  <a:pt x="3632" y="129"/>
                  <a:pt x="3630" y="128"/>
                  <a:pt x="3621" y="125"/>
                </a:cubicBezTo>
                <a:cubicBezTo>
                  <a:pt x="3618" y="124"/>
                  <a:pt x="3617" y="123"/>
                  <a:pt x="3617" y="118"/>
                </a:cubicBezTo>
                <a:cubicBezTo>
                  <a:pt x="3617" y="111"/>
                  <a:pt x="3617" y="111"/>
                  <a:pt x="3617" y="111"/>
                </a:cubicBezTo>
                <a:cubicBezTo>
                  <a:pt x="3617" y="108"/>
                  <a:pt x="3619" y="106"/>
                  <a:pt x="3622" y="106"/>
                </a:cubicBezTo>
                <a:cubicBezTo>
                  <a:pt x="3625" y="106"/>
                  <a:pt x="3625" y="106"/>
                  <a:pt x="3625" y="106"/>
                </a:cubicBezTo>
                <a:cubicBezTo>
                  <a:pt x="3628" y="106"/>
                  <a:pt x="3665" y="107"/>
                  <a:pt x="3673" y="107"/>
                </a:cubicBezTo>
                <a:cubicBezTo>
                  <a:pt x="3684" y="107"/>
                  <a:pt x="3703" y="107"/>
                  <a:pt x="3710" y="106"/>
                </a:cubicBezTo>
                <a:cubicBezTo>
                  <a:pt x="3714" y="106"/>
                  <a:pt x="3714" y="106"/>
                  <a:pt x="3714" y="106"/>
                </a:cubicBezTo>
                <a:cubicBezTo>
                  <a:pt x="3718" y="106"/>
                  <a:pt x="3720" y="108"/>
                  <a:pt x="3720" y="111"/>
                </a:cubicBezTo>
                <a:cubicBezTo>
                  <a:pt x="3720" y="118"/>
                  <a:pt x="3720" y="118"/>
                  <a:pt x="3720" y="118"/>
                </a:cubicBezTo>
                <a:cubicBezTo>
                  <a:pt x="3720" y="124"/>
                  <a:pt x="3720" y="124"/>
                  <a:pt x="3704" y="128"/>
                </a:cubicBezTo>
                <a:cubicBezTo>
                  <a:pt x="3696" y="130"/>
                  <a:pt x="3691" y="134"/>
                  <a:pt x="3691" y="140"/>
                </a:cubicBezTo>
                <a:cubicBezTo>
                  <a:pt x="3691" y="142"/>
                  <a:pt x="3692" y="146"/>
                  <a:pt x="3694" y="149"/>
                </a:cubicBezTo>
                <a:cubicBezTo>
                  <a:pt x="3696" y="156"/>
                  <a:pt x="3699" y="163"/>
                  <a:pt x="3701" y="170"/>
                </a:cubicBezTo>
                <a:cubicBezTo>
                  <a:pt x="3714" y="204"/>
                  <a:pt x="3714" y="204"/>
                  <a:pt x="3714" y="204"/>
                </a:cubicBezTo>
                <a:cubicBezTo>
                  <a:pt x="3720" y="221"/>
                  <a:pt x="3720" y="221"/>
                  <a:pt x="3720" y="221"/>
                </a:cubicBezTo>
                <a:cubicBezTo>
                  <a:pt x="3723" y="228"/>
                  <a:pt x="3728" y="241"/>
                  <a:pt x="3731" y="249"/>
                </a:cubicBezTo>
                <a:cubicBezTo>
                  <a:pt x="3734" y="256"/>
                  <a:pt x="3735" y="258"/>
                  <a:pt x="3736" y="258"/>
                </a:cubicBezTo>
                <a:cubicBezTo>
                  <a:pt x="3738" y="258"/>
                  <a:pt x="3773" y="146"/>
                  <a:pt x="3773" y="138"/>
                </a:cubicBezTo>
                <a:cubicBezTo>
                  <a:pt x="3773" y="132"/>
                  <a:pt x="3769" y="128"/>
                  <a:pt x="3761" y="126"/>
                </a:cubicBezTo>
                <a:cubicBezTo>
                  <a:pt x="3751" y="124"/>
                  <a:pt x="3751" y="124"/>
                  <a:pt x="3751" y="118"/>
                </a:cubicBezTo>
                <a:cubicBezTo>
                  <a:pt x="3751" y="111"/>
                  <a:pt x="3751" y="111"/>
                  <a:pt x="3751" y="111"/>
                </a:cubicBezTo>
                <a:cubicBezTo>
                  <a:pt x="3751" y="107"/>
                  <a:pt x="3752" y="106"/>
                  <a:pt x="3755" y="106"/>
                </a:cubicBezTo>
                <a:cubicBezTo>
                  <a:pt x="3759" y="106"/>
                  <a:pt x="3759" y="106"/>
                  <a:pt x="3759" y="106"/>
                </a:cubicBezTo>
                <a:cubicBezTo>
                  <a:pt x="3767" y="107"/>
                  <a:pt x="3778" y="107"/>
                  <a:pt x="3789" y="107"/>
                </a:cubicBezTo>
                <a:cubicBezTo>
                  <a:pt x="3798" y="107"/>
                  <a:pt x="3806" y="107"/>
                  <a:pt x="3813" y="106"/>
                </a:cubicBezTo>
                <a:cubicBezTo>
                  <a:pt x="3815" y="106"/>
                  <a:pt x="3816" y="106"/>
                  <a:pt x="3817" y="106"/>
                </a:cubicBezTo>
                <a:cubicBezTo>
                  <a:pt x="3821" y="106"/>
                  <a:pt x="3822" y="108"/>
                  <a:pt x="3822" y="111"/>
                </a:cubicBezTo>
                <a:close/>
              </a:path>
            </a:pathLst>
          </a:custGeom>
          <a:solidFill>
            <a:srgbClr val="BE3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ame 7"/>
          <p:cNvSpPr>
            <a:spLocks noSelect="1"/>
          </p:cNvSpPr>
          <p:nvPr userDrawn="1"/>
        </p:nvSpPr>
        <p:spPr bwMode="auto">
          <a:xfrm>
            <a:off x="5970588" y="6359526"/>
            <a:ext cx="274638" cy="352425"/>
          </a:xfrm>
          <a:custGeom>
            <a:avLst/>
            <a:gdLst>
              <a:gd name="T0" fmla="*/ 65 w 868"/>
              <a:gd name="T1" fmla="*/ 793 h 1113"/>
              <a:gd name="T2" fmla="*/ 32 w 868"/>
              <a:gd name="T3" fmla="*/ 817 h 1113"/>
              <a:gd name="T4" fmla="*/ 43 w 868"/>
              <a:gd name="T5" fmla="*/ 865 h 1113"/>
              <a:gd name="T6" fmla="*/ 1 w 868"/>
              <a:gd name="T7" fmla="*/ 639 h 1113"/>
              <a:gd name="T8" fmla="*/ 46 w 868"/>
              <a:gd name="T9" fmla="*/ 705 h 1113"/>
              <a:gd name="T10" fmla="*/ 133 w 868"/>
              <a:gd name="T11" fmla="*/ 951 h 1113"/>
              <a:gd name="T12" fmla="*/ 91 w 868"/>
              <a:gd name="T13" fmla="*/ 925 h 1113"/>
              <a:gd name="T14" fmla="*/ 127 w 868"/>
              <a:gd name="T15" fmla="*/ 506 h 1113"/>
              <a:gd name="T16" fmla="*/ 765 w 868"/>
              <a:gd name="T17" fmla="*/ 480 h 1113"/>
              <a:gd name="T18" fmla="*/ 830 w 868"/>
              <a:gd name="T19" fmla="*/ 520 h 1113"/>
              <a:gd name="T20" fmla="*/ 819 w 868"/>
              <a:gd name="T21" fmla="*/ 554 h 1113"/>
              <a:gd name="T22" fmla="*/ 782 w 868"/>
              <a:gd name="T23" fmla="*/ 594 h 1113"/>
              <a:gd name="T24" fmla="*/ 162 w 868"/>
              <a:gd name="T25" fmla="*/ 1018 h 1113"/>
              <a:gd name="T26" fmla="*/ 111 w 868"/>
              <a:gd name="T27" fmla="*/ 538 h 1113"/>
              <a:gd name="T28" fmla="*/ 14 w 868"/>
              <a:gd name="T29" fmla="*/ 571 h 1113"/>
              <a:gd name="T30" fmla="*/ 780 w 868"/>
              <a:gd name="T31" fmla="*/ 632 h 1113"/>
              <a:gd name="T32" fmla="*/ 868 w 868"/>
              <a:gd name="T33" fmla="*/ 670 h 1113"/>
              <a:gd name="T34" fmla="*/ 779 w 868"/>
              <a:gd name="T35" fmla="*/ 757 h 1113"/>
              <a:gd name="T36" fmla="*/ 641 w 868"/>
              <a:gd name="T37" fmla="*/ 1000 h 1113"/>
              <a:gd name="T38" fmla="*/ 587 w 868"/>
              <a:gd name="T39" fmla="*/ 1004 h 1113"/>
              <a:gd name="T40" fmla="*/ 724 w 868"/>
              <a:gd name="T41" fmla="*/ 963 h 1113"/>
              <a:gd name="T42" fmla="*/ 673 w 868"/>
              <a:gd name="T43" fmla="*/ 949 h 1113"/>
              <a:gd name="T44" fmla="*/ 567 w 868"/>
              <a:gd name="T45" fmla="*/ 1040 h 1113"/>
              <a:gd name="T46" fmla="*/ 219 w 868"/>
              <a:gd name="T47" fmla="*/ 955 h 1113"/>
              <a:gd name="T48" fmla="*/ 211 w 868"/>
              <a:gd name="T49" fmla="*/ 962 h 1113"/>
              <a:gd name="T50" fmla="*/ 531 w 868"/>
              <a:gd name="T51" fmla="*/ 1063 h 1113"/>
              <a:gd name="T52" fmla="*/ 527 w 868"/>
              <a:gd name="T53" fmla="*/ 1020 h 1113"/>
              <a:gd name="T54" fmla="*/ 716 w 868"/>
              <a:gd name="T55" fmla="*/ 903 h 1113"/>
              <a:gd name="T56" fmla="*/ 789 w 868"/>
              <a:gd name="T57" fmla="*/ 901 h 1113"/>
              <a:gd name="T58" fmla="*/ 165 w 868"/>
              <a:gd name="T59" fmla="*/ 372 h 1113"/>
              <a:gd name="T60" fmla="*/ 434 w 868"/>
              <a:gd name="T61" fmla="*/ 0 h 1113"/>
              <a:gd name="T62" fmla="*/ 693 w 868"/>
              <a:gd name="T63" fmla="*/ 282 h 1113"/>
              <a:gd name="T64" fmla="*/ 478 w 868"/>
              <a:gd name="T65" fmla="*/ 487 h 1113"/>
              <a:gd name="T66" fmla="*/ 508 w 868"/>
              <a:gd name="T67" fmla="*/ 163 h 1113"/>
              <a:gd name="T68" fmla="*/ 489 w 868"/>
              <a:gd name="T69" fmla="*/ 201 h 1113"/>
              <a:gd name="T70" fmla="*/ 486 w 868"/>
              <a:gd name="T71" fmla="*/ 65 h 1113"/>
              <a:gd name="T72" fmla="*/ 361 w 868"/>
              <a:gd name="T73" fmla="*/ 163 h 1113"/>
              <a:gd name="T74" fmla="*/ 284 w 868"/>
              <a:gd name="T75" fmla="*/ 272 h 1113"/>
              <a:gd name="T76" fmla="*/ 403 w 868"/>
              <a:gd name="T77" fmla="*/ 329 h 1113"/>
              <a:gd name="T78" fmla="*/ 668 w 868"/>
              <a:gd name="T79" fmla="*/ 302 h 1113"/>
              <a:gd name="T80" fmla="*/ 434 w 868"/>
              <a:gd name="T81" fmla="*/ 497 h 1113"/>
              <a:gd name="T82" fmla="*/ 544 w 868"/>
              <a:gd name="T83" fmla="*/ 382 h 1113"/>
              <a:gd name="T84" fmla="*/ 431 w 868"/>
              <a:gd name="T85" fmla="*/ 344 h 1113"/>
              <a:gd name="T86" fmla="*/ 324 w 868"/>
              <a:gd name="T87" fmla="*/ 382 h 1113"/>
              <a:gd name="T88" fmla="*/ 449 w 868"/>
              <a:gd name="T89" fmla="*/ 497 h 1113"/>
              <a:gd name="T90" fmla="*/ 376 w 868"/>
              <a:gd name="T91" fmla="*/ 461 h 1113"/>
              <a:gd name="T92" fmla="*/ 370 w 868"/>
              <a:gd name="T93" fmla="*/ 886 h 1113"/>
              <a:gd name="T94" fmla="*/ 434 w 868"/>
              <a:gd name="T95" fmla="*/ 563 h 1113"/>
              <a:gd name="T96" fmla="*/ 434 w 868"/>
              <a:gd name="T97" fmla="*/ 977 h 1113"/>
              <a:gd name="T98" fmla="*/ 500 w 868"/>
              <a:gd name="T99" fmla="*/ 563 h 1113"/>
              <a:gd name="T100" fmla="*/ 216 w 868"/>
              <a:gd name="T101" fmla="*/ 1045 h 1113"/>
              <a:gd name="T102" fmla="*/ 294 w 868"/>
              <a:gd name="T103" fmla="*/ 1080 h 1113"/>
              <a:gd name="T104" fmla="*/ 299 w 868"/>
              <a:gd name="T105" fmla="*/ 1007 h 1113"/>
              <a:gd name="T106" fmla="*/ 371 w 868"/>
              <a:gd name="T107" fmla="*/ 1033 h 1113"/>
              <a:gd name="T108" fmla="*/ 796 w 868"/>
              <a:gd name="T109" fmla="*/ 774 h 1113"/>
              <a:gd name="T110" fmla="*/ 436 w 868"/>
              <a:gd name="T111" fmla="*/ 1037 h 1113"/>
              <a:gd name="T112" fmla="*/ 400 w 868"/>
              <a:gd name="T113" fmla="*/ 1111 h 1113"/>
              <a:gd name="T114" fmla="*/ 750 w 868"/>
              <a:gd name="T115" fmla="*/ 845 h 1113"/>
              <a:gd name="T116" fmla="*/ 811 w 868"/>
              <a:gd name="T117" fmla="*/ 883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8" h="1113">
                <a:moveTo>
                  <a:pt x="32" y="817"/>
                </a:moveTo>
                <a:cubicBezTo>
                  <a:pt x="22" y="810"/>
                  <a:pt x="17" y="803"/>
                  <a:pt x="14" y="791"/>
                </a:cubicBezTo>
                <a:cubicBezTo>
                  <a:pt x="9" y="768"/>
                  <a:pt x="14" y="746"/>
                  <a:pt x="45" y="738"/>
                </a:cubicBezTo>
                <a:cubicBezTo>
                  <a:pt x="77" y="728"/>
                  <a:pt x="90" y="748"/>
                  <a:pt x="97" y="772"/>
                </a:cubicBezTo>
                <a:cubicBezTo>
                  <a:pt x="99" y="780"/>
                  <a:pt x="99" y="785"/>
                  <a:pt x="100" y="792"/>
                </a:cubicBezTo>
                <a:cubicBezTo>
                  <a:pt x="83" y="797"/>
                  <a:pt x="83" y="797"/>
                  <a:pt x="83" y="797"/>
                </a:cubicBezTo>
                <a:cubicBezTo>
                  <a:pt x="81" y="794"/>
                  <a:pt x="81" y="794"/>
                  <a:pt x="81" y="794"/>
                </a:cubicBezTo>
                <a:cubicBezTo>
                  <a:pt x="87" y="788"/>
                  <a:pt x="89" y="779"/>
                  <a:pt x="87" y="770"/>
                </a:cubicBezTo>
                <a:cubicBezTo>
                  <a:pt x="84" y="757"/>
                  <a:pt x="69" y="750"/>
                  <a:pt x="57" y="755"/>
                </a:cubicBezTo>
                <a:cubicBezTo>
                  <a:pt x="65" y="793"/>
                  <a:pt x="65" y="793"/>
                  <a:pt x="65" y="793"/>
                </a:cubicBezTo>
                <a:cubicBezTo>
                  <a:pt x="72" y="796"/>
                  <a:pt x="72" y="796"/>
                  <a:pt x="72" y="796"/>
                </a:cubicBezTo>
                <a:cubicBezTo>
                  <a:pt x="74" y="800"/>
                  <a:pt x="74" y="800"/>
                  <a:pt x="74" y="800"/>
                </a:cubicBezTo>
                <a:cubicBezTo>
                  <a:pt x="56" y="804"/>
                  <a:pt x="56" y="804"/>
                  <a:pt x="56" y="804"/>
                </a:cubicBezTo>
                <a:cubicBezTo>
                  <a:pt x="54" y="801"/>
                  <a:pt x="54" y="801"/>
                  <a:pt x="54" y="801"/>
                </a:cubicBezTo>
                <a:cubicBezTo>
                  <a:pt x="57" y="797"/>
                  <a:pt x="57" y="797"/>
                  <a:pt x="57" y="797"/>
                </a:cubicBezTo>
                <a:cubicBezTo>
                  <a:pt x="47" y="758"/>
                  <a:pt x="47" y="758"/>
                  <a:pt x="47" y="758"/>
                </a:cubicBezTo>
                <a:cubicBezTo>
                  <a:pt x="32" y="759"/>
                  <a:pt x="21" y="774"/>
                  <a:pt x="24" y="789"/>
                </a:cubicBezTo>
                <a:cubicBezTo>
                  <a:pt x="26" y="798"/>
                  <a:pt x="38" y="809"/>
                  <a:pt x="50" y="810"/>
                </a:cubicBezTo>
                <a:cubicBezTo>
                  <a:pt x="50" y="813"/>
                  <a:pt x="50" y="813"/>
                  <a:pt x="50" y="813"/>
                </a:cubicBezTo>
                <a:lnTo>
                  <a:pt x="32" y="817"/>
                </a:lnTo>
                <a:close/>
                <a:moveTo>
                  <a:pt x="107" y="828"/>
                </a:moveTo>
                <a:cubicBezTo>
                  <a:pt x="110" y="832"/>
                  <a:pt x="110" y="832"/>
                  <a:pt x="110" y="832"/>
                </a:cubicBezTo>
                <a:cubicBezTo>
                  <a:pt x="115" y="830"/>
                  <a:pt x="115" y="830"/>
                  <a:pt x="115" y="830"/>
                </a:cubicBezTo>
                <a:cubicBezTo>
                  <a:pt x="104" y="806"/>
                  <a:pt x="104" y="806"/>
                  <a:pt x="104" y="806"/>
                </a:cubicBezTo>
                <a:cubicBezTo>
                  <a:pt x="100" y="808"/>
                  <a:pt x="100" y="808"/>
                  <a:pt x="100" y="808"/>
                </a:cubicBezTo>
                <a:cubicBezTo>
                  <a:pt x="100" y="815"/>
                  <a:pt x="100" y="815"/>
                  <a:pt x="100" y="815"/>
                </a:cubicBezTo>
                <a:cubicBezTo>
                  <a:pt x="39" y="842"/>
                  <a:pt x="39" y="842"/>
                  <a:pt x="39" y="842"/>
                </a:cubicBezTo>
                <a:cubicBezTo>
                  <a:pt x="34" y="838"/>
                  <a:pt x="34" y="838"/>
                  <a:pt x="34" y="838"/>
                </a:cubicBezTo>
                <a:cubicBezTo>
                  <a:pt x="30" y="838"/>
                  <a:pt x="30" y="838"/>
                  <a:pt x="30" y="838"/>
                </a:cubicBezTo>
                <a:cubicBezTo>
                  <a:pt x="43" y="865"/>
                  <a:pt x="43" y="865"/>
                  <a:pt x="43" y="865"/>
                </a:cubicBezTo>
                <a:cubicBezTo>
                  <a:pt x="46" y="863"/>
                  <a:pt x="46" y="863"/>
                  <a:pt x="46" y="863"/>
                </a:cubicBezTo>
                <a:cubicBezTo>
                  <a:pt x="44" y="856"/>
                  <a:pt x="44" y="856"/>
                  <a:pt x="44" y="856"/>
                </a:cubicBezTo>
                <a:lnTo>
                  <a:pt x="107" y="828"/>
                </a:lnTo>
                <a:close/>
                <a:moveTo>
                  <a:pt x="93" y="858"/>
                </a:moveTo>
                <a:cubicBezTo>
                  <a:pt x="90" y="860"/>
                  <a:pt x="88" y="865"/>
                  <a:pt x="90" y="870"/>
                </a:cubicBezTo>
                <a:cubicBezTo>
                  <a:pt x="92" y="875"/>
                  <a:pt x="98" y="877"/>
                  <a:pt x="103" y="875"/>
                </a:cubicBezTo>
                <a:cubicBezTo>
                  <a:pt x="107" y="873"/>
                  <a:pt x="109" y="867"/>
                  <a:pt x="107" y="863"/>
                </a:cubicBezTo>
                <a:cubicBezTo>
                  <a:pt x="104" y="858"/>
                  <a:pt x="98" y="855"/>
                  <a:pt x="93" y="858"/>
                </a:cubicBezTo>
                <a:close/>
                <a:moveTo>
                  <a:pt x="1" y="681"/>
                </a:moveTo>
                <a:cubicBezTo>
                  <a:pt x="1" y="639"/>
                  <a:pt x="1" y="639"/>
                  <a:pt x="1" y="639"/>
                </a:cubicBezTo>
                <a:cubicBezTo>
                  <a:pt x="6" y="639"/>
                  <a:pt x="6" y="639"/>
                  <a:pt x="6" y="639"/>
                </a:cubicBezTo>
                <a:cubicBezTo>
                  <a:pt x="10" y="644"/>
                  <a:pt x="10" y="644"/>
                  <a:pt x="10" y="644"/>
                </a:cubicBezTo>
                <a:cubicBezTo>
                  <a:pt x="78" y="646"/>
                  <a:pt x="78" y="646"/>
                  <a:pt x="78" y="646"/>
                </a:cubicBezTo>
                <a:cubicBezTo>
                  <a:pt x="81" y="641"/>
                  <a:pt x="81" y="641"/>
                  <a:pt x="81" y="641"/>
                </a:cubicBezTo>
                <a:cubicBezTo>
                  <a:pt x="86" y="641"/>
                  <a:pt x="86" y="641"/>
                  <a:pt x="86" y="641"/>
                </a:cubicBezTo>
                <a:cubicBezTo>
                  <a:pt x="83" y="677"/>
                  <a:pt x="83" y="677"/>
                  <a:pt x="83" y="677"/>
                </a:cubicBezTo>
                <a:cubicBezTo>
                  <a:pt x="82" y="698"/>
                  <a:pt x="70" y="721"/>
                  <a:pt x="46" y="723"/>
                </a:cubicBezTo>
                <a:cubicBezTo>
                  <a:pt x="20" y="723"/>
                  <a:pt x="0" y="700"/>
                  <a:pt x="1" y="681"/>
                </a:cubicBezTo>
                <a:close/>
                <a:moveTo>
                  <a:pt x="11" y="677"/>
                </a:moveTo>
                <a:cubicBezTo>
                  <a:pt x="12" y="690"/>
                  <a:pt x="27" y="705"/>
                  <a:pt x="46" y="705"/>
                </a:cubicBezTo>
                <a:cubicBezTo>
                  <a:pt x="59" y="704"/>
                  <a:pt x="70" y="691"/>
                  <a:pt x="72" y="682"/>
                </a:cubicBezTo>
                <a:cubicBezTo>
                  <a:pt x="74" y="675"/>
                  <a:pt x="73" y="671"/>
                  <a:pt x="74" y="664"/>
                </a:cubicBezTo>
                <a:cubicBezTo>
                  <a:pt x="11" y="662"/>
                  <a:pt x="11" y="662"/>
                  <a:pt x="11" y="662"/>
                </a:cubicBezTo>
                <a:cubicBezTo>
                  <a:pt x="11" y="662"/>
                  <a:pt x="10" y="665"/>
                  <a:pt x="11" y="677"/>
                </a:cubicBezTo>
                <a:close/>
                <a:moveTo>
                  <a:pt x="178" y="925"/>
                </a:moveTo>
                <a:cubicBezTo>
                  <a:pt x="180" y="923"/>
                  <a:pt x="180" y="923"/>
                  <a:pt x="180" y="923"/>
                </a:cubicBezTo>
                <a:cubicBezTo>
                  <a:pt x="169" y="910"/>
                  <a:pt x="169" y="910"/>
                  <a:pt x="169" y="910"/>
                </a:cubicBezTo>
                <a:cubicBezTo>
                  <a:pt x="166" y="913"/>
                  <a:pt x="166" y="913"/>
                  <a:pt x="166" y="913"/>
                </a:cubicBezTo>
                <a:cubicBezTo>
                  <a:pt x="167" y="918"/>
                  <a:pt x="167" y="918"/>
                  <a:pt x="167" y="918"/>
                </a:cubicBezTo>
                <a:cubicBezTo>
                  <a:pt x="133" y="951"/>
                  <a:pt x="133" y="951"/>
                  <a:pt x="133" y="951"/>
                </a:cubicBezTo>
                <a:cubicBezTo>
                  <a:pt x="148" y="884"/>
                  <a:pt x="148" y="884"/>
                  <a:pt x="148" y="884"/>
                </a:cubicBezTo>
                <a:cubicBezTo>
                  <a:pt x="139" y="871"/>
                  <a:pt x="139" y="871"/>
                  <a:pt x="139" y="871"/>
                </a:cubicBezTo>
                <a:cubicBezTo>
                  <a:pt x="136" y="874"/>
                  <a:pt x="136" y="874"/>
                  <a:pt x="136" y="874"/>
                </a:cubicBezTo>
                <a:cubicBezTo>
                  <a:pt x="135" y="879"/>
                  <a:pt x="135" y="879"/>
                  <a:pt x="135" y="879"/>
                </a:cubicBezTo>
                <a:cubicBezTo>
                  <a:pt x="81" y="917"/>
                  <a:pt x="81" y="917"/>
                  <a:pt x="81" y="917"/>
                </a:cubicBezTo>
                <a:cubicBezTo>
                  <a:pt x="76" y="914"/>
                  <a:pt x="76" y="914"/>
                  <a:pt x="76" y="914"/>
                </a:cubicBezTo>
                <a:cubicBezTo>
                  <a:pt x="72" y="917"/>
                  <a:pt x="72" y="917"/>
                  <a:pt x="72" y="917"/>
                </a:cubicBezTo>
                <a:cubicBezTo>
                  <a:pt x="86" y="935"/>
                  <a:pt x="86" y="935"/>
                  <a:pt x="86" y="935"/>
                </a:cubicBezTo>
                <a:cubicBezTo>
                  <a:pt x="91" y="931"/>
                  <a:pt x="91" y="931"/>
                  <a:pt x="91" y="931"/>
                </a:cubicBezTo>
                <a:cubicBezTo>
                  <a:pt x="91" y="925"/>
                  <a:pt x="91" y="925"/>
                  <a:pt x="91" y="925"/>
                </a:cubicBezTo>
                <a:cubicBezTo>
                  <a:pt x="129" y="899"/>
                  <a:pt x="129" y="899"/>
                  <a:pt x="129" y="899"/>
                </a:cubicBezTo>
                <a:cubicBezTo>
                  <a:pt x="113" y="970"/>
                  <a:pt x="113" y="970"/>
                  <a:pt x="113" y="970"/>
                </a:cubicBezTo>
                <a:cubicBezTo>
                  <a:pt x="121" y="978"/>
                  <a:pt x="121" y="978"/>
                  <a:pt x="121" y="978"/>
                </a:cubicBezTo>
                <a:cubicBezTo>
                  <a:pt x="173" y="926"/>
                  <a:pt x="173" y="926"/>
                  <a:pt x="173" y="926"/>
                </a:cubicBezTo>
                <a:lnTo>
                  <a:pt x="178" y="925"/>
                </a:lnTo>
                <a:close/>
                <a:moveTo>
                  <a:pt x="51" y="491"/>
                </a:moveTo>
                <a:cubicBezTo>
                  <a:pt x="112" y="522"/>
                  <a:pt x="112" y="522"/>
                  <a:pt x="112" y="522"/>
                </a:cubicBezTo>
                <a:cubicBezTo>
                  <a:pt x="110" y="527"/>
                  <a:pt x="110" y="527"/>
                  <a:pt x="110" y="527"/>
                </a:cubicBezTo>
                <a:cubicBezTo>
                  <a:pt x="116" y="529"/>
                  <a:pt x="116" y="529"/>
                  <a:pt x="116" y="529"/>
                </a:cubicBezTo>
                <a:cubicBezTo>
                  <a:pt x="127" y="506"/>
                  <a:pt x="127" y="506"/>
                  <a:pt x="127" y="506"/>
                </a:cubicBezTo>
                <a:cubicBezTo>
                  <a:pt x="123" y="504"/>
                  <a:pt x="123" y="504"/>
                  <a:pt x="123" y="504"/>
                </a:cubicBezTo>
                <a:cubicBezTo>
                  <a:pt x="117" y="508"/>
                  <a:pt x="117" y="508"/>
                  <a:pt x="117" y="508"/>
                </a:cubicBezTo>
                <a:cubicBezTo>
                  <a:pt x="60" y="477"/>
                  <a:pt x="60" y="477"/>
                  <a:pt x="60" y="477"/>
                </a:cubicBezTo>
                <a:cubicBezTo>
                  <a:pt x="59" y="471"/>
                  <a:pt x="59" y="471"/>
                  <a:pt x="59" y="471"/>
                </a:cubicBezTo>
                <a:cubicBezTo>
                  <a:pt x="56" y="469"/>
                  <a:pt x="56" y="469"/>
                  <a:pt x="56" y="469"/>
                </a:cubicBezTo>
                <a:cubicBezTo>
                  <a:pt x="43" y="495"/>
                  <a:pt x="43" y="495"/>
                  <a:pt x="43" y="495"/>
                </a:cubicBezTo>
                <a:cubicBezTo>
                  <a:pt x="46" y="496"/>
                  <a:pt x="46" y="496"/>
                  <a:pt x="46" y="496"/>
                </a:cubicBezTo>
                <a:lnTo>
                  <a:pt x="51" y="491"/>
                </a:lnTo>
                <a:close/>
                <a:moveTo>
                  <a:pt x="746" y="518"/>
                </a:moveTo>
                <a:cubicBezTo>
                  <a:pt x="738" y="502"/>
                  <a:pt x="748" y="485"/>
                  <a:pt x="765" y="480"/>
                </a:cubicBezTo>
                <a:cubicBezTo>
                  <a:pt x="779" y="476"/>
                  <a:pt x="792" y="481"/>
                  <a:pt x="797" y="492"/>
                </a:cubicBezTo>
                <a:cubicBezTo>
                  <a:pt x="800" y="481"/>
                  <a:pt x="800" y="474"/>
                  <a:pt x="798" y="463"/>
                </a:cubicBezTo>
                <a:cubicBezTo>
                  <a:pt x="796" y="456"/>
                  <a:pt x="794" y="456"/>
                  <a:pt x="792" y="451"/>
                </a:cubicBezTo>
                <a:cubicBezTo>
                  <a:pt x="794" y="448"/>
                  <a:pt x="794" y="448"/>
                  <a:pt x="794" y="448"/>
                </a:cubicBezTo>
                <a:cubicBezTo>
                  <a:pt x="805" y="457"/>
                  <a:pt x="809" y="460"/>
                  <a:pt x="811" y="473"/>
                </a:cubicBezTo>
                <a:cubicBezTo>
                  <a:pt x="813" y="481"/>
                  <a:pt x="809" y="499"/>
                  <a:pt x="809" y="514"/>
                </a:cubicBezTo>
                <a:cubicBezTo>
                  <a:pt x="829" y="504"/>
                  <a:pt x="829" y="504"/>
                  <a:pt x="829" y="504"/>
                </a:cubicBezTo>
                <a:cubicBezTo>
                  <a:pt x="838" y="522"/>
                  <a:pt x="838" y="522"/>
                  <a:pt x="838" y="522"/>
                </a:cubicBezTo>
                <a:cubicBezTo>
                  <a:pt x="835" y="523"/>
                  <a:pt x="835" y="523"/>
                  <a:pt x="835" y="523"/>
                </a:cubicBezTo>
                <a:cubicBezTo>
                  <a:pt x="830" y="520"/>
                  <a:pt x="830" y="520"/>
                  <a:pt x="830" y="520"/>
                </a:cubicBezTo>
                <a:cubicBezTo>
                  <a:pt x="770" y="551"/>
                  <a:pt x="770" y="551"/>
                  <a:pt x="770" y="551"/>
                </a:cubicBezTo>
                <a:cubicBezTo>
                  <a:pt x="769" y="555"/>
                  <a:pt x="769" y="555"/>
                  <a:pt x="769" y="555"/>
                </a:cubicBezTo>
                <a:cubicBezTo>
                  <a:pt x="763" y="558"/>
                  <a:pt x="763" y="558"/>
                  <a:pt x="763" y="558"/>
                </a:cubicBezTo>
                <a:lnTo>
                  <a:pt x="746" y="518"/>
                </a:lnTo>
                <a:close/>
                <a:moveTo>
                  <a:pt x="761" y="539"/>
                </a:moveTo>
                <a:cubicBezTo>
                  <a:pt x="800" y="519"/>
                  <a:pt x="800" y="519"/>
                  <a:pt x="800" y="519"/>
                </a:cubicBezTo>
                <a:cubicBezTo>
                  <a:pt x="798" y="506"/>
                  <a:pt x="787" y="489"/>
                  <a:pt x="770" y="494"/>
                </a:cubicBezTo>
                <a:cubicBezTo>
                  <a:pt x="749" y="499"/>
                  <a:pt x="754" y="523"/>
                  <a:pt x="761" y="539"/>
                </a:cubicBezTo>
                <a:close/>
                <a:moveTo>
                  <a:pt x="819" y="551"/>
                </a:moveTo>
                <a:cubicBezTo>
                  <a:pt x="819" y="554"/>
                  <a:pt x="819" y="554"/>
                  <a:pt x="819" y="554"/>
                </a:cubicBezTo>
                <a:cubicBezTo>
                  <a:pt x="832" y="556"/>
                  <a:pt x="843" y="566"/>
                  <a:pt x="845" y="575"/>
                </a:cubicBezTo>
                <a:cubicBezTo>
                  <a:pt x="848" y="590"/>
                  <a:pt x="837" y="606"/>
                  <a:pt x="822" y="606"/>
                </a:cubicBezTo>
                <a:cubicBezTo>
                  <a:pt x="812" y="567"/>
                  <a:pt x="812" y="567"/>
                  <a:pt x="812" y="567"/>
                </a:cubicBezTo>
                <a:cubicBezTo>
                  <a:pt x="815" y="562"/>
                  <a:pt x="815" y="562"/>
                  <a:pt x="815" y="562"/>
                </a:cubicBezTo>
                <a:cubicBezTo>
                  <a:pt x="814" y="559"/>
                  <a:pt x="814" y="559"/>
                  <a:pt x="814" y="559"/>
                </a:cubicBezTo>
                <a:cubicBezTo>
                  <a:pt x="796" y="564"/>
                  <a:pt x="796" y="564"/>
                  <a:pt x="796" y="564"/>
                </a:cubicBezTo>
                <a:cubicBezTo>
                  <a:pt x="797" y="568"/>
                  <a:pt x="797" y="568"/>
                  <a:pt x="797" y="568"/>
                </a:cubicBezTo>
                <a:cubicBezTo>
                  <a:pt x="804" y="571"/>
                  <a:pt x="804" y="571"/>
                  <a:pt x="804" y="571"/>
                </a:cubicBezTo>
                <a:cubicBezTo>
                  <a:pt x="812" y="610"/>
                  <a:pt x="812" y="610"/>
                  <a:pt x="812" y="610"/>
                </a:cubicBezTo>
                <a:cubicBezTo>
                  <a:pt x="800" y="615"/>
                  <a:pt x="785" y="607"/>
                  <a:pt x="782" y="594"/>
                </a:cubicBezTo>
                <a:cubicBezTo>
                  <a:pt x="780" y="585"/>
                  <a:pt x="782" y="576"/>
                  <a:pt x="789" y="570"/>
                </a:cubicBezTo>
                <a:cubicBezTo>
                  <a:pt x="786" y="567"/>
                  <a:pt x="786" y="567"/>
                  <a:pt x="786" y="567"/>
                </a:cubicBezTo>
                <a:cubicBezTo>
                  <a:pt x="769" y="571"/>
                  <a:pt x="769" y="571"/>
                  <a:pt x="769" y="571"/>
                </a:cubicBezTo>
                <a:cubicBezTo>
                  <a:pt x="771" y="579"/>
                  <a:pt x="771" y="584"/>
                  <a:pt x="773" y="592"/>
                </a:cubicBezTo>
                <a:cubicBezTo>
                  <a:pt x="779" y="616"/>
                  <a:pt x="793" y="636"/>
                  <a:pt x="824" y="627"/>
                </a:cubicBezTo>
                <a:cubicBezTo>
                  <a:pt x="854" y="619"/>
                  <a:pt x="860" y="597"/>
                  <a:pt x="855" y="574"/>
                </a:cubicBezTo>
                <a:cubicBezTo>
                  <a:pt x="852" y="562"/>
                  <a:pt x="847" y="555"/>
                  <a:pt x="837" y="547"/>
                </a:cubicBezTo>
                <a:lnTo>
                  <a:pt x="819" y="551"/>
                </a:lnTo>
                <a:close/>
                <a:moveTo>
                  <a:pt x="162" y="1018"/>
                </a:moveTo>
                <a:cubicBezTo>
                  <a:pt x="162" y="1018"/>
                  <a:pt x="162" y="1018"/>
                  <a:pt x="162" y="1018"/>
                </a:cubicBezTo>
                <a:cubicBezTo>
                  <a:pt x="161" y="1018"/>
                  <a:pt x="161" y="1018"/>
                  <a:pt x="161" y="1018"/>
                </a:cubicBezTo>
                <a:lnTo>
                  <a:pt x="162" y="1018"/>
                </a:lnTo>
                <a:close/>
                <a:moveTo>
                  <a:pt x="86" y="600"/>
                </a:moveTo>
                <a:cubicBezTo>
                  <a:pt x="89" y="601"/>
                  <a:pt x="89" y="601"/>
                  <a:pt x="89" y="601"/>
                </a:cubicBezTo>
                <a:cubicBezTo>
                  <a:pt x="94" y="585"/>
                  <a:pt x="94" y="585"/>
                  <a:pt x="94" y="585"/>
                </a:cubicBezTo>
                <a:cubicBezTo>
                  <a:pt x="90" y="584"/>
                  <a:pt x="90" y="584"/>
                  <a:pt x="90" y="584"/>
                </a:cubicBezTo>
                <a:cubicBezTo>
                  <a:pt x="86" y="587"/>
                  <a:pt x="86" y="587"/>
                  <a:pt x="86" y="587"/>
                </a:cubicBezTo>
                <a:cubicBezTo>
                  <a:pt x="41" y="577"/>
                  <a:pt x="41" y="577"/>
                  <a:pt x="41" y="577"/>
                </a:cubicBezTo>
                <a:cubicBezTo>
                  <a:pt x="106" y="552"/>
                  <a:pt x="106" y="552"/>
                  <a:pt x="106" y="552"/>
                </a:cubicBezTo>
                <a:cubicBezTo>
                  <a:pt x="111" y="538"/>
                  <a:pt x="111" y="538"/>
                  <a:pt x="111" y="538"/>
                </a:cubicBezTo>
                <a:cubicBezTo>
                  <a:pt x="107" y="536"/>
                  <a:pt x="107" y="536"/>
                  <a:pt x="107" y="536"/>
                </a:cubicBezTo>
                <a:cubicBezTo>
                  <a:pt x="102" y="538"/>
                  <a:pt x="102" y="538"/>
                  <a:pt x="102" y="538"/>
                </a:cubicBezTo>
                <a:cubicBezTo>
                  <a:pt x="42" y="514"/>
                  <a:pt x="42" y="514"/>
                  <a:pt x="42" y="514"/>
                </a:cubicBezTo>
                <a:cubicBezTo>
                  <a:pt x="41" y="509"/>
                  <a:pt x="41" y="509"/>
                  <a:pt x="41" y="509"/>
                </a:cubicBezTo>
                <a:cubicBezTo>
                  <a:pt x="37" y="507"/>
                  <a:pt x="37" y="507"/>
                  <a:pt x="37" y="507"/>
                </a:cubicBezTo>
                <a:cubicBezTo>
                  <a:pt x="29" y="528"/>
                  <a:pt x="29" y="528"/>
                  <a:pt x="29" y="528"/>
                </a:cubicBezTo>
                <a:cubicBezTo>
                  <a:pt x="35" y="530"/>
                  <a:pt x="35" y="530"/>
                  <a:pt x="35" y="530"/>
                </a:cubicBezTo>
                <a:cubicBezTo>
                  <a:pt x="40" y="527"/>
                  <a:pt x="40" y="527"/>
                  <a:pt x="40" y="527"/>
                </a:cubicBezTo>
                <a:cubicBezTo>
                  <a:pt x="83" y="544"/>
                  <a:pt x="83" y="544"/>
                  <a:pt x="83" y="544"/>
                </a:cubicBezTo>
                <a:cubicBezTo>
                  <a:pt x="14" y="571"/>
                  <a:pt x="14" y="571"/>
                  <a:pt x="14" y="571"/>
                </a:cubicBezTo>
                <a:cubicBezTo>
                  <a:pt x="11" y="581"/>
                  <a:pt x="11" y="581"/>
                  <a:pt x="11" y="581"/>
                </a:cubicBezTo>
                <a:cubicBezTo>
                  <a:pt x="83" y="597"/>
                  <a:pt x="83" y="597"/>
                  <a:pt x="83" y="597"/>
                </a:cubicBezTo>
                <a:lnTo>
                  <a:pt x="86" y="600"/>
                </a:lnTo>
                <a:close/>
                <a:moveTo>
                  <a:pt x="868" y="670"/>
                </a:moveTo>
                <a:cubicBezTo>
                  <a:pt x="864" y="670"/>
                  <a:pt x="864" y="670"/>
                  <a:pt x="864" y="670"/>
                </a:cubicBezTo>
                <a:cubicBezTo>
                  <a:pt x="863" y="673"/>
                  <a:pt x="863" y="673"/>
                  <a:pt x="863" y="673"/>
                </a:cubicBezTo>
                <a:cubicBezTo>
                  <a:pt x="794" y="674"/>
                  <a:pt x="794" y="674"/>
                  <a:pt x="794" y="674"/>
                </a:cubicBezTo>
                <a:cubicBezTo>
                  <a:pt x="794" y="660"/>
                  <a:pt x="794" y="650"/>
                  <a:pt x="797" y="648"/>
                </a:cubicBezTo>
                <a:cubicBezTo>
                  <a:pt x="798" y="647"/>
                  <a:pt x="800" y="646"/>
                  <a:pt x="802" y="646"/>
                </a:cubicBezTo>
                <a:cubicBezTo>
                  <a:pt x="780" y="632"/>
                  <a:pt x="780" y="632"/>
                  <a:pt x="780" y="632"/>
                </a:cubicBezTo>
                <a:cubicBezTo>
                  <a:pt x="786" y="649"/>
                  <a:pt x="786" y="649"/>
                  <a:pt x="786" y="649"/>
                </a:cubicBezTo>
                <a:cubicBezTo>
                  <a:pt x="785" y="712"/>
                  <a:pt x="785" y="712"/>
                  <a:pt x="785" y="712"/>
                </a:cubicBezTo>
                <a:cubicBezTo>
                  <a:pt x="782" y="724"/>
                  <a:pt x="782" y="724"/>
                  <a:pt x="782" y="724"/>
                </a:cubicBezTo>
                <a:cubicBezTo>
                  <a:pt x="800" y="712"/>
                  <a:pt x="800" y="712"/>
                  <a:pt x="800" y="712"/>
                </a:cubicBezTo>
                <a:cubicBezTo>
                  <a:pt x="798" y="712"/>
                  <a:pt x="796" y="711"/>
                  <a:pt x="796" y="710"/>
                </a:cubicBezTo>
                <a:cubicBezTo>
                  <a:pt x="794" y="708"/>
                  <a:pt x="795" y="697"/>
                  <a:pt x="795" y="690"/>
                </a:cubicBezTo>
                <a:cubicBezTo>
                  <a:pt x="863" y="689"/>
                  <a:pt x="863" y="689"/>
                  <a:pt x="863" y="689"/>
                </a:cubicBezTo>
                <a:cubicBezTo>
                  <a:pt x="866" y="694"/>
                  <a:pt x="866" y="694"/>
                  <a:pt x="866" y="694"/>
                </a:cubicBezTo>
                <a:cubicBezTo>
                  <a:pt x="868" y="694"/>
                  <a:pt x="868" y="694"/>
                  <a:pt x="868" y="694"/>
                </a:cubicBezTo>
                <a:lnTo>
                  <a:pt x="868" y="670"/>
                </a:lnTo>
                <a:close/>
                <a:moveTo>
                  <a:pt x="42" y="610"/>
                </a:moveTo>
                <a:cubicBezTo>
                  <a:pt x="37" y="613"/>
                  <a:pt x="35" y="618"/>
                  <a:pt x="37" y="623"/>
                </a:cubicBezTo>
                <a:cubicBezTo>
                  <a:pt x="39" y="628"/>
                  <a:pt x="45" y="630"/>
                  <a:pt x="49" y="628"/>
                </a:cubicBezTo>
                <a:cubicBezTo>
                  <a:pt x="54" y="624"/>
                  <a:pt x="56" y="619"/>
                  <a:pt x="54" y="614"/>
                </a:cubicBezTo>
                <a:cubicBezTo>
                  <a:pt x="52" y="610"/>
                  <a:pt x="46" y="609"/>
                  <a:pt x="42" y="610"/>
                </a:cubicBezTo>
                <a:close/>
                <a:moveTo>
                  <a:pt x="855" y="748"/>
                </a:moveTo>
                <a:cubicBezTo>
                  <a:pt x="788" y="737"/>
                  <a:pt x="788" y="737"/>
                  <a:pt x="788" y="737"/>
                </a:cubicBezTo>
                <a:cubicBezTo>
                  <a:pt x="788" y="732"/>
                  <a:pt x="788" y="732"/>
                  <a:pt x="788" y="732"/>
                </a:cubicBezTo>
                <a:cubicBezTo>
                  <a:pt x="782" y="731"/>
                  <a:pt x="782" y="731"/>
                  <a:pt x="782" y="731"/>
                </a:cubicBezTo>
                <a:cubicBezTo>
                  <a:pt x="779" y="757"/>
                  <a:pt x="779" y="757"/>
                  <a:pt x="779" y="757"/>
                </a:cubicBezTo>
                <a:cubicBezTo>
                  <a:pt x="783" y="758"/>
                  <a:pt x="783" y="758"/>
                  <a:pt x="783" y="758"/>
                </a:cubicBezTo>
                <a:cubicBezTo>
                  <a:pt x="787" y="753"/>
                  <a:pt x="787" y="753"/>
                  <a:pt x="787" y="753"/>
                </a:cubicBezTo>
                <a:cubicBezTo>
                  <a:pt x="852" y="764"/>
                  <a:pt x="852" y="764"/>
                  <a:pt x="852" y="764"/>
                </a:cubicBezTo>
                <a:cubicBezTo>
                  <a:pt x="854" y="770"/>
                  <a:pt x="854" y="770"/>
                  <a:pt x="854" y="770"/>
                </a:cubicBezTo>
                <a:cubicBezTo>
                  <a:pt x="858" y="771"/>
                  <a:pt x="858" y="771"/>
                  <a:pt x="858" y="771"/>
                </a:cubicBezTo>
                <a:cubicBezTo>
                  <a:pt x="863" y="743"/>
                  <a:pt x="863" y="743"/>
                  <a:pt x="863" y="743"/>
                </a:cubicBezTo>
                <a:cubicBezTo>
                  <a:pt x="860" y="743"/>
                  <a:pt x="860" y="743"/>
                  <a:pt x="860" y="743"/>
                </a:cubicBezTo>
                <a:lnTo>
                  <a:pt x="855" y="748"/>
                </a:lnTo>
                <a:close/>
                <a:moveTo>
                  <a:pt x="649" y="1016"/>
                </a:moveTo>
                <a:cubicBezTo>
                  <a:pt x="641" y="1000"/>
                  <a:pt x="641" y="1000"/>
                  <a:pt x="641" y="1000"/>
                </a:cubicBezTo>
                <a:cubicBezTo>
                  <a:pt x="641" y="1000"/>
                  <a:pt x="638" y="1005"/>
                  <a:pt x="635" y="1007"/>
                </a:cubicBezTo>
                <a:cubicBezTo>
                  <a:pt x="629" y="1013"/>
                  <a:pt x="613" y="1018"/>
                  <a:pt x="613" y="1018"/>
                </a:cubicBezTo>
                <a:cubicBezTo>
                  <a:pt x="602" y="996"/>
                  <a:pt x="602" y="996"/>
                  <a:pt x="602" y="996"/>
                </a:cubicBezTo>
                <a:cubicBezTo>
                  <a:pt x="602" y="996"/>
                  <a:pt x="617" y="985"/>
                  <a:pt x="627" y="982"/>
                </a:cubicBezTo>
                <a:cubicBezTo>
                  <a:pt x="630" y="981"/>
                  <a:pt x="637" y="980"/>
                  <a:pt x="637" y="980"/>
                </a:cubicBezTo>
                <a:cubicBezTo>
                  <a:pt x="637" y="980"/>
                  <a:pt x="637" y="975"/>
                  <a:pt x="638" y="973"/>
                </a:cubicBezTo>
                <a:cubicBezTo>
                  <a:pt x="639" y="969"/>
                  <a:pt x="643" y="963"/>
                  <a:pt x="643" y="963"/>
                </a:cubicBezTo>
                <a:cubicBezTo>
                  <a:pt x="580" y="1000"/>
                  <a:pt x="580" y="1000"/>
                  <a:pt x="580" y="1000"/>
                </a:cubicBezTo>
                <a:cubicBezTo>
                  <a:pt x="581" y="1004"/>
                  <a:pt x="581" y="1004"/>
                  <a:pt x="581" y="1004"/>
                </a:cubicBezTo>
                <a:cubicBezTo>
                  <a:pt x="587" y="1004"/>
                  <a:pt x="587" y="1004"/>
                  <a:pt x="587" y="1004"/>
                </a:cubicBezTo>
                <a:cubicBezTo>
                  <a:pt x="618" y="1065"/>
                  <a:pt x="618" y="1065"/>
                  <a:pt x="618" y="1065"/>
                </a:cubicBezTo>
                <a:cubicBezTo>
                  <a:pt x="617" y="1070"/>
                  <a:pt x="617" y="1070"/>
                  <a:pt x="617" y="1070"/>
                </a:cubicBezTo>
                <a:cubicBezTo>
                  <a:pt x="619" y="1074"/>
                  <a:pt x="619" y="1074"/>
                  <a:pt x="619" y="1074"/>
                </a:cubicBezTo>
                <a:cubicBezTo>
                  <a:pt x="641" y="1062"/>
                  <a:pt x="641" y="1062"/>
                  <a:pt x="641" y="1062"/>
                </a:cubicBezTo>
                <a:cubicBezTo>
                  <a:pt x="639" y="1060"/>
                  <a:pt x="639" y="1060"/>
                  <a:pt x="639" y="1060"/>
                </a:cubicBezTo>
                <a:cubicBezTo>
                  <a:pt x="633" y="1059"/>
                  <a:pt x="633" y="1059"/>
                  <a:pt x="633" y="1059"/>
                </a:cubicBezTo>
                <a:cubicBezTo>
                  <a:pt x="618" y="1027"/>
                  <a:pt x="618" y="1027"/>
                  <a:pt x="618" y="1027"/>
                </a:cubicBezTo>
                <a:cubicBezTo>
                  <a:pt x="618" y="1027"/>
                  <a:pt x="630" y="1018"/>
                  <a:pt x="639" y="1016"/>
                </a:cubicBezTo>
                <a:cubicBezTo>
                  <a:pt x="643" y="1015"/>
                  <a:pt x="649" y="1016"/>
                  <a:pt x="649" y="1016"/>
                </a:cubicBezTo>
                <a:close/>
                <a:moveTo>
                  <a:pt x="724" y="963"/>
                </a:moveTo>
                <a:cubicBezTo>
                  <a:pt x="729" y="974"/>
                  <a:pt x="725" y="989"/>
                  <a:pt x="718" y="995"/>
                </a:cubicBezTo>
                <a:cubicBezTo>
                  <a:pt x="706" y="1006"/>
                  <a:pt x="687" y="1004"/>
                  <a:pt x="680" y="991"/>
                </a:cubicBezTo>
                <a:cubicBezTo>
                  <a:pt x="710" y="962"/>
                  <a:pt x="710" y="962"/>
                  <a:pt x="710" y="962"/>
                </a:cubicBezTo>
                <a:cubicBezTo>
                  <a:pt x="715" y="962"/>
                  <a:pt x="715" y="962"/>
                  <a:pt x="715" y="962"/>
                </a:cubicBezTo>
                <a:cubicBezTo>
                  <a:pt x="718" y="960"/>
                  <a:pt x="718" y="960"/>
                  <a:pt x="718" y="960"/>
                </a:cubicBezTo>
                <a:cubicBezTo>
                  <a:pt x="705" y="947"/>
                  <a:pt x="705" y="947"/>
                  <a:pt x="705" y="947"/>
                </a:cubicBezTo>
                <a:cubicBezTo>
                  <a:pt x="703" y="950"/>
                  <a:pt x="703" y="950"/>
                  <a:pt x="703" y="950"/>
                </a:cubicBezTo>
                <a:cubicBezTo>
                  <a:pt x="703" y="958"/>
                  <a:pt x="703" y="958"/>
                  <a:pt x="703" y="958"/>
                </a:cubicBezTo>
                <a:cubicBezTo>
                  <a:pt x="673" y="984"/>
                  <a:pt x="673" y="984"/>
                  <a:pt x="673" y="984"/>
                </a:cubicBezTo>
                <a:cubicBezTo>
                  <a:pt x="663" y="975"/>
                  <a:pt x="662" y="958"/>
                  <a:pt x="673" y="949"/>
                </a:cubicBezTo>
                <a:cubicBezTo>
                  <a:pt x="679" y="943"/>
                  <a:pt x="688" y="941"/>
                  <a:pt x="697" y="944"/>
                </a:cubicBezTo>
                <a:cubicBezTo>
                  <a:pt x="699" y="940"/>
                  <a:pt x="699" y="940"/>
                  <a:pt x="699" y="940"/>
                </a:cubicBezTo>
                <a:cubicBezTo>
                  <a:pt x="686" y="927"/>
                  <a:pt x="686" y="927"/>
                  <a:pt x="686" y="927"/>
                </a:cubicBezTo>
                <a:cubicBezTo>
                  <a:pt x="680" y="932"/>
                  <a:pt x="675" y="935"/>
                  <a:pt x="670" y="940"/>
                </a:cubicBezTo>
                <a:cubicBezTo>
                  <a:pt x="652" y="957"/>
                  <a:pt x="640" y="979"/>
                  <a:pt x="663" y="1003"/>
                </a:cubicBezTo>
                <a:cubicBezTo>
                  <a:pt x="684" y="1025"/>
                  <a:pt x="706" y="1020"/>
                  <a:pt x="724" y="1003"/>
                </a:cubicBezTo>
                <a:cubicBezTo>
                  <a:pt x="733" y="995"/>
                  <a:pt x="737" y="988"/>
                  <a:pt x="739" y="975"/>
                </a:cubicBezTo>
                <a:cubicBezTo>
                  <a:pt x="727" y="961"/>
                  <a:pt x="727" y="961"/>
                  <a:pt x="727" y="961"/>
                </a:cubicBezTo>
                <a:lnTo>
                  <a:pt x="724" y="963"/>
                </a:lnTo>
                <a:close/>
                <a:moveTo>
                  <a:pt x="567" y="1040"/>
                </a:moveTo>
                <a:cubicBezTo>
                  <a:pt x="562" y="1042"/>
                  <a:pt x="560" y="1048"/>
                  <a:pt x="562" y="1052"/>
                </a:cubicBezTo>
                <a:cubicBezTo>
                  <a:pt x="564" y="1057"/>
                  <a:pt x="570" y="1059"/>
                  <a:pt x="575" y="1057"/>
                </a:cubicBezTo>
                <a:cubicBezTo>
                  <a:pt x="579" y="1055"/>
                  <a:pt x="581" y="1049"/>
                  <a:pt x="579" y="1044"/>
                </a:cubicBezTo>
                <a:cubicBezTo>
                  <a:pt x="577" y="1040"/>
                  <a:pt x="572" y="1038"/>
                  <a:pt x="567" y="1040"/>
                </a:cubicBezTo>
                <a:close/>
                <a:moveTo>
                  <a:pt x="215" y="1018"/>
                </a:moveTo>
                <a:cubicBezTo>
                  <a:pt x="199" y="1032"/>
                  <a:pt x="178" y="1032"/>
                  <a:pt x="162" y="1018"/>
                </a:cubicBezTo>
                <a:cubicBezTo>
                  <a:pt x="161" y="1018"/>
                  <a:pt x="161" y="1018"/>
                  <a:pt x="161" y="1018"/>
                </a:cubicBezTo>
                <a:cubicBezTo>
                  <a:pt x="146" y="1003"/>
                  <a:pt x="146" y="982"/>
                  <a:pt x="159" y="965"/>
                </a:cubicBezTo>
                <a:cubicBezTo>
                  <a:pt x="166" y="955"/>
                  <a:pt x="177" y="948"/>
                  <a:pt x="189" y="947"/>
                </a:cubicBezTo>
                <a:cubicBezTo>
                  <a:pt x="201" y="946"/>
                  <a:pt x="211" y="948"/>
                  <a:pt x="219" y="955"/>
                </a:cubicBezTo>
                <a:cubicBezTo>
                  <a:pt x="220" y="956"/>
                  <a:pt x="220" y="956"/>
                  <a:pt x="220" y="956"/>
                </a:cubicBezTo>
                <a:cubicBezTo>
                  <a:pt x="220" y="956"/>
                  <a:pt x="220" y="956"/>
                  <a:pt x="220" y="956"/>
                </a:cubicBezTo>
                <a:cubicBezTo>
                  <a:pt x="221" y="957"/>
                  <a:pt x="221" y="957"/>
                  <a:pt x="221" y="957"/>
                </a:cubicBezTo>
                <a:cubicBezTo>
                  <a:pt x="221" y="957"/>
                  <a:pt x="221" y="957"/>
                  <a:pt x="221" y="957"/>
                </a:cubicBezTo>
                <a:cubicBezTo>
                  <a:pt x="222" y="958"/>
                  <a:pt x="222" y="958"/>
                  <a:pt x="222" y="958"/>
                </a:cubicBezTo>
                <a:cubicBezTo>
                  <a:pt x="230" y="966"/>
                  <a:pt x="232" y="976"/>
                  <a:pt x="231" y="987"/>
                </a:cubicBezTo>
                <a:cubicBezTo>
                  <a:pt x="231" y="999"/>
                  <a:pt x="225" y="1010"/>
                  <a:pt x="215" y="1018"/>
                </a:cubicBezTo>
                <a:close/>
                <a:moveTo>
                  <a:pt x="205" y="1002"/>
                </a:moveTo>
                <a:cubicBezTo>
                  <a:pt x="209" y="998"/>
                  <a:pt x="226" y="977"/>
                  <a:pt x="213" y="964"/>
                </a:cubicBezTo>
                <a:cubicBezTo>
                  <a:pt x="211" y="962"/>
                  <a:pt x="211" y="962"/>
                  <a:pt x="211" y="962"/>
                </a:cubicBezTo>
                <a:cubicBezTo>
                  <a:pt x="198" y="950"/>
                  <a:pt x="181" y="968"/>
                  <a:pt x="176" y="973"/>
                </a:cubicBezTo>
                <a:cubicBezTo>
                  <a:pt x="171" y="978"/>
                  <a:pt x="163" y="990"/>
                  <a:pt x="163" y="999"/>
                </a:cubicBezTo>
                <a:cubicBezTo>
                  <a:pt x="164" y="1003"/>
                  <a:pt x="165" y="1006"/>
                  <a:pt x="169" y="1009"/>
                </a:cubicBezTo>
                <a:cubicBezTo>
                  <a:pt x="170" y="1010"/>
                  <a:pt x="170" y="1010"/>
                  <a:pt x="170" y="1010"/>
                </a:cubicBezTo>
                <a:cubicBezTo>
                  <a:pt x="173" y="1014"/>
                  <a:pt x="177" y="1015"/>
                  <a:pt x="182" y="1015"/>
                </a:cubicBezTo>
                <a:cubicBezTo>
                  <a:pt x="192" y="1015"/>
                  <a:pt x="202" y="1005"/>
                  <a:pt x="205" y="1002"/>
                </a:cubicBezTo>
                <a:close/>
                <a:moveTo>
                  <a:pt x="542" y="1070"/>
                </a:moveTo>
                <a:cubicBezTo>
                  <a:pt x="543" y="1082"/>
                  <a:pt x="532" y="1093"/>
                  <a:pt x="523" y="1095"/>
                </a:cubicBezTo>
                <a:cubicBezTo>
                  <a:pt x="508" y="1098"/>
                  <a:pt x="493" y="1087"/>
                  <a:pt x="492" y="1072"/>
                </a:cubicBezTo>
                <a:cubicBezTo>
                  <a:pt x="531" y="1063"/>
                  <a:pt x="531" y="1063"/>
                  <a:pt x="531" y="1063"/>
                </a:cubicBezTo>
                <a:cubicBezTo>
                  <a:pt x="535" y="1066"/>
                  <a:pt x="535" y="1066"/>
                  <a:pt x="535" y="1066"/>
                </a:cubicBezTo>
                <a:cubicBezTo>
                  <a:pt x="539" y="1065"/>
                  <a:pt x="539" y="1065"/>
                  <a:pt x="539" y="1065"/>
                </a:cubicBezTo>
                <a:cubicBezTo>
                  <a:pt x="534" y="1047"/>
                  <a:pt x="534" y="1047"/>
                  <a:pt x="534" y="1047"/>
                </a:cubicBezTo>
                <a:cubicBezTo>
                  <a:pt x="530" y="1048"/>
                  <a:pt x="530" y="1048"/>
                  <a:pt x="530" y="1048"/>
                </a:cubicBezTo>
                <a:cubicBezTo>
                  <a:pt x="527" y="1055"/>
                  <a:pt x="527" y="1055"/>
                  <a:pt x="527" y="1055"/>
                </a:cubicBezTo>
                <a:cubicBezTo>
                  <a:pt x="488" y="1063"/>
                  <a:pt x="488" y="1063"/>
                  <a:pt x="488" y="1063"/>
                </a:cubicBezTo>
                <a:cubicBezTo>
                  <a:pt x="484" y="1051"/>
                  <a:pt x="492" y="1035"/>
                  <a:pt x="505" y="1032"/>
                </a:cubicBezTo>
                <a:cubicBezTo>
                  <a:pt x="514" y="1030"/>
                  <a:pt x="523" y="1032"/>
                  <a:pt x="528" y="1039"/>
                </a:cubicBezTo>
                <a:cubicBezTo>
                  <a:pt x="532" y="1037"/>
                  <a:pt x="532" y="1037"/>
                  <a:pt x="532" y="1037"/>
                </a:cubicBezTo>
                <a:cubicBezTo>
                  <a:pt x="527" y="1020"/>
                  <a:pt x="527" y="1020"/>
                  <a:pt x="527" y="1020"/>
                </a:cubicBezTo>
                <a:cubicBezTo>
                  <a:pt x="520" y="1021"/>
                  <a:pt x="515" y="1021"/>
                  <a:pt x="507" y="1023"/>
                </a:cubicBezTo>
                <a:cubicBezTo>
                  <a:pt x="483" y="1030"/>
                  <a:pt x="462" y="1043"/>
                  <a:pt x="473" y="1075"/>
                </a:cubicBezTo>
                <a:cubicBezTo>
                  <a:pt x="480" y="1104"/>
                  <a:pt x="501" y="1110"/>
                  <a:pt x="524" y="1105"/>
                </a:cubicBezTo>
                <a:cubicBezTo>
                  <a:pt x="537" y="1102"/>
                  <a:pt x="544" y="1097"/>
                  <a:pt x="551" y="1088"/>
                </a:cubicBezTo>
                <a:cubicBezTo>
                  <a:pt x="545" y="1070"/>
                  <a:pt x="545" y="1070"/>
                  <a:pt x="545" y="1070"/>
                </a:cubicBezTo>
                <a:lnTo>
                  <a:pt x="542" y="1070"/>
                </a:lnTo>
                <a:close/>
                <a:moveTo>
                  <a:pt x="784" y="907"/>
                </a:moveTo>
                <a:cubicBezTo>
                  <a:pt x="784" y="907"/>
                  <a:pt x="786" y="916"/>
                  <a:pt x="785" y="921"/>
                </a:cubicBezTo>
                <a:cubicBezTo>
                  <a:pt x="783" y="932"/>
                  <a:pt x="768" y="946"/>
                  <a:pt x="768" y="946"/>
                </a:cubicBezTo>
                <a:cubicBezTo>
                  <a:pt x="716" y="903"/>
                  <a:pt x="716" y="903"/>
                  <a:pt x="716" y="903"/>
                </a:cubicBezTo>
                <a:cubicBezTo>
                  <a:pt x="718" y="897"/>
                  <a:pt x="718" y="897"/>
                  <a:pt x="718" y="897"/>
                </a:cubicBezTo>
                <a:cubicBezTo>
                  <a:pt x="714" y="894"/>
                  <a:pt x="714" y="894"/>
                  <a:pt x="714" y="894"/>
                </a:cubicBezTo>
                <a:cubicBezTo>
                  <a:pt x="696" y="917"/>
                  <a:pt x="696" y="917"/>
                  <a:pt x="696" y="917"/>
                </a:cubicBezTo>
                <a:cubicBezTo>
                  <a:pt x="701" y="920"/>
                  <a:pt x="701" y="920"/>
                  <a:pt x="701" y="920"/>
                </a:cubicBezTo>
                <a:cubicBezTo>
                  <a:pt x="706" y="917"/>
                  <a:pt x="706" y="917"/>
                  <a:pt x="706" y="917"/>
                </a:cubicBezTo>
                <a:cubicBezTo>
                  <a:pt x="757" y="959"/>
                  <a:pt x="757" y="959"/>
                  <a:pt x="757" y="959"/>
                </a:cubicBezTo>
                <a:cubicBezTo>
                  <a:pt x="756" y="965"/>
                  <a:pt x="756" y="965"/>
                  <a:pt x="756" y="965"/>
                </a:cubicBezTo>
                <a:cubicBezTo>
                  <a:pt x="758" y="969"/>
                  <a:pt x="758" y="969"/>
                  <a:pt x="758" y="969"/>
                </a:cubicBezTo>
                <a:cubicBezTo>
                  <a:pt x="798" y="923"/>
                  <a:pt x="798" y="923"/>
                  <a:pt x="798" y="923"/>
                </a:cubicBezTo>
                <a:cubicBezTo>
                  <a:pt x="789" y="901"/>
                  <a:pt x="789" y="901"/>
                  <a:pt x="789" y="901"/>
                </a:cubicBezTo>
                <a:lnTo>
                  <a:pt x="784" y="907"/>
                </a:lnTo>
                <a:close/>
                <a:moveTo>
                  <a:pt x="632" y="683"/>
                </a:moveTo>
                <a:cubicBezTo>
                  <a:pt x="576" y="822"/>
                  <a:pt x="503" y="948"/>
                  <a:pt x="464" y="990"/>
                </a:cubicBezTo>
                <a:cubicBezTo>
                  <a:pt x="455" y="999"/>
                  <a:pt x="447" y="1007"/>
                  <a:pt x="435" y="1007"/>
                </a:cubicBezTo>
                <a:cubicBezTo>
                  <a:pt x="435" y="1007"/>
                  <a:pt x="434" y="1007"/>
                  <a:pt x="434" y="1007"/>
                </a:cubicBezTo>
                <a:cubicBezTo>
                  <a:pt x="434" y="1007"/>
                  <a:pt x="434" y="1007"/>
                  <a:pt x="434" y="1007"/>
                </a:cubicBezTo>
                <a:cubicBezTo>
                  <a:pt x="434" y="1007"/>
                  <a:pt x="433" y="1007"/>
                  <a:pt x="433" y="1007"/>
                </a:cubicBezTo>
                <a:cubicBezTo>
                  <a:pt x="421" y="1007"/>
                  <a:pt x="414" y="999"/>
                  <a:pt x="405" y="990"/>
                </a:cubicBezTo>
                <a:cubicBezTo>
                  <a:pt x="367" y="948"/>
                  <a:pt x="294" y="822"/>
                  <a:pt x="238" y="683"/>
                </a:cubicBezTo>
                <a:cubicBezTo>
                  <a:pt x="202" y="591"/>
                  <a:pt x="165" y="473"/>
                  <a:pt x="165" y="372"/>
                </a:cubicBezTo>
                <a:cubicBezTo>
                  <a:pt x="165" y="340"/>
                  <a:pt x="168" y="310"/>
                  <a:pt x="177" y="282"/>
                </a:cubicBezTo>
                <a:cubicBezTo>
                  <a:pt x="181" y="272"/>
                  <a:pt x="181" y="272"/>
                  <a:pt x="181" y="272"/>
                </a:cubicBezTo>
                <a:cubicBezTo>
                  <a:pt x="255" y="272"/>
                  <a:pt x="255" y="272"/>
                  <a:pt x="255" y="272"/>
                </a:cubicBezTo>
                <a:cubicBezTo>
                  <a:pt x="255" y="204"/>
                  <a:pt x="255" y="204"/>
                  <a:pt x="255" y="204"/>
                </a:cubicBezTo>
                <a:cubicBezTo>
                  <a:pt x="255" y="185"/>
                  <a:pt x="264" y="165"/>
                  <a:pt x="289" y="157"/>
                </a:cubicBezTo>
                <a:cubicBezTo>
                  <a:pt x="307" y="135"/>
                  <a:pt x="332" y="117"/>
                  <a:pt x="361" y="105"/>
                </a:cubicBezTo>
                <a:cubicBezTo>
                  <a:pt x="361" y="42"/>
                  <a:pt x="361" y="42"/>
                  <a:pt x="361" y="42"/>
                </a:cubicBezTo>
                <a:cubicBezTo>
                  <a:pt x="361" y="42"/>
                  <a:pt x="391" y="42"/>
                  <a:pt x="403" y="42"/>
                </a:cubicBezTo>
                <a:cubicBezTo>
                  <a:pt x="403" y="30"/>
                  <a:pt x="403" y="0"/>
                  <a:pt x="403" y="0"/>
                </a:cubicBezTo>
                <a:cubicBezTo>
                  <a:pt x="434" y="0"/>
                  <a:pt x="434" y="0"/>
                  <a:pt x="434" y="0"/>
                </a:cubicBezTo>
                <a:cubicBezTo>
                  <a:pt x="434" y="0"/>
                  <a:pt x="434" y="0"/>
                  <a:pt x="434" y="0"/>
                </a:cubicBezTo>
                <a:cubicBezTo>
                  <a:pt x="466" y="0"/>
                  <a:pt x="466" y="0"/>
                  <a:pt x="466" y="0"/>
                </a:cubicBezTo>
                <a:cubicBezTo>
                  <a:pt x="466" y="0"/>
                  <a:pt x="466" y="30"/>
                  <a:pt x="466" y="42"/>
                </a:cubicBezTo>
                <a:cubicBezTo>
                  <a:pt x="478" y="42"/>
                  <a:pt x="509" y="42"/>
                  <a:pt x="509" y="42"/>
                </a:cubicBezTo>
                <a:cubicBezTo>
                  <a:pt x="509" y="105"/>
                  <a:pt x="509" y="105"/>
                  <a:pt x="509" y="105"/>
                </a:cubicBezTo>
                <a:cubicBezTo>
                  <a:pt x="537" y="117"/>
                  <a:pt x="562" y="135"/>
                  <a:pt x="580" y="157"/>
                </a:cubicBezTo>
                <a:cubicBezTo>
                  <a:pt x="606" y="165"/>
                  <a:pt x="615" y="185"/>
                  <a:pt x="615" y="204"/>
                </a:cubicBezTo>
                <a:cubicBezTo>
                  <a:pt x="615" y="272"/>
                  <a:pt x="615" y="272"/>
                  <a:pt x="615" y="272"/>
                </a:cubicBezTo>
                <a:cubicBezTo>
                  <a:pt x="690" y="272"/>
                  <a:pt x="690" y="272"/>
                  <a:pt x="690" y="272"/>
                </a:cubicBezTo>
                <a:cubicBezTo>
                  <a:pt x="693" y="282"/>
                  <a:pt x="693" y="282"/>
                  <a:pt x="693" y="282"/>
                </a:cubicBezTo>
                <a:cubicBezTo>
                  <a:pt x="702" y="310"/>
                  <a:pt x="706" y="340"/>
                  <a:pt x="706" y="372"/>
                </a:cubicBezTo>
                <a:cubicBezTo>
                  <a:pt x="706" y="473"/>
                  <a:pt x="669" y="591"/>
                  <a:pt x="632" y="683"/>
                </a:cubicBezTo>
                <a:close/>
                <a:moveTo>
                  <a:pt x="662" y="488"/>
                </a:moveTo>
                <a:cubicBezTo>
                  <a:pt x="629" y="483"/>
                  <a:pt x="549" y="470"/>
                  <a:pt x="493" y="461"/>
                </a:cubicBezTo>
                <a:cubicBezTo>
                  <a:pt x="651" y="534"/>
                  <a:pt x="651" y="534"/>
                  <a:pt x="651" y="534"/>
                </a:cubicBezTo>
                <a:cubicBezTo>
                  <a:pt x="655" y="518"/>
                  <a:pt x="659" y="503"/>
                  <a:pt x="662" y="488"/>
                </a:cubicBezTo>
                <a:close/>
                <a:moveTo>
                  <a:pt x="478" y="487"/>
                </a:moveTo>
                <a:cubicBezTo>
                  <a:pt x="509" y="534"/>
                  <a:pt x="509" y="534"/>
                  <a:pt x="509" y="534"/>
                </a:cubicBezTo>
                <a:cubicBezTo>
                  <a:pt x="578" y="534"/>
                  <a:pt x="578" y="534"/>
                  <a:pt x="578" y="534"/>
                </a:cubicBezTo>
                <a:lnTo>
                  <a:pt x="478" y="487"/>
                </a:lnTo>
                <a:close/>
                <a:moveTo>
                  <a:pt x="556" y="183"/>
                </a:moveTo>
                <a:cubicBezTo>
                  <a:pt x="535" y="183"/>
                  <a:pt x="526" y="186"/>
                  <a:pt x="522" y="189"/>
                </a:cubicBezTo>
                <a:cubicBezTo>
                  <a:pt x="521" y="190"/>
                  <a:pt x="519" y="192"/>
                  <a:pt x="519" y="201"/>
                </a:cubicBezTo>
                <a:cubicBezTo>
                  <a:pt x="519" y="201"/>
                  <a:pt x="519" y="247"/>
                  <a:pt x="519" y="272"/>
                </a:cubicBezTo>
                <a:cubicBezTo>
                  <a:pt x="586" y="272"/>
                  <a:pt x="586" y="272"/>
                  <a:pt x="586" y="272"/>
                </a:cubicBezTo>
                <a:cubicBezTo>
                  <a:pt x="586" y="248"/>
                  <a:pt x="586" y="204"/>
                  <a:pt x="586" y="204"/>
                </a:cubicBezTo>
                <a:cubicBezTo>
                  <a:pt x="586" y="195"/>
                  <a:pt x="582" y="183"/>
                  <a:pt x="556" y="183"/>
                </a:cubicBezTo>
                <a:close/>
                <a:moveTo>
                  <a:pt x="466" y="122"/>
                </a:moveTo>
                <a:cubicBezTo>
                  <a:pt x="466" y="126"/>
                  <a:pt x="466" y="129"/>
                  <a:pt x="466" y="132"/>
                </a:cubicBezTo>
                <a:cubicBezTo>
                  <a:pt x="484" y="138"/>
                  <a:pt x="499" y="148"/>
                  <a:pt x="508" y="163"/>
                </a:cubicBezTo>
                <a:cubicBezTo>
                  <a:pt x="517" y="158"/>
                  <a:pt x="527" y="156"/>
                  <a:pt x="537" y="155"/>
                </a:cubicBezTo>
                <a:cubicBezTo>
                  <a:pt x="517" y="139"/>
                  <a:pt x="492" y="128"/>
                  <a:pt x="466" y="122"/>
                </a:cubicBezTo>
                <a:close/>
                <a:moveTo>
                  <a:pt x="434" y="157"/>
                </a:moveTo>
                <a:cubicBezTo>
                  <a:pt x="434" y="157"/>
                  <a:pt x="434" y="157"/>
                  <a:pt x="434" y="157"/>
                </a:cubicBezTo>
                <a:cubicBezTo>
                  <a:pt x="394" y="157"/>
                  <a:pt x="380" y="180"/>
                  <a:pt x="380" y="201"/>
                </a:cubicBezTo>
                <a:cubicBezTo>
                  <a:pt x="380" y="272"/>
                  <a:pt x="380" y="272"/>
                  <a:pt x="380" y="272"/>
                </a:cubicBezTo>
                <a:cubicBezTo>
                  <a:pt x="434" y="272"/>
                  <a:pt x="434" y="272"/>
                  <a:pt x="434" y="272"/>
                </a:cubicBezTo>
                <a:cubicBezTo>
                  <a:pt x="434" y="272"/>
                  <a:pt x="434" y="272"/>
                  <a:pt x="434" y="272"/>
                </a:cubicBezTo>
                <a:cubicBezTo>
                  <a:pt x="489" y="272"/>
                  <a:pt x="489" y="272"/>
                  <a:pt x="489" y="272"/>
                </a:cubicBezTo>
                <a:cubicBezTo>
                  <a:pt x="489" y="201"/>
                  <a:pt x="489" y="201"/>
                  <a:pt x="489" y="201"/>
                </a:cubicBezTo>
                <a:cubicBezTo>
                  <a:pt x="489" y="180"/>
                  <a:pt x="475" y="157"/>
                  <a:pt x="434" y="157"/>
                </a:cubicBezTo>
                <a:close/>
                <a:moveTo>
                  <a:pt x="384" y="84"/>
                </a:moveTo>
                <a:cubicBezTo>
                  <a:pt x="395" y="84"/>
                  <a:pt x="425" y="84"/>
                  <a:pt x="425" y="84"/>
                </a:cubicBezTo>
                <a:cubicBezTo>
                  <a:pt x="425" y="84"/>
                  <a:pt x="425" y="114"/>
                  <a:pt x="425" y="126"/>
                </a:cubicBezTo>
                <a:cubicBezTo>
                  <a:pt x="429" y="126"/>
                  <a:pt x="432" y="126"/>
                  <a:pt x="434" y="126"/>
                </a:cubicBezTo>
                <a:cubicBezTo>
                  <a:pt x="434" y="126"/>
                  <a:pt x="434" y="126"/>
                  <a:pt x="434" y="126"/>
                </a:cubicBezTo>
                <a:cubicBezTo>
                  <a:pt x="437" y="126"/>
                  <a:pt x="440" y="126"/>
                  <a:pt x="443" y="126"/>
                </a:cubicBezTo>
                <a:cubicBezTo>
                  <a:pt x="443" y="114"/>
                  <a:pt x="443" y="84"/>
                  <a:pt x="443" y="84"/>
                </a:cubicBezTo>
                <a:cubicBezTo>
                  <a:pt x="443" y="84"/>
                  <a:pt x="474" y="84"/>
                  <a:pt x="486" y="84"/>
                </a:cubicBezTo>
                <a:cubicBezTo>
                  <a:pt x="486" y="76"/>
                  <a:pt x="486" y="72"/>
                  <a:pt x="486" y="65"/>
                </a:cubicBezTo>
                <a:cubicBezTo>
                  <a:pt x="474" y="65"/>
                  <a:pt x="443" y="65"/>
                  <a:pt x="443" y="65"/>
                </a:cubicBezTo>
                <a:cubicBezTo>
                  <a:pt x="443" y="65"/>
                  <a:pt x="443" y="35"/>
                  <a:pt x="443" y="23"/>
                </a:cubicBezTo>
                <a:cubicBezTo>
                  <a:pt x="440" y="23"/>
                  <a:pt x="437" y="23"/>
                  <a:pt x="434" y="23"/>
                </a:cubicBezTo>
                <a:cubicBezTo>
                  <a:pt x="434" y="23"/>
                  <a:pt x="434" y="23"/>
                  <a:pt x="434" y="23"/>
                </a:cubicBezTo>
                <a:cubicBezTo>
                  <a:pt x="432" y="23"/>
                  <a:pt x="429" y="23"/>
                  <a:pt x="425" y="23"/>
                </a:cubicBezTo>
                <a:cubicBezTo>
                  <a:pt x="425" y="35"/>
                  <a:pt x="425" y="65"/>
                  <a:pt x="425" y="65"/>
                </a:cubicBezTo>
                <a:cubicBezTo>
                  <a:pt x="425" y="65"/>
                  <a:pt x="395" y="65"/>
                  <a:pt x="384" y="65"/>
                </a:cubicBezTo>
                <a:cubicBezTo>
                  <a:pt x="384" y="72"/>
                  <a:pt x="384" y="76"/>
                  <a:pt x="384" y="84"/>
                </a:cubicBezTo>
                <a:close/>
                <a:moveTo>
                  <a:pt x="332" y="155"/>
                </a:moveTo>
                <a:cubicBezTo>
                  <a:pt x="343" y="156"/>
                  <a:pt x="353" y="158"/>
                  <a:pt x="361" y="163"/>
                </a:cubicBezTo>
                <a:cubicBezTo>
                  <a:pt x="371" y="148"/>
                  <a:pt x="385" y="138"/>
                  <a:pt x="403" y="132"/>
                </a:cubicBezTo>
                <a:cubicBezTo>
                  <a:pt x="403" y="129"/>
                  <a:pt x="403" y="126"/>
                  <a:pt x="403" y="122"/>
                </a:cubicBezTo>
                <a:cubicBezTo>
                  <a:pt x="377" y="128"/>
                  <a:pt x="352" y="139"/>
                  <a:pt x="332" y="155"/>
                </a:cubicBezTo>
                <a:close/>
                <a:moveTo>
                  <a:pt x="284" y="272"/>
                </a:moveTo>
                <a:cubicBezTo>
                  <a:pt x="351" y="272"/>
                  <a:pt x="351" y="272"/>
                  <a:pt x="351" y="272"/>
                </a:cubicBezTo>
                <a:cubicBezTo>
                  <a:pt x="351" y="247"/>
                  <a:pt x="351" y="201"/>
                  <a:pt x="351" y="201"/>
                </a:cubicBezTo>
                <a:cubicBezTo>
                  <a:pt x="351" y="192"/>
                  <a:pt x="348" y="190"/>
                  <a:pt x="347" y="189"/>
                </a:cubicBezTo>
                <a:cubicBezTo>
                  <a:pt x="343" y="186"/>
                  <a:pt x="335" y="183"/>
                  <a:pt x="313" y="183"/>
                </a:cubicBezTo>
                <a:cubicBezTo>
                  <a:pt x="287" y="183"/>
                  <a:pt x="284" y="195"/>
                  <a:pt x="284" y="204"/>
                </a:cubicBezTo>
                <a:cubicBezTo>
                  <a:pt x="284" y="204"/>
                  <a:pt x="284" y="248"/>
                  <a:pt x="284" y="272"/>
                </a:cubicBezTo>
                <a:close/>
                <a:moveTo>
                  <a:pt x="199" y="316"/>
                </a:moveTo>
                <a:cubicBezTo>
                  <a:pt x="307" y="316"/>
                  <a:pt x="307" y="316"/>
                  <a:pt x="307" y="316"/>
                </a:cubicBezTo>
                <a:cubicBezTo>
                  <a:pt x="354" y="316"/>
                  <a:pt x="374" y="327"/>
                  <a:pt x="374" y="354"/>
                </a:cubicBezTo>
                <a:cubicBezTo>
                  <a:pt x="374" y="363"/>
                  <a:pt x="369" y="372"/>
                  <a:pt x="361" y="378"/>
                </a:cubicBezTo>
                <a:cubicBezTo>
                  <a:pt x="367" y="380"/>
                  <a:pt x="389" y="388"/>
                  <a:pt x="392" y="390"/>
                </a:cubicBezTo>
                <a:cubicBezTo>
                  <a:pt x="399" y="386"/>
                  <a:pt x="402" y="376"/>
                  <a:pt x="399" y="371"/>
                </a:cubicBezTo>
                <a:cubicBezTo>
                  <a:pt x="397" y="369"/>
                  <a:pt x="396" y="367"/>
                  <a:pt x="392" y="365"/>
                </a:cubicBezTo>
                <a:cubicBezTo>
                  <a:pt x="389" y="364"/>
                  <a:pt x="383" y="364"/>
                  <a:pt x="383" y="364"/>
                </a:cubicBezTo>
                <a:cubicBezTo>
                  <a:pt x="383" y="352"/>
                  <a:pt x="383" y="352"/>
                  <a:pt x="383" y="352"/>
                </a:cubicBezTo>
                <a:cubicBezTo>
                  <a:pt x="383" y="341"/>
                  <a:pt x="391" y="333"/>
                  <a:pt x="403" y="329"/>
                </a:cubicBezTo>
                <a:cubicBezTo>
                  <a:pt x="404" y="329"/>
                  <a:pt x="404" y="329"/>
                  <a:pt x="404" y="328"/>
                </a:cubicBezTo>
                <a:cubicBezTo>
                  <a:pt x="411" y="323"/>
                  <a:pt x="420" y="319"/>
                  <a:pt x="433" y="318"/>
                </a:cubicBezTo>
                <a:cubicBezTo>
                  <a:pt x="463" y="319"/>
                  <a:pt x="474" y="336"/>
                  <a:pt x="474" y="353"/>
                </a:cubicBezTo>
                <a:cubicBezTo>
                  <a:pt x="474" y="363"/>
                  <a:pt x="469" y="371"/>
                  <a:pt x="467" y="374"/>
                </a:cubicBezTo>
                <a:cubicBezTo>
                  <a:pt x="468" y="382"/>
                  <a:pt x="473" y="387"/>
                  <a:pt x="476" y="390"/>
                </a:cubicBezTo>
                <a:cubicBezTo>
                  <a:pt x="479" y="388"/>
                  <a:pt x="501" y="380"/>
                  <a:pt x="507" y="378"/>
                </a:cubicBezTo>
                <a:cubicBezTo>
                  <a:pt x="499" y="372"/>
                  <a:pt x="494" y="363"/>
                  <a:pt x="494" y="354"/>
                </a:cubicBezTo>
                <a:cubicBezTo>
                  <a:pt x="494" y="327"/>
                  <a:pt x="514" y="316"/>
                  <a:pt x="561" y="316"/>
                </a:cubicBezTo>
                <a:cubicBezTo>
                  <a:pt x="671" y="316"/>
                  <a:pt x="671" y="316"/>
                  <a:pt x="671" y="316"/>
                </a:cubicBezTo>
                <a:cubicBezTo>
                  <a:pt x="670" y="311"/>
                  <a:pt x="669" y="306"/>
                  <a:pt x="668" y="302"/>
                </a:cubicBezTo>
                <a:cubicBezTo>
                  <a:pt x="658" y="302"/>
                  <a:pt x="546" y="302"/>
                  <a:pt x="434" y="302"/>
                </a:cubicBezTo>
                <a:cubicBezTo>
                  <a:pt x="434" y="302"/>
                  <a:pt x="434" y="302"/>
                  <a:pt x="434" y="302"/>
                </a:cubicBezTo>
                <a:cubicBezTo>
                  <a:pt x="323" y="302"/>
                  <a:pt x="213" y="302"/>
                  <a:pt x="202" y="302"/>
                </a:cubicBezTo>
                <a:cubicBezTo>
                  <a:pt x="201" y="306"/>
                  <a:pt x="200" y="311"/>
                  <a:pt x="199" y="316"/>
                </a:cubicBezTo>
                <a:close/>
                <a:moveTo>
                  <a:pt x="202" y="459"/>
                </a:moveTo>
                <a:cubicBezTo>
                  <a:pt x="389" y="430"/>
                  <a:pt x="389" y="430"/>
                  <a:pt x="389" y="430"/>
                </a:cubicBezTo>
                <a:cubicBezTo>
                  <a:pt x="387" y="435"/>
                  <a:pt x="385" y="442"/>
                  <a:pt x="385" y="448"/>
                </a:cubicBezTo>
                <a:cubicBezTo>
                  <a:pt x="385" y="475"/>
                  <a:pt x="406" y="497"/>
                  <a:pt x="433" y="497"/>
                </a:cubicBezTo>
                <a:cubicBezTo>
                  <a:pt x="433" y="497"/>
                  <a:pt x="433" y="497"/>
                  <a:pt x="434" y="497"/>
                </a:cubicBezTo>
                <a:cubicBezTo>
                  <a:pt x="434" y="497"/>
                  <a:pt x="434" y="497"/>
                  <a:pt x="434" y="497"/>
                </a:cubicBezTo>
                <a:cubicBezTo>
                  <a:pt x="435" y="497"/>
                  <a:pt x="435" y="497"/>
                  <a:pt x="436" y="497"/>
                </a:cubicBezTo>
                <a:cubicBezTo>
                  <a:pt x="463" y="497"/>
                  <a:pt x="484" y="475"/>
                  <a:pt x="484" y="448"/>
                </a:cubicBezTo>
                <a:cubicBezTo>
                  <a:pt x="484" y="442"/>
                  <a:pt x="483" y="435"/>
                  <a:pt x="481" y="430"/>
                </a:cubicBezTo>
                <a:cubicBezTo>
                  <a:pt x="668" y="459"/>
                  <a:pt x="668" y="459"/>
                  <a:pt x="668" y="459"/>
                </a:cubicBezTo>
                <a:cubicBezTo>
                  <a:pt x="673" y="427"/>
                  <a:pt x="676" y="398"/>
                  <a:pt x="676" y="372"/>
                </a:cubicBezTo>
                <a:cubicBezTo>
                  <a:pt x="676" y="362"/>
                  <a:pt x="676" y="353"/>
                  <a:pt x="675" y="344"/>
                </a:cubicBezTo>
                <a:cubicBezTo>
                  <a:pt x="561" y="344"/>
                  <a:pt x="561" y="344"/>
                  <a:pt x="561" y="344"/>
                </a:cubicBezTo>
                <a:cubicBezTo>
                  <a:pt x="531" y="344"/>
                  <a:pt x="528" y="347"/>
                  <a:pt x="527" y="349"/>
                </a:cubicBezTo>
                <a:cubicBezTo>
                  <a:pt x="524" y="351"/>
                  <a:pt x="524" y="356"/>
                  <a:pt x="527" y="358"/>
                </a:cubicBezTo>
                <a:cubicBezTo>
                  <a:pt x="534" y="362"/>
                  <a:pt x="544" y="367"/>
                  <a:pt x="544" y="382"/>
                </a:cubicBezTo>
                <a:cubicBezTo>
                  <a:pt x="544" y="382"/>
                  <a:pt x="544" y="383"/>
                  <a:pt x="544" y="383"/>
                </a:cubicBezTo>
                <a:cubicBezTo>
                  <a:pt x="544" y="395"/>
                  <a:pt x="533" y="399"/>
                  <a:pt x="508" y="410"/>
                </a:cubicBezTo>
                <a:cubicBezTo>
                  <a:pt x="500" y="412"/>
                  <a:pt x="474" y="422"/>
                  <a:pt x="474" y="422"/>
                </a:cubicBezTo>
                <a:cubicBezTo>
                  <a:pt x="468" y="419"/>
                  <a:pt x="468" y="419"/>
                  <a:pt x="468" y="419"/>
                </a:cubicBezTo>
                <a:cubicBezTo>
                  <a:pt x="460" y="415"/>
                  <a:pt x="441" y="402"/>
                  <a:pt x="441" y="380"/>
                </a:cubicBezTo>
                <a:cubicBezTo>
                  <a:pt x="441" y="368"/>
                  <a:pt x="447" y="366"/>
                  <a:pt x="447" y="357"/>
                </a:cubicBezTo>
                <a:cubicBezTo>
                  <a:pt x="447" y="350"/>
                  <a:pt x="442" y="344"/>
                  <a:pt x="434" y="344"/>
                </a:cubicBezTo>
                <a:cubicBezTo>
                  <a:pt x="434" y="344"/>
                  <a:pt x="433" y="344"/>
                  <a:pt x="433" y="344"/>
                </a:cubicBezTo>
                <a:cubicBezTo>
                  <a:pt x="432" y="344"/>
                  <a:pt x="432" y="344"/>
                  <a:pt x="431" y="344"/>
                </a:cubicBezTo>
                <a:cubicBezTo>
                  <a:pt x="431" y="344"/>
                  <a:pt x="431" y="344"/>
                  <a:pt x="431" y="344"/>
                </a:cubicBezTo>
                <a:cubicBezTo>
                  <a:pt x="416" y="345"/>
                  <a:pt x="414" y="356"/>
                  <a:pt x="414" y="356"/>
                </a:cubicBezTo>
                <a:cubicBezTo>
                  <a:pt x="414" y="356"/>
                  <a:pt x="419" y="358"/>
                  <a:pt x="423" y="365"/>
                </a:cubicBezTo>
                <a:cubicBezTo>
                  <a:pt x="423" y="365"/>
                  <a:pt x="423" y="365"/>
                  <a:pt x="423" y="365"/>
                </a:cubicBezTo>
                <a:cubicBezTo>
                  <a:pt x="424" y="368"/>
                  <a:pt x="425" y="370"/>
                  <a:pt x="426" y="373"/>
                </a:cubicBezTo>
                <a:cubicBezTo>
                  <a:pt x="426" y="375"/>
                  <a:pt x="427" y="377"/>
                  <a:pt x="427" y="380"/>
                </a:cubicBezTo>
                <a:cubicBezTo>
                  <a:pt x="427" y="402"/>
                  <a:pt x="408" y="415"/>
                  <a:pt x="399" y="419"/>
                </a:cubicBezTo>
                <a:cubicBezTo>
                  <a:pt x="393" y="422"/>
                  <a:pt x="393" y="422"/>
                  <a:pt x="393" y="422"/>
                </a:cubicBezTo>
                <a:cubicBezTo>
                  <a:pt x="393" y="422"/>
                  <a:pt x="368" y="412"/>
                  <a:pt x="360" y="410"/>
                </a:cubicBezTo>
                <a:cubicBezTo>
                  <a:pt x="335" y="399"/>
                  <a:pt x="324" y="395"/>
                  <a:pt x="324" y="383"/>
                </a:cubicBezTo>
                <a:cubicBezTo>
                  <a:pt x="324" y="383"/>
                  <a:pt x="324" y="382"/>
                  <a:pt x="324" y="382"/>
                </a:cubicBezTo>
                <a:cubicBezTo>
                  <a:pt x="324" y="367"/>
                  <a:pt x="335" y="362"/>
                  <a:pt x="341" y="358"/>
                </a:cubicBezTo>
                <a:cubicBezTo>
                  <a:pt x="344" y="356"/>
                  <a:pt x="344" y="351"/>
                  <a:pt x="341" y="349"/>
                </a:cubicBezTo>
                <a:cubicBezTo>
                  <a:pt x="340" y="347"/>
                  <a:pt x="338" y="344"/>
                  <a:pt x="307" y="344"/>
                </a:cubicBezTo>
                <a:cubicBezTo>
                  <a:pt x="195" y="344"/>
                  <a:pt x="195" y="344"/>
                  <a:pt x="195" y="344"/>
                </a:cubicBezTo>
                <a:cubicBezTo>
                  <a:pt x="195" y="353"/>
                  <a:pt x="194" y="362"/>
                  <a:pt x="194" y="372"/>
                </a:cubicBezTo>
                <a:cubicBezTo>
                  <a:pt x="194" y="398"/>
                  <a:pt x="197" y="427"/>
                  <a:pt x="202" y="459"/>
                </a:cubicBezTo>
                <a:close/>
                <a:moveTo>
                  <a:pt x="449" y="497"/>
                </a:moveTo>
                <a:cubicBezTo>
                  <a:pt x="449" y="534"/>
                  <a:pt x="449" y="534"/>
                  <a:pt x="449" y="534"/>
                </a:cubicBezTo>
                <a:cubicBezTo>
                  <a:pt x="474" y="534"/>
                  <a:pt x="474" y="534"/>
                  <a:pt x="474" y="534"/>
                </a:cubicBezTo>
                <a:lnTo>
                  <a:pt x="449" y="497"/>
                </a:lnTo>
                <a:close/>
                <a:moveTo>
                  <a:pt x="395" y="534"/>
                </a:moveTo>
                <a:cubicBezTo>
                  <a:pt x="419" y="534"/>
                  <a:pt x="419" y="534"/>
                  <a:pt x="419" y="534"/>
                </a:cubicBezTo>
                <a:cubicBezTo>
                  <a:pt x="419" y="497"/>
                  <a:pt x="419" y="497"/>
                  <a:pt x="419" y="497"/>
                </a:cubicBezTo>
                <a:lnTo>
                  <a:pt x="395" y="534"/>
                </a:lnTo>
                <a:close/>
                <a:moveTo>
                  <a:pt x="292" y="534"/>
                </a:moveTo>
                <a:cubicBezTo>
                  <a:pt x="360" y="534"/>
                  <a:pt x="360" y="534"/>
                  <a:pt x="360" y="534"/>
                </a:cubicBezTo>
                <a:cubicBezTo>
                  <a:pt x="391" y="487"/>
                  <a:pt x="391" y="487"/>
                  <a:pt x="391" y="487"/>
                </a:cubicBezTo>
                <a:lnTo>
                  <a:pt x="292" y="534"/>
                </a:lnTo>
                <a:close/>
                <a:moveTo>
                  <a:pt x="219" y="534"/>
                </a:moveTo>
                <a:cubicBezTo>
                  <a:pt x="376" y="461"/>
                  <a:pt x="376" y="461"/>
                  <a:pt x="376" y="461"/>
                </a:cubicBezTo>
                <a:cubicBezTo>
                  <a:pt x="321" y="470"/>
                  <a:pt x="241" y="483"/>
                  <a:pt x="208" y="488"/>
                </a:cubicBezTo>
                <a:cubicBezTo>
                  <a:pt x="211" y="503"/>
                  <a:pt x="215" y="518"/>
                  <a:pt x="219" y="534"/>
                </a:cubicBezTo>
                <a:close/>
                <a:moveTo>
                  <a:pt x="250" y="631"/>
                </a:moveTo>
                <a:cubicBezTo>
                  <a:pt x="276" y="631"/>
                  <a:pt x="350" y="631"/>
                  <a:pt x="370" y="631"/>
                </a:cubicBezTo>
                <a:cubicBezTo>
                  <a:pt x="370" y="617"/>
                  <a:pt x="370" y="583"/>
                  <a:pt x="370" y="563"/>
                </a:cubicBezTo>
                <a:cubicBezTo>
                  <a:pt x="228" y="563"/>
                  <a:pt x="228" y="563"/>
                  <a:pt x="228" y="563"/>
                </a:cubicBezTo>
                <a:cubicBezTo>
                  <a:pt x="234" y="585"/>
                  <a:pt x="241" y="608"/>
                  <a:pt x="250" y="631"/>
                </a:cubicBezTo>
                <a:close/>
                <a:moveTo>
                  <a:pt x="370" y="758"/>
                </a:moveTo>
                <a:cubicBezTo>
                  <a:pt x="356" y="758"/>
                  <a:pt x="325" y="758"/>
                  <a:pt x="302" y="758"/>
                </a:cubicBezTo>
                <a:cubicBezTo>
                  <a:pt x="325" y="806"/>
                  <a:pt x="348" y="850"/>
                  <a:pt x="370" y="886"/>
                </a:cubicBezTo>
                <a:cubicBezTo>
                  <a:pt x="370" y="839"/>
                  <a:pt x="370" y="774"/>
                  <a:pt x="370" y="758"/>
                </a:cubicBezTo>
                <a:close/>
                <a:moveTo>
                  <a:pt x="567" y="758"/>
                </a:moveTo>
                <a:cubicBezTo>
                  <a:pt x="545" y="758"/>
                  <a:pt x="513" y="758"/>
                  <a:pt x="500" y="758"/>
                </a:cubicBezTo>
                <a:cubicBezTo>
                  <a:pt x="500" y="774"/>
                  <a:pt x="500" y="839"/>
                  <a:pt x="500" y="886"/>
                </a:cubicBezTo>
                <a:cubicBezTo>
                  <a:pt x="521" y="850"/>
                  <a:pt x="544" y="806"/>
                  <a:pt x="567" y="758"/>
                </a:cubicBezTo>
                <a:close/>
                <a:moveTo>
                  <a:pt x="609" y="661"/>
                </a:moveTo>
                <a:cubicBezTo>
                  <a:pt x="470" y="661"/>
                  <a:pt x="470" y="661"/>
                  <a:pt x="470" y="661"/>
                </a:cubicBezTo>
                <a:cubicBezTo>
                  <a:pt x="470" y="563"/>
                  <a:pt x="470" y="563"/>
                  <a:pt x="470" y="563"/>
                </a:cubicBezTo>
                <a:cubicBezTo>
                  <a:pt x="434" y="563"/>
                  <a:pt x="434" y="563"/>
                  <a:pt x="434" y="563"/>
                </a:cubicBezTo>
                <a:cubicBezTo>
                  <a:pt x="434" y="563"/>
                  <a:pt x="434" y="563"/>
                  <a:pt x="434" y="563"/>
                </a:cubicBezTo>
                <a:cubicBezTo>
                  <a:pt x="398" y="563"/>
                  <a:pt x="398" y="563"/>
                  <a:pt x="398" y="563"/>
                </a:cubicBezTo>
                <a:cubicBezTo>
                  <a:pt x="398" y="661"/>
                  <a:pt x="398" y="661"/>
                  <a:pt x="398" y="661"/>
                </a:cubicBezTo>
                <a:cubicBezTo>
                  <a:pt x="261" y="661"/>
                  <a:pt x="261" y="661"/>
                  <a:pt x="261" y="661"/>
                </a:cubicBezTo>
                <a:cubicBezTo>
                  <a:pt x="263" y="664"/>
                  <a:pt x="264" y="668"/>
                  <a:pt x="266" y="672"/>
                </a:cubicBezTo>
                <a:cubicBezTo>
                  <a:pt x="273" y="691"/>
                  <a:pt x="281" y="710"/>
                  <a:pt x="290" y="729"/>
                </a:cubicBezTo>
                <a:cubicBezTo>
                  <a:pt x="384" y="729"/>
                  <a:pt x="384" y="729"/>
                  <a:pt x="384" y="729"/>
                </a:cubicBezTo>
                <a:cubicBezTo>
                  <a:pt x="398" y="729"/>
                  <a:pt x="398" y="729"/>
                  <a:pt x="398" y="729"/>
                </a:cubicBezTo>
                <a:cubicBezTo>
                  <a:pt x="398" y="933"/>
                  <a:pt x="398" y="933"/>
                  <a:pt x="398" y="933"/>
                </a:cubicBezTo>
                <a:cubicBezTo>
                  <a:pt x="409" y="948"/>
                  <a:pt x="418" y="961"/>
                  <a:pt x="426" y="969"/>
                </a:cubicBezTo>
                <a:cubicBezTo>
                  <a:pt x="429" y="972"/>
                  <a:pt x="432" y="975"/>
                  <a:pt x="434" y="977"/>
                </a:cubicBezTo>
                <a:cubicBezTo>
                  <a:pt x="436" y="975"/>
                  <a:pt x="440" y="972"/>
                  <a:pt x="442" y="969"/>
                </a:cubicBezTo>
                <a:cubicBezTo>
                  <a:pt x="450" y="961"/>
                  <a:pt x="460" y="948"/>
                  <a:pt x="470" y="933"/>
                </a:cubicBezTo>
                <a:cubicBezTo>
                  <a:pt x="470" y="729"/>
                  <a:pt x="470" y="729"/>
                  <a:pt x="470" y="729"/>
                </a:cubicBezTo>
                <a:cubicBezTo>
                  <a:pt x="485" y="729"/>
                  <a:pt x="485" y="729"/>
                  <a:pt x="485" y="729"/>
                </a:cubicBezTo>
                <a:cubicBezTo>
                  <a:pt x="580" y="729"/>
                  <a:pt x="580" y="729"/>
                  <a:pt x="580" y="729"/>
                </a:cubicBezTo>
                <a:cubicBezTo>
                  <a:pt x="588" y="710"/>
                  <a:pt x="597" y="691"/>
                  <a:pt x="604" y="672"/>
                </a:cubicBezTo>
                <a:cubicBezTo>
                  <a:pt x="606" y="668"/>
                  <a:pt x="608" y="664"/>
                  <a:pt x="609" y="661"/>
                </a:cubicBezTo>
                <a:close/>
                <a:moveTo>
                  <a:pt x="620" y="631"/>
                </a:moveTo>
                <a:cubicBezTo>
                  <a:pt x="629" y="608"/>
                  <a:pt x="636" y="585"/>
                  <a:pt x="643" y="563"/>
                </a:cubicBezTo>
                <a:cubicBezTo>
                  <a:pt x="500" y="563"/>
                  <a:pt x="500" y="563"/>
                  <a:pt x="500" y="563"/>
                </a:cubicBezTo>
                <a:cubicBezTo>
                  <a:pt x="500" y="583"/>
                  <a:pt x="500" y="617"/>
                  <a:pt x="500" y="631"/>
                </a:cubicBezTo>
                <a:cubicBezTo>
                  <a:pt x="519" y="631"/>
                  <a:pt x="594" y="631"/>
                  <a:pt x="620" y="631"/>
                </a:cubicBezTo>
                <a:close/>
                <a:moveTo>
                  <a:pt x="299" y="1007"/>
                </a:moveTo>
                <a:cubicBezTo>
                  <a:pt x="300" y="1009"/>
                  <a:pt x="300" y="1009"/>
                  <a:pt x="300" y="1009"/>
                </a:cubicBezTo>
                <a:cubicBezTo>
                  <a:pt x="272" y="1042"/>
                  <a:pt x="272" y="1042"/>
                  <a:pt x="272" y="1042"/>
                </a:cubicBezTo>
                <a:cubicBezTo>
                  <a:pt x="274" y="992"/>
                  <a:pt x="274" y="992"/>
                  <a:pt x="274" y="992"/>
                </a:cubicBezTo>
                <a:cubicBezTo>
                  <a:pt x="261" y="987"/>
                  <a:pt x="261" y="987"/>
                  <a:pt x="261" y="987"/>
                </a:cubicBezTo>
                <a:cubicBezTo>
                  <a:pt x="257" y="991"/>
                  <a:pt x="257" y="991"/>
                  <a:pt x="257" y="991"/>
                </a:cubicBezTo>
                <a:cubicBezTo>
                  <a:pt x="259" y="996"/>
                  <a:pt x="259" y="996"/>
                  <a:pt x="259" y="996"/>
                </a:cubicBezTo>
                <a:cubicBezTo>
                  <a:pt x="216" y="1045"/>
                  <a:pt x="216" y="1045"/>
                  <a:pt x="216" y="1045"/>
                </a:cubicBezTo>
                <a:cubicBezTo>
                  <a:pt x="210" y="1045"/>
                  <a:pt x="210" y="1045"/>
                  <a:pt x="210" y="1045"/>
                </a:cubicBezTo>
                <a:cubicBezTo>
                  <a:pt x="208" y="1049"/>
                  <a:pt x="208" y="1049"/>
                  <a:pt x="208" y="1049"/>
                </a:cubicBezTo>
                <a:cubicBezTo>
                  <a:pt x="226" y="1060"/>
                  <a:pt x="226" y="1060"/>
                  <a:pt x="226" y="1060"/>
                </a:cubicBezTo>
                <a:cubicBezTo>
                  <a:pt x="227" y="1057"/>
                  <a:pt x="227" y="1057"/>
                  <a:pt x="227" y="1057"/>
                </a:cubicBezTo>
                <a:cubicBezTo>
                  <a:pt x="224" y="1052"/>
                  <a:pt x="224" y="1052"/>
                  <a:pt x="224" y="1052"/>
                </a:cubicBezTo>
                <a:cubicBezTo>
                  <a:pt x="257" y="1012"/>
                  <a:pt x="257" y="1012"/>
                  <a:pt x="257" y="1012"/>
                </a:cubicBezTo>
                <a:cubicBezTo>
                  <a:pt x="251" y="1073"/>
                  <a:pt x="251" y="1073"/>
                  <a:pt x="251" y="1073"/>
                </a:cubicBezTo>
                <a:cubicBezTo>
                  <a:pt x="260" y="1076"/>
                  <a:pt x="260" y="1076"/>
                  <a:pt x="260" y="1076"/>
                </a:cubicBezTo>
                <a:cubicBezTo>
                  <a:pt x="300" y="1027"/>
                  <a:pt x="300" y="1027"/>
                  <a:pt x="300" y="1027"/>
                </a:cubicBezTo>
                <a:cubicBezTo>
                  <a:pt x="294" y="1080"/>
                  <a:pt x="294" y="1080"/>
                  <a:pt x="294" y="1080"/>
                </a:cubicBezTo>
                <a:cubicBezTo>
                  <a:pt x="290" y="1081"/>
                  <a:pt x="290" y="1081"/>
                  <a:pt x="290" y="1081"/>
                </a:cubicBezTo>
                <a:cubicBezTo>
                  <a:pt x="288" y="1086"/>
                  <a:pt x="288" y="1086"/>
                  <a:pt x="288" y="1086"/>
                </a:cubicBezTo>
                <a:cubicBezTo>
                  <a:pt x="311" y="1096"/>
                  <a:pt x="311" y="1096"/>
                  <a:pt x="311" y="1096"/>
                </a:cubicBezTo>
                <a:cubicBezTo>
                  <a:pt x="313" y="1092"/>
                  <a:pt x="313" y="1092"/>
                  <a:pt x="313" y="1092"/>
                </a:cubicBezTo>
                <a:cubicBezTo>
                  <a:pt x="308" y="1086"/>
                  <a:pt x="308" y="1086"/>
                  <a:pt x="308" y="1086"/>
                </a:cubicBezTo>
                <a:cubicBezTo>
                  <a:pt x="317" y="1019"/>
                  <a:pt x="317" y="1019"/>
                  <a:pt x="317" y="1019"/>
                </a:cubicBezTo>
                <a:cubicBezTo>
                  <a:pt x="320" y="1018"/>
                  <a:pt x="320" y="1018"/>
                  <a:pt x="320" y="1018"/>
                </a:cubicBezTo>
                <a:cubicBezTo>
                  <a:pt x="320" y="1013"/>
                  <a:pt x="320" y="1013"/>
                  <a:pt x="320" y="1013"/>
                </a:cubicBezTo>
                <a:cubicBezTo>
                  <a:pt x="301" y="1005"/>
                  <a:pt x="301" y="1005"/>
                  <a:pt x="301" y="1005"/>
                </a:cubicBezTo>
                <a:lnTo>
                  <a:pt x="299" y="1007"/>
                </a:lnTo>
                <a:close/>
                <a:moveTo>
                  <a:pt x="344" y="1027"/>
                </a:moveTo>
                <a:cubicBezTo>
                  <a:pt x="351" y="1031"/>
                  <a:pt x="351" y="1031"/>
                  <a:pt x="351" y="1031"/>
                </a:cubicBezTo>
                <a:cubicBezTo>
                  <a:pt x="338" y="1095"/>
                  <a:pt x="338" y="1095"/>
                  <a:pt x="338" y="1095"/>
                </a:cubicBezTo>
                <a:cubicBezTo>
                  <a:pt x="331" y="1097"/>
                  <a:pt x="331" y="1097"/>
                  <a:pt x="331" y="1097"/>
                </a:cubicBezTo>
                <a:cubicBezTo>
                  <a:pt x="329" y="1100"/>
                  <a:pt x="329" y="1100"/>
                  <a:pt x="329" y="1100"/>
                </a:cubicBezTo>
                <a:cubicBezTo>
                  <a:pt x="357" y="1107"/>
                  <a:pt x="357" y="1107"/>
                  <a:pt x="357" y="1107"/>
                </a:cubicBezTo>
                <a:cubicBezTo>
                  <a:pt x="357" y="1103"/>
                  <a:pt x="357" y="1103"/>
                  <a:pt x="357" y="1103"/>
                </a:cubicBezTo>
                <a:cubicBezTo>
                  <a:pt x="351" y="1099"/>
                  <a:pt x="351" y="1099"/>
                  <a:pt x="351" y="1099"/>
                </a:cubicBezTo>
                <a:cubicBezTo>
                  <a:pt x="364" y="1033"/>
                  <a:pt x="364" y="1033"/>
                  <a:pt x="364" y="1033"/>
                </a:cubicBezTo>
                <a:cubicBezTo>
                  <a:pt x="371" y="1033"/>
                  <a:pt x="371" y="1033"/>
                  <a:pt x="371" y="1033"/>
                </a:cubicBezTo>
                <a:cubicBezTo>
                  <a:pt x="371" y="1027"/>
                  <a:pt x="371" y="1027"/>
                  <a:pt x="371" y="1027"/>
                </a:cubicBezTo>
                <a:cubicBezTo>
                  <a:pt x="345" y="1022"/>
                  <a:pt x="345" y="1022"/>
                  <a:pt x="345" y="1022"/>
                </a:cubicBezTo>
                <a:lnTo>
                  <a:pt x="344" y="1027"/>
                </a:lnTo>
                <a:close/>
                <a:moveTo>
                  <a:pt x="831" y="783"/>
                </a:moveTo>
                <a:cubicBezTo>
                  <a:pt x="828" y="786"/>
                  <a:pt x="828" y="786"/>
                  <a:pt x="828" y="786"/>
                </a:cubicBezTo>
                <a:cubicBezTo>
                  <a:pt x="837" y="795"/>
                  <a:pt x="839" y="808"/>
                  <a:pt x="835" y="817"/>
                </a:cubicBezTo>
                <a:cubicBezTo>
                  <a:pt x="828" y="830"/>
                  <a:pt x="803" y="834"/>
                  <a:pt x="791" y="825"/>
                </a:cubicBezTo>
                <a:cubicBezTo>
                  <a:pt x="779" y="816"/>
                  <a:pt x="769" y="804"/>
                  <a:pt x="775" y="792"/>
                </a:cubicBezTo>
                <a:cubicBezTo>
                  <a:pt x="779" y="784"/>
                  <a:pt x="786" y="779"/>
                  <a:pt x="795" y="779"/>
                </a:cubicBezTo>
                <a:cubicBezTo>
                  <a:pt x="796" y="774"/>
                  <a:pt x="796" y="774"/>
                  <a:pt x="796" y="774"/>
                </a:cubicBezTo>
                <a:cubicBezTo>
                  <a:pt x="779" y="768"/>
                  <a:pt x="779" y="768"/>
                  <a:pt x="779" y="768"/>
                </a:cubicBezTo>
                <a:cubicBezTo>
                  <a:pt x="775" y="774"/>
                  <a:pt x="772" y="778"/>
                  <a:pt x="769" y="785"/>
                </a:cubicBezTo>
                <a:cubicBezTo>
                  <a:pt x="759" y="809"/>
                  <a:pt x="755" y="834"/>
                  <a:pt x="785" y="847"/>
                </a:cubicBezTo>
                <a:cubicBezTo>
                  <a:pt x="816" y="860"/>
                  <a:pt x="833" y="845"/>
                  <a:pt x="844" y="823"/>
                </a:cubicBezTo>
                <a:cubicBezTo>
                  <a:pt x="849" y="812"/>
                  <a:pt x="850" y="803"/>
                  <a:pt x="847" y="790"/>
                </a:cubicBezTo>
                <a:lnTo>
                  <a:pt x="831" y="783"/>
                </a:lnTo>
                <a:close/>
                <a:moveTo>
                  <a:pt x="453" y="1036"/>
                </a:moveTo>
                <a:cubicBezTo>
                  <a:pt x="453" y="1033"/>
                  <a:pt x="453" y="1033"/>
                  <a:pt x="453" y="1033"/>
                </a:cubicBezTo>
                <a:cubicBezTo>
                  <a:pt x="436" y="1033"/>
                  <a:pt x="436" y="1033"/>
                  <a:pt x="436" y="1033"/>
                </a:cubicBezTo>
                <a:cubicBezTo>
                  <a:pt x="436" y="1037"/>
                  <a:pt x="436" y="1037"/>
                  <a:pt x="436" y="1037"/>
                </a:cubicBezTo>
                <a:cubicBezTo>
                  <a:pt x="440" y="1040"/>
                  <a:pt x="440" y="1040"/>
                  <a:pt x="440" y="1040"/>
                </a:cubicBezTo>
                <a:cubicBezTo>
                  <a:pt x="445" y="1086"/>
                  <a:pt x="445" y="1086"/>
                  <a:pt x="445" y="1086"/>
                </a:cubicBezTo>
                <a:cubicBezTo>
                  <a:pt x="401" y="1031"/>
                  <a:pt x="401" y="1031"/>
                  <a:pt x="401" y="1031"/>
                </a:cubicBezTo>
                <a:cubicBezTo>
                  <a:pt x="386" y="1029"/>
                  <a:pt x="386" y="1029"/>
                  <a:pt x="386" y="1029"/>
                </a:cubicBezTo>
                <a:cubicBezTo>
                  <a:pt x="387" y="1034"/>
                  <a:pt x="387" y="1034"/>
                  <a:pt x="387" y="1034"/>
                </a:cubicBezTo>
                <a:cubicBezTo>
                  <a:pt x="389" y="1038"/>
                  <a:pt x="389" y="1038"/>
                  <a:pt x="389" y="1038"/>
                </a:cubicBezTo>
                <a:cubicBezTo>
                  <a:pt x="384" y="1103"/>
                  <a:pt x="384" y="1103"/>
                  <a:pt x="384" y="1103"/>
                </a:cubicBezTo>
                <a:cubicBezTo>
                  <a:pt x="379" y="1106"/>
                  <a:pt x="379" y="1106"/>
                  <a:pt x="379" y="1106"/>
                </a:cubicBezTo>
                <a:cubicBezTo>
                  <a:pt x="379" y="1110"/>
                  <a:pt x="379" y="1110"/>
                  <a:pt x="379" y="1110"/>
                </a:cubicBezTo>
                <a:cubicBezTo>
                  <a:pt x="400" y="1111"/>
                  <a:pt x="400" y="1111"/>
                  <a:pt x="400" y="1111"/>
                </a:cubicBezTo>
                <a:cubicBezTo>
                  <a:pt x="401" y="1105"/>
                  <a:pt x="401" y="1105"/>
                  <a:pt x="401" y="1105"/>
                </a:cubicBezTo>
                <a:cubicBezTo>
                  <a:pt x="397" y="1100"/>
                  <a:pt x="397" y="1100"/>
                  <a:pt x="397" y="1100"/>
                </a:cubicBezTo>
                <a:cubicBezTo>
                  <a:pt x="400" y="1055"/>
                  <a:pt x="400" y="1055"/>
                  <a:pt x="400" y="1055"/>
                </a:cubicBezTo>
                <a:cubicBezTo>
                  <a:pt x="446" y="1113"/>
                  <a:pt x="446" y="1113"/>
                  <a:pt x="446" y="1113"/>
                </a:cubicBezTo>
                <a:cubicBezTo>
                  <a:pt x="456" y="1113"/>
                  <a:pt x="456" y="1113"/>
                  <a:pt x="456" y="1113"/>
                </a:cubicBezTo>
                <a:cubicBezTo>
                  <a:pt x="450" y="1040"/>
                  <a:pt x="450" y="1040"/>
                  <a:pt x="450" y="1040"/>
                </a:cubicBezTo>
                <a:lnTo>
                  <a:pt x="453" y="1036"/>
                </a:lnTo>
                <a:close/>
                <a:moveTo>
                  <a:pt x="811" y="883"/>
                </a:moveTo>
                <a:cubicBezTo>
                  <a:pt x="749" y="849"/>
                  <a:pt x="749" y="849"/>
                  <a:pt x="749" y="849"/>
                </a:cubicBezTo>
                <a:cubicBezTo>
                  <a:pt x="750" y="845"/>
                  <a:pt x="750" y="845"/>
                  <a:pt x="750" y="845"/>
                </a:cubicBezTo>
                <a:cubicBezTo>
                  <a:pt x="745" y="842"/>
                  <a:pt x="745" y="842"/>
                  <a:pt x="745" y="842"/>
                </a:cubicBezTo>
                <a:cubicBezTo>
                  <a:pt x="736" y="865"/>
                  <a:pt x="736" y="865"/>
                  <a:pt x="736" y="865"/>
                </a:cubicBezTo>
                <a:cubicBezTo>
                  <a:pt x="739" y="867"/>
                  <a:pt x="739" y="867"/>
                  <a:pt x="739" y="867"/>
                </a:cubicBezTo>
                <a:cubicBezTo>
                  <a:pt x="745" y="864"/>
                  <a:pt x="745" y="864"/>
                  <a:pt x="745" y="864"/>
                </a:cubicBezTo>
                <a:cubicBezTo>
                  <a:pt x="802" y="896"/>
                  <a:pt x="802" y="896"/>
                  <a:pt x="802" y="896"/>
                </a:cubicBezTo>
                <a:cubicBezTo>
                  <a:pt x="803" y="902"/>
                  <a:pt x="803" y="902"/>
                  <a:pt x="803" y="902"/>
                </a:cubicBezTo>
                <a:cubicBezTo>
                  <a:pt x="805" y="905"/>
                  <a:pt x="805" y="905"/>
                  <a:pt x="805" y="905"/>
                </a:cubicBezTo>
                <a:cubicBezTo>
                  <a:pt x="820" y="880"/>
                  <a:pt x="820" y="880"/>
                  <a:pt x="820" y="880"/>
                </a:cubicBezTo>
                <a:cubicBezTo>
                  <a:pt x="817" y="879"/>
                  <a:pt x="817" y="879"/>
                  <a:pt x="817" y="879"/>
                </a:cubicBezTo>
                <a:lnTo>
                  <a:pt x="811" y="8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cSld>
  <p:clrMap bg1="lt1" tx1="dk1" bg2="lt2" tx2="dk2" accent1="accent1" accent2="accent2" accent3="accent3" accent4="accent4" accent5="accent5" accent6="accent6" hlink="hlink" folHlink="folHlink"/>
  <p:sldLayoutIdLst>
    <p:sldLayoutId id="2147483715" r:id="rId1"/>
    <p:sldLayoutId id="2147483718" r:id="rId2"/>
    <p:sldLayoutId id="2147483719" r:id="rId3"/>
    <p:sldLayoutId id="2147483716" r:id="rId4"/>
    <p:sldLayoutId id="2147483737" r:id="rId5"/>
    <p:sldLayoutId id="2147483720" r:id="rId6"/>
    <p:sldLayoutId id="2147483721" r:id="rId7"/>
    <p:sldLayoutId id="2147483722" r:id="rId8"/>
    <p:sldLayoutId id="2147483710" r:id="rId9"/>
    <p:sldLayoutId id="2147483724" r:id="rId10"/>
    <p:sldLayoutId id="2147483732" r:id="rId11"/>
    <p:sldLayoutId id="2147483725" r:id="rId12"/>
    <p:sldLayoutId id="2147483726" r:id="rId13"/>
    <p:sldLayoutId id="2147483728" r:id="rId14"/>
    <p:sldLayoutId id="2147483729" r:id="rId15"/>
    <p:sldLayoutId id="2147483730" r:id="rId16"/>
    <p:sldLayoutId id="2147483740" r:id="rId17"/>
    <p:sldLayoutId id="2147483731" r:id="rId18"/>
    <p:sldLayoutId id="2147483741" r:id="rId19"/>
    <p:sldLayoutId id="2147483713" r:id="rId20"/>
  </p:sldLayoutIdLst>
  <p:hf sldNum="0" hdr="0" ftr="0" dt="0"/>
  <p:txStyles>
    <p:titleStyle>
      <a:lvl1pPr algn="l" defTabSz="1088610" rtl="0" eaLnBrk="1" latinLnBrk="0" hangingPunct="1">
        <a:spcBef>
          <a:spcPct val="0"/>
        </a:spcBef>
        <a:buNone/>
        <a:defRPr sz="1700" b="0" kern="1200" cap="all" baseline="0">
          <a:solidFill>
            <a:schemeClr val="accent1"/>
          </a:solidFill>
          <a:latin typeface="+mj-lt"/>
          <a:ea typeface="+mj-ea"/>
          <a:cs typeface="+mj-cs"/>
        </a:defRPr>
      </a:lvl1pPr>
    </p:titleStyle>
    <p:bodyStyle>
      <a:lvl1pPr marL="324000" indent="-324000" algn="l" defTabSz="1088610" rtl="0" eaLnBrk="1" latinLnBrk="0" hangingPunct="1">
        <a:spcBef>
          <a:spcPts val="900"/>
        </a:spcBef>
        <a:buFont typeface="Arial" pitchFamily="34" charset="0"/>
        <a:buChar char="•"/>
        <a:defRPr sz="1600" b="0" kern="1200" baseline="0">
          <a:solidFill>
            <a:schemeClr val="tx1"/>
          </a:solidFill>
          <a:latin typeface="+mn-lt"/>
          <a:ea typeface="+mn-ea"/>
          <a:cs typeface="+mn-cs"/>
        </a:defRPr>
      </a:lvl1pPr>
      <a:lvl2pPr marL="648000" indent="-324000" algn="l" defTabSz="1088610" rtl="0" eaLnBrk="1" latinLnBrk="0" hangingPunct="1">
        <a:spcBef>
          <a:spcPts val="600"/>
        </a:spcBef>
        <a:buFont typeface="Arial" pitchFamily="34" charset="0"/>
        <a:buChar char="•"/>
        <a:defRPr sz="1600" kern="1200">
          <a:solidFill>
            <a:schemeClr val="tx1"/>
          </a:solidFill>
          <a:latin typeface="+mn-lt"/>
          <a:ea typeface="+mn-ea"/>
          <a:cs typeface="+mn-cs"/>
        </a:defRPr>
      </a:lvl2pPr>
      <a:lvl3pPr marL="324000" indent="-324000" algn="l" defTabSz="1088610" rtl="0" eaLnBrk="1" latinLnBrk="0" hangingPunct="1">
        <a:spcBef>
          <a:spcPts val="0"/>
        </a:spcBef>
        <a:buFont typeface="+mj-lt"/>
        <a:buAutoNum type="arabicPeriod"/>
        <a:defRPr sz="1600" b="0" kern="1200">
          <a:solidFill>
            <a:schemeClr val="tx1"/>
          </a:solidFill>
          <a:latin typeface="+mn-lt"/>
          <a:ea typeface="+mn-ea"/>
          <a:cs typeface="+mn-cs"/>
        </a:defRPr>
      </a:lvl3pPr>
      <a:lvl4pPr marL="0" indent="0" algn="l" defTabSz="1088610" rtl="0" eaLnBrk="1" latinLnBrk="0" hangingPunct="1">
        <a:spcBef>
          <a:spcPts val="1800"/>
        </a:spcBef>
        <a:buFont typeface="Arial" pitchFamily="34" charset="0"/>
        <a:buNone/>
        <a:defRPr sz="1600" b="0" kern="1200">
          <a:solidFill>
            <a:schemeClr val="accent1"/>
          </a:solidFill>
          <a:latin typeface="+mj-lt"/>
          <a:ea typeface="Open Sans SemiBold" panose="020B0706030804020204" pitchFamily="34" charset="0"/>
          <a:cs typeface="Open Sans SemiBold" panose="020B0706030804020204" pitchFamily="34" charset="0"/>
        </a:defRPr>
      </a:lvl4pPr>
      <a:lvl5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5pPr>
      <a:lvl6pPr marL="324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6pPr>
      <a:lvl7pPr marL="648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7pPr>
      <a:lvl8pPr marL="810081"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8pPr>
      <a:lvl9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9pPr>
    </p:bodyStyle>
    <p:otherStyle>
      <a:defPPr>
        <a:defRPr lang="nl-NL"/>
      </a:defPPr>
      <a:lvl1pPr marL="0" algn="l" defTabSz="1088610" rtl="0" eaLnBrk="1" latinLnBrk="0" hangingPunct="1">
        <a:defRPr sz="2100" kern="1200">
          <a:solidFill>
            <a:schemeClr val="tx1"/>
          </a:solidFill>
          <a:latin typeface="+mn-lt"/>
          <a:ea typeface="+mn-ea"/>
          <a:cs typeface="+mn-cs"/>
        </a:defRPr>
      </a:lvl1pPr>
      <a:lvl2pPr marL="544306" algn="l" defTabSz="1088610" rtl="0" eaLnBrk="1" latinLnBrk="0" hangingPunct="1">
        <a:defRPr sz="2100" kern="1200">
          <a:solidFill>
            <a:schemeClr val="tx1"/>
          </a:solidFill>
          <a:latin typeface="+mn-lt"/>
          <a:ea typeface="+mn-ea"/>
          <a:cs typeface="+mn-cs"/>
        </a:defRPr>
      </a:lvl2pPr>
      <a:lvl3pPr marL="1088610" algn="l" defTabSz="1088610" rtl="0" eaLnBrk="1" latinLnBrk="0" hangingPunct="1">
        <a:defRPr sz="2100" kern="1200">
          <a:solidFill>
            <a:schemeClr val="tx1"/>
          </a:solidFill>
          <a:latin typeface="+mn-lt"/>
          <a:ea typeface="+mn-ea"/>
          <a:cs typeface="+mn-cs"/>
        </a:defRPr>
      </a:lvl3pPr>
      <a:lvl4pPr marL="1632916" algn="l" defTabSz="1088610" rtl="0" eaLnBrk="1" latinLnBrk="0" hangingPunct="1">
        <a:defRPr sz="2100" kern="1200">
          <a:solidFill>
            <a:schemeClr val="tx1"/>
          </a:solidFill>
          <a:latin typeface="+mn-lt"/>
          <a:ea typeface="+mn-ea"/>
          <a:cs typeface="+mn-cs"/>
        </a:defRPr>
      </a:lvl4pPr>
      <a:lvl5pPr marL="2177222" algn="l" defTabSz="1088610" rtl="0" eaLnBrk="1" latinLnBrk="0" hangingPunct="1">
        <a:defRPr sz="2100" kern="1200">
          <a:solidFill>
            <a:schemeClr val="tx1"/>
          </a:solidFill>
          <a:latin typeface="+mn-lt"/>
          <a:ea typeface="+mn-ea"/>
          <a:cs typeface="+mn-cs"/>
        </a:defRPr>
      </a:lvl5pPr>
      <a:lvl6pPr marL="2721526" algn="l" defTabSz="1088610" rtl="0" eaLnBrk="1" latinLnBrk="0" hangingPunct="1">
        <a:defRPr sz="2100" kern="1200">
          <a:solidFill>
            <a:schemeClr val="tx1"/>
          </a:solidFill>
          <a:latin typeface="+mn-lt"/>
          <a:ea typeface="+mn-ea"/>
          <a:cs typeface="+mn-cs"/>
        </a:defRPr>
      </a:lvl6pPr>
      <a:lvl7pPr marL="3265831" algn="l" defTabSz="1088610" rtl="0" eaLnBrk="1" latinLnBrk="0" hangingPunct="1">
        <a:defRPr sz="2100" kern="1200">
          <a:solidFill>
            <a:schemeClr val="tx1"/>
          </a:solidFill>
          <a:latin typeface="+mn-lt"/>
          <a:ea typeface="+mn-ea"/>
          <a:cs typeface="+mn-cs"/>
        </a:defRPr>
      </a:lvl7pPr>
      <a:lvl8pPr marL="3810137" algn="l" defTabSz="1088610" rtl="0" eaLnBrk="1" latinLnBrk="0" hangingPunct="1">
        <a:defRPr sz="2100" kern="1200">
          <a:solidFill>
            <a:schemeClr val="tx1"/>
          </a:solidFill>
          <a:latin typeface="+mn-lt"/>
          <a:ea typeface="+mn-ea"/>
          <a:cs typeface="+mn-cs"/>
        </a:defRPr>
      </a:lvl8pPr>
      <a:lvl9pPr marL="4354442" algn="l" defTabSz="108861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10.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data.ru.nl/doc/help/helppages/user-manual/archive-publish/publish-dsc.html" TargetMode="External"/><Relationship Id="rId2" Type="http://schemas.openxmlformats.org/officeDocument/2006/relationships/hyperlink" Target="https://data.ru.nl/doc/help/helppages/user-manual/archive-publish/archive-dac-rdc.html" TargetMode="External"/><Relationship Id="rId1" Type="http://schemas.openxmlformats.org/officeDocument/2006/relationships/slideLayout" Target="../slideLayouts/slideLayout10.xml"/><Relationship Id="rId6" Type="http://schemas.openxmlformats.org/officeDocument/2006/relationships/hyperlink" Target="https://data.ru.nl/doc/help/helppages/best-practices/bp-documentation.html" TargetMode="External"/><Relationship Id="rId5" Type="http://schemas.openxmlformats.org/officeDocument/2006/relationships/hyperlink" Target="https://data.ru.nl/doc/help/helppages/best-practices/bp-selecting-dua.html" TargetMode="External"/><Relationship Id="rId4" Type="http://schemas.openxmlformats.org/officeDocument/2006/relationships/hyperlink" Target="https://data.ru.nl/doc/help/helppages/user-manual/archive-publish/fair-review.html" TargetMode="External"/></Relationships>
</file>

<file path=ppt/slides/_rels/slide3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flaticon.com/authors/lakonicon" TargetMode="External"/><Relationship Id="rId7" Type="http://schemas.openxmlformats.org/officeDocument/2006/relationships/image" Target="../media/image4.png"/><Relationship Id="rId2" Type="http://schemas.openxmlformats.org/officeDocument/2006/relationships/hyperlink" Target="https://www.flaticon.com/authors/freepik" TargetMode="External"/><Relationship Id="rId1" Type="http://schemas.openxmlformats.org/officeDocument/2006/relationships/slideLayout" Target="../slideLayouts/slideLayout10.xml"/><Relationship Id="rId6" Type="http://schemas.openxmlformats.org/officeDocument/2006/relationships/image" Target="../media/image2.png"/><Relationship Id="rId11" Type="http://schemas.openxmlformats.org/officeDocument/2006/relationships/image" Target="../media/image10.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hyperlink" Target="https://www.flaticon.com/authors/kiranshastry" TargetMode="Externa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data.ru.nl/collections/ru/demo/treasure1_dsc_468" TargetMode="External"/><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5.png"/><Relationship Id="rId5" Type="http://schemas.openxmlformats.org/officeDocument/2006/relationships/hyperlink" Target="https://data.ru.nl/collections/ru/demo/treasure3_dsc_575" TargetMode="External"/><Relationship Id="rId4" Type="http://schemas.openxmlformats.org/officeDocument/2006/relationships/hyperlink" Target="https://data.ru.nl/collections/ru/demo/treasure2_dsc_82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ceholder 4">
            <a:extLst>
              <a:ext uri="{FF2B5EF4-FFF2-40B4-BE49-F238E27FC236}">
                <a16:creationId xmlns:a16="http://schemas.microsoft.com/office/drawing/2014/main" id="{9BDA1F51-3FE3-442D-824C-A417D5EB3EAD}"/>
              </a:ext>
            </a:extLst>
          </p:cNvPr>
          <p:cNvSpPr>
            <a:spLocks noGrp="1"/>
          </p:cNvSpPr>
          <p:nvPr>
            <p:ph type="body" sz="quarter" idx="13"/>
          </p:nvPr>
        </p:nvSpPr>
        <p:spPr/>
        <p:txBody>
          <a:bodyPr/>
          <a:lstStyle/>
          <a:p>
            <a:r>
              <a:rPr lang="en-GB" sz="6000" dirty="0"/>
              <a:t>Radboud Data Repository</a:t>
            </a:r>
          </a:p>
          <a:p>
            <a:endParaRPr lang="en-GB" sz="4400" dirty="0"/>
          </a:p>
          <a:p>
            <a:r>
              <a:rPr lang="en-GB" sz="4400" dirty="0"/>
              <a:t>Archiving and Publishing your collection</a:t>
            </a:r>
          </a:p>
        </p:txBody>
      </p:sp>
      <p:pic>
        <p:nvPicPr>
          <p:cNvPr id="2" name="Picture 3" descr="A grey and black sign with a person in a circle&#10;&#10;Description automatically generated">
            <a:extLst>
              <a:ext uri="{FF2B5EF4-FFF2-40B4-BE49-F238E27FC236}">
                <a16:creationId xmlns:a16="http://schemas.microsoft.com/office/drawing/2014/main" id="{01A2A3EE-BF98-AD4B-74DB-52FC5167DCCC}"/>
              </a:ext>
            </a:extLst>
          </p:cNvPr>
          <p:cNvPicPr>
            <a:picLocks noChangeAspect="1"/>
          </p:cNvPicPr>
          <p:nvPr/>
        </p:nvPicPr>
        <p:blipFill>
          <a:blip r:embed="rId3"/>
          <a:stretch>
            <a:fillRect/>
          </a:stretch>
        </p:blipFill>
        <p:spPr>
          <a:xfrm>
            <a:off x="10065616" y="5688892"/>
            <a:ext cx="1619501" cy="566625"/>
          </a:xfrm>
          <a:prstGeom prst="rect">
            <a:avLst/>
          </a:prstGeom>
        </p:spPr>
      </p:pic>
      <p:sp>
        <p:nvSpPr>
          <p:cNvPr id="3" name="Placeholder 1">
            <a:extLst>
              <a:ext uri="{FF2B5EF4-FFF2-40B4-BE49-F238E27FC236}">
                <a16:creationId xmlns:a16="http://schemas.microsoft.com/office/drawing/2014/main" id="{8F267C83-1337-7F0C-280F-BD4E7051CA57}"/>
              </a:ext>
            </a:extLst>
          </p:cNvPr>
          <p:cNvSpPr>
            <a:spLocks noGrp="1"/>
          </p:cNvSpPr>
          <p:nvPr>
            <p:ph type="body" sz="quarter" idx="16"/>
          </p:nvPr>
        </p:nvSpPr>
        <p:spPr>
          <a:xfrm>
            <a:off x="939613" y="5932795"/>
            <a:ext cx="4364299" cy="322721"/>
          </a:xfrm>
        </p:spPr>
        <p:txBody>
          <a:bodyPr/>
          <a:lstStyle/>
          <a:p>
            <a:endParaRPr lang="en-GB" dirty="0">
              <a:solidFill>
                <a:schemeClr val="tx1"/>
              </a:solidFill>
            </a:endParaRPr>
          </a:p>
        </p:txBody>
      </p:sp>
      <p:sp>
        <p:nvSpPr>
          <p:cNvPr id="4" name="Placeholder 1">
            <a:extLst>
              <a:ext uri="{FF2B5EF4-FFF2-40B4-BE49-F238E27FC236}">
                <a16:creationId xmlns:a16="http://schemas.microsoft.com/office/drawing/2014/main" id="{B512760B-92DC-14F3-F22E-73E4D43130DD}"/>
              </a:ext>
            </a:extLst>
          </p:cNvPr>
          <p:cNvSpPr txBox="1">
            <a:spLocks/>
          </p:cNvSpPr>
          <p:nvPr/>
        </p:nvSpPr>
        <p:spPr bwMode="gray">
          <a:xfrm>
            <a:off x="863545" y="4440652"/>
            <a:ext cx="8137236" cy="988597"/>
          </a:xfrm>
          <a:prstGeom prst="rect">
            <a:avLst/>
          </a:prstGeom>
        </p:spPr>
        <p:txBody>
          <a:bodyPr vert="horz" lIns="0" tIns="0" rIns="0" bIns="0" rtlCol="0">
            <a:noAutofit/>
          </a:bodyPr>
          <a:lstStyle>
            <a:lvl1pPr marL="0" indent="0" algn="l" defTabSz="1088610" rtl="0" eaLnBrk="1" latinLnBrk="0" hangingPunct="1">
              <a:spcBef>
                <a:spcPts val="0"/>
              </a:spcBef>
              <a:buFont typeface="Arial" pitchFamily="34" charset="0"/>
              <a:buNone/>
              <a:defRPr sz="1600" b="0" kern="1200" baseline="0">
                <a:solidFill>
                  <a:srgbClr val="8C201B"/>
                </a:solidFill>
                <a:latin typeface="+mn-lt"/>
                <a:ea typeface="+mn-ea"/>
                <a:cs typeface="+mn-cs"/>
              </a:defRPr>
            </a:lvl1pPr>
            <a:lvl2pPr marL="0" indent="0" algn="l" defTabSz="1088610" rtl="0" eaLnBrk="1" latinLnBrk="0" hangingPunct="1">
              <a:spcBef>
                <a:spcPts val="0"/>
              </a:spcBef>
              <a:buFont typeface="Arial" pitchFamily="34" charset="0"/>
              <a:buNone/>
              <a:defRPr sz="1600" b="0" kern="1200">
                <a:solidFill>
                  <a:srgbClr val="8C201B"/>
                </a:solidFill>
                <a:latin typeface="+mn-lt"/>
                <a:ea typeface="+mn-ea"/>
                <a:cs typeface="+mn-cs"/>
              </a:defRPr>
            </a:lvl2pPr>
            <a:lvl3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3pPr>
            <a:lvl4pPr marL="0" indent="0" algn="l" defTabSz="1088610" rtl="0" eaLnBrk="1" latinLnBrk="0" hangingPunct="1">
              <a:spcBef>
                <a:spcPts val="0"/>
              </a:spcBef>
              <a:buFont typeface="Arial" panose="020B0604020202020204" pitchFamily="34" charset="0"/>
              <a:buNone/>
              <a:defRPr sz="1600" b="0" kern="1200">
                <a:solidFill>
                  <a:srgbClr val="8C201B"/>
                </a:solidFill>
                <a:latin typeface="+mj-lt"/>
                <a:ea typeface="Open Sans SemiBold" panose="020B0706030804020204" pitchFamily="34" charset="0"/>
                <a:cs typeface="Open Sans SemiBold" panose="020B0706030804020204" pitchFamily="34" charset="0"/>
              </a:defRPr>
            </a:lvl4pPr>
            <a:lvl5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5pPr>
            <a:lvl6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6pPr>
            <a:lvl7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7pPr>
            <a:lvl8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8pPr>
            <a:lvl9pPr marL="0" indent="0" algn="l" defTabSz="1088610" rtl="0" eaLnBrk="1" latinLnBrk="0" hangingPunct="1">
              <a:spcBef>
                <a:spcPts val="0"/>
              </a:spcBef>
              <a:buFont typeface="Arial" panose="020B0604020202020204" pitchFamily="34" charset="0"/>
              <a:buNone/>
              <a:defRPr sz="1600" b="0" kern="1200">
                <a:solidFill>
                  <a:srgbClr val="8C201B"/>
                </a:solidFill>
                <a:latin typeface="+mn-lt"/>
                <a:ea typeface="+mn-ea"/>
                <a:cs typeface="+mn-cs"/>
              </a:defRPr>
            </a:lvl9pPr>
          </a:lstStyle>
          <a:p>
            <a:pPr lvl="0"/>
            <a:r>
              <a:rPr lang="en-GB" sz="1800" dirty="0">
                <a:solidFill>
                  <a:schemeClr val="bg1"/>
                </a:solidFill>
              </a:rPr>
              <a:t>Internet access is needed for part of the course. </a:t>
            </a:r>
          </a:p>
          <a:p>
            <a:r>
              <a:rPr lang="en-GB" sz="1800" dirty="0">
                <a:solidFill>
                  <a:schemeClr val="bg1"/>
                </a:solidFill>
              </a:rPr>
              <a:t>Radboudumc employees can use </a:t>
            </a:r>
            <a:r>
              <a:rPr lang="en-GB" sz="1800" dirty="0" err="1">
                <a:solidFill>
                  <a:schemeClr val="bg1"/>
                </a:solidFill>
              </a:rPr>
              <a:t>eduroam</a:t>
            </a:r>
            <a:r>
              <a:rPr lang="en-GB" sz="1800" dirty="0">
                <a:solidFill>
                  <a:schemeClr val="bg1"/>
                </a:solidFill>
              </a:rPr>
              <a:t> with username z…..@umcn.nl</a:t>
            </a:r>
          </a:p>
          <a:p>
            <a:pPr lvl="0"/>
            <a:r>
              <a:rPr lang="en-GB" sz="1800" dirty="0">
                <a:solidFill>
                  <a:schemeClr val="bg1"/>
                </a:solidFill>
              </a:rPr>
              <a:t>For </a:t>
            </a:r>
            <a:r>
              <a:rPr lang="en-GB" sz="1800" dirty="0" err="1">
                <a:solidFill>
                  <a:schemeClr val="bg1"/>
                </a:solidFill>
              </a:rPr>
              <a:t>eduroam</a:t>
            </a:r>
            <a:r>
              <a:rPr lang="en-GB" sz="1800" dirty="0">
                <a:solidFill>
                  <a:schemeClr val="bg1"/>
                </a:solidFill>
              </a:rPr>
              <a:t> guest access, text ‘69ru’ to +316 3574 4774</a:t>
            </a:r>
          </a:p>
        </p:txBody>
      </p:sp>
    </p:spTree>
    <p:extLst>
      <p:ext uri="{BB962C8B-B14F-4D97-AF65-F5344CB8AC3E}">
        <p14:creationId xmlns:p14="http://schemas.microsoft.com/office/powerpoint/2010/main" val="376100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a:xfrm>
            <a:off x="1938968" y="1550310"/>
            <a:ext cx="9168872" cy="4652184"/>
          </a:xfrm>
        </p:spPr>
        <p:txBody>
          <a:bodyPr/>
          <a:lstStyle/>
          <a:p>
            <a:pPr marL="0" indent="0">
              <a:buNone/>
            </a:pPr>
            <a:r>
              <a:rPr lang="en-GB" sz="2000" dirty="0"/>
              <a:t>Open access</a:t>
            </a:r>
          </a:p>
          <a:p>
            <a:pPr marL="324000" lvl="1" indent="0">
              <a:buNone/>
            </a:pPr>
            <a:r>
              <a:rPr lang="en-GB" sz="2000" dirty="0"/>
              <a:t>Everything that can be openly shared</a:t>
            </a:r>
          </a:p>
          <a:p>
            <a:pPr marL="0" indent="0">
              <a:buNone/>
            </a:pPr>
            <a:endParaRPr lang="en-GB" sz="2000" dirty="0"/>
          </a:p>
          <a:p>
            <a:pPr marL="0" indent="0">
              <a:buNone/>
            </a:pPr>
            <a:r>
              <a:rPr lang="en-GB" sz="2000" dirty="0"/>
              <a:t>Open Access for registered users</a:t>
            </a:r>
          </a:p>
          <a:p>
            <a:pPr marL="457200" indent="-457200">
              <a:buFont typeface="+mj-lt"/>
              <a:buAutoNum type="arabicPeriod"/>
            </a:pPr>
            <a:r>
              <a:rPr lang="en-US" sz="2000" dirty="0"/>
              <a:t>Data of human subjects that are </a:t>
            </a:r>
            <a:r>
              <a:rPr lang="en-US" sz="2000" b="1" dirty="0"/>
              <a:t>potentially identifiable or </a:t>
            </a:r>
            <a:r>
              <a:rPr lang="en-US" sz="2000" b="1" dirty="0" err="1"/>
              <a:t>pseudonymised</a:t>
            </a:r>
            <a:r>
              <a:rPr lang="en-US" sz="2000" dirty="0"/>
              <a:t> </a:t>
            </a:r>
          </a:p>
          <a:p>
            <a:pPr marL="457200" indent="-457200">
              <a:buFont typeface="+mj-lt"/>
              <a:buAutoNum type="arabicPeriod"/>
            </a:pPr>
            <a:r>
              <a:rPr lang="en-US" sz="2000" dirty="0"/>
              <a:t>The data are potentially identifiable human data </a:t>
            </a:r>
            <a:r>
              <a:rPr lang="en-US" sz="2000" b="1" dirty="0"/>
              <a:t>and</a:t>
            </a:r>
            <a:r>
              <a:rPr lang="en-US" sz="2000" dirty="0"/>
              <a:t> your informed consent form stated that research data will be shared for scientific use only</a:t>
            </a:r>
          </a:p>
          <a:p>
            <a:pPr marL="0" indent="0">
              <a:buNone/>
            </a:pPr>
            <a:endParaRPr lang="en-US" sz="2000" dirty="0"/>
          </a:p>
          <a:p>
            <a:pPr marL="0" indent="0">
              <a:buNone/>
            </a:pPr>
            <a:r>
              <a:rPr lang="en-GB" sz="2000" dirty="0"/>
              <a:t>Registered access</a:t>
            </a:r>
          </a:p>
          <a:p>
            <a:pPr marL="324000" lvl="1" indent="0">
              <a:buNone/>
            </a:pPr>
            <a:r>
              <a:rPr lang="en-US" sz="2000" dirty="0"/>
              <a:t>Sensitive and/or directly identifiable data </a:t>
            </a:r>
            <a:r>
              <a:rPr lang="en-US" sz="2000" b="1" dirty="0"/>
              <a:t>that you are allowed to share!</a:t>
            </a:r>
          </a:p>
          <a:p>
            <a:pPr marL="0" indent="0">
              <a:buNone/>
            </a:pPr>
            <a:endParaRPr lang="en-GB" sz="2000" dirty="0"/>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Access levels – When to use which</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pic>
        <p:nvPicPr>
          <p:cNvPr id="6" name="Afbeelding 5" descr="Afbeelding met Graphics, grafische vormgeving, kunst, cirkel&#10;&#10;Automatisch gegenereerde beschrijving">
            <a:extLst>
              <a:ext uri="{FF2B5EF4-FFF2-40B4-BE49-F238E27FC236}">
                <a16:creationId xmlns:a16="http://schemas.microsoft.com/office/drawing/2014/main" id="{718B4261-3889-0D8D-C524-C4CF4E32408E}"/>
              </a:ext>
            </a:extLst>
          </p:cNvPr>
          <p:cNvPicPr>
            <a:picLocks noChangeAspect="1"/>
          </p:cNvPicPr>
          <p:nvPr/>
        </p:nvPicPr>
        <p:blipFill>
          <a:blip r:embed="rId3"/>
          <a:stretch>
            <a:fillRect/>
          </a:stretch>
        </p:blipFill>
        <p:spPr>
          <a:xfrm>
            <a:off x="978185" y="3186918"/>
            <a:ext cx="721906" cy="721906"/>
          </a:xfrm>
          <a:prstGeom prst="rect">
            <a:avLst/>
          </a:prstGeom>
        </p:spPr>
      </p:pic>
      <p:pic>
        <p:nvPicPr>
          <p:cNvPr id="7" name="Afbeelding 6" descr="Afbeelding met Graphics, symbool, clipart, Lettertype&#10;&#10;Automatisch gegenereerde beschrijving">
            <a:extLst>
              <a:ext uri="{FF2B5EF4-FFF2-40B4-BE49-F238E27FC236}">
                <a16:creationId xmlns:a16="http://schemas.microsoft.com/office/drawing/2014/main" id="{4459DDA7-E753-A4AF-7925-720D5626D144}"/>
              </a:ext>
            </a:extLst>
          </p:cNvPr>
          <p:cNvPicPr>
            <a:picLocks noChangeAspect="1"/>
          </p:cNvPicPr>
          <p:nvPr/>
        </p:nvPicPr>
        <p:blipFill>
          <a:blip r:embed="rId4"/>
          <a:stretch>
            <a:fillRect/>
          </a:stretch>
        </p:blipFill>
        <p:spPr>
          <a:xfrm>
            <a:off x="978185" y="5197932"/>
            <a:ext cx="721906" cy="721906"/>
          </a:xfrm>
          <a:prstGeom prst="rect">
            <a:avLst/>
          </a:prstGeom>
        </p:spPr>
      </p:pic>
      <p:pic>
        <p:nvPicPr>
          <p:cNvPr id="10" name="Afbeelding 9" descr="Afbeelding met Graphics, kunst, symbool, ontwerp&#10;&#10;Automatisch gegenereerde beschrijving">
            <a:extLst>
              <a:ext uri="{FF2B5EF4-FFF2-40B4-BE49-F238E27FC236}">
                <a16:creationId xmlns:a16="http://schemas.microsoft.com/office/drawing/2014/main" id="{7339A280-E16D-A4FD-5B06-DFF6E78A7AD2}"/>
              </a:ext>
            </a:extLst>
          </p:cNvPr>
          <p:cNvPicPr>
            <a:picLocks noChangeAspect="1"/>
          </p:cNvPicPr>
          <p:nvPr/>
        </p:nvPicPr>
        <p:blipFill>
          <a:blip r:embed="rId5"/>
          <a:stretch>
            <a:fillRect/>
          </a:stretch>
        </p:blipFill>
        <p:spPr>
          <a:xfrm>
            <a:off x="1084160" y="1715565"/>
            <a:ext cx="615931" cy="615931"/>
          </a:xfrm>
          <a:prstGeom prst="rect">
            <a:avLst/>
          </a:prstGeom>
        </p:spPr>
      </p:pic>
      <p:sp>
        <p:nvSpPr>
          <p:cNvPr id="5" name="Rechthoek: afgeronde hoeken 4">
            <a:extLst>
              <a:ext uri="{FF2B5EF4-FFF2-40B4-BE49-F238E27FC236}">
                <a16:creationId xmlns:a16="http://schemas.microsoft.com/office/drawing/2014/main" id="{CAE2FB8D-13F0-8521-D10A-67800D0FF392}"/>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42683179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a:xfrm>
            <a:off x="1938968" y="1550310"/>
            <a:ext cx="9168872" cy="4652184"/>
          </a:xfrm>
        </p:spPr>
        <p:txBody>
          <a:bodyPr/>
          <a:lstStyle/>
          <a:p>
            <a:pPr marL="0" indent="0">
              <a:buNone/>
            </a:pPr>
            <a:r>
              <a:rPr lang="en-GB" sz="2000" dirty="0"/>
              <a:t>Open access</a:t>
            </a:r>
          </a:p>
          <a:p>
            <a:pPr marL="324000" lvl="1" indent="0">
              <a:buNone/>
            </a:pPr>
            <a:r>
              <a:rPr lang="en-GB" sz="2000" dirty="0"/>
              <a:t>Non-human, anonymous or anonymised data</a:t>
            </a:r>
          </a:p>
          <a:p>
            <a:pPr marL="0" indent="0">
              <a:buNone/>
            </a:pPr>
            <a:endParaRPr lang="en-GB" sz="2000" dirty="0"/>
          </a:p>
          <a:p>
            <a:pPr marL="0" indent="0">
              <a:buNone/>
            </a:pPr>
            <a:endParaRPr lang="nl-NL" sz="2000" dirty="0"/>
          </a:p>
          <a:p>
            <a:pPr marL="0" indent="0">
              <a:buNone/>
            </a:pPr>
            <a:endParaRPr lang="nl-NL" sz="2000" dirty="0"/>
          </a:p>
          <a:p>
            <a:pPr marL="0" indent="0">
              <a:buNone/>
            </a:pPr>
            <a:endParaRPr lang="nl-NL" sz="2000" dirty="0"/>
          </a:p>
          <a:p>
            <a:pPr marL="0" indent="0">
              <a:buNone/>
            </a:pPr>
            <a:endParaRPr lang="nl-NL" sz="2000" dirty="0"/>
          </a:p>
          <a:p>
            <a:pPr marL="0" indent="0">
              <a:buNone/>
            </a:pPr>
            <a:endParaRPr lang="nl-NL" sz="3200" dirty="0"/>
          </a:p>
          <a:p>
            <a:pPr marL="0" indent="0">
              <a:buNone/>
            </a:pPr>
            <a:r>
              <a:rPr lang="en-GB" sz="2000" dirty="0"/>
              <a:t>Registered access</a:t>
            </a:r>
          </a:p>
          <a:p>
            <a:pPr marL="324000" lvl="1" indent="0">
              <a:buNone/>
            </a:pPr>
            <a:r>
              <a:rPr lang="en-US" sz="2000" dirty="0" err="1"/>
              <a:t>Pseudonymised</a:t>
            </a:r>
            <a:r>
              <a:rPr lang="en-US" sz="2000" dirty="0"/>
              <a:t> or otherwise (potentially) sensitive data </a:t>
            </a:r>
            <a:r>
              <a:rPr lang="en-US" sz="2000" b="1" dirty="0"/>
              <a:t>that you are allowed to share!</a:t>
            </a:r>
          </a:p>
          <a:p>
            <a:pPr marL="0" indent="0">
              <a:buNone/>
            </a:pPr>
            <a:endParaRPr lang="en-GB" sz="2000" dirty="0"/>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Access levels – When to use which</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pic>
        <p:nvPicPr>
          <p:cNvPr id="7" name="Afbeelding 6" descr="Afbeelding met Graphics, symbool, clipart, Lettertype&#10;&#10;Automatisch gegenereerde beschrijving">
            <a:extLst>
              <a:ext uri="{FF2B5EF4-FFF2-40B4-BE49-F238E27FC236}">
                <a16:creationId xmlns:a16="http://schemas.microsoft.com/office/drawing/2014/main" id="{4459DDA7-E753-A4AF-7925-720D5626D144}"/>
              </a:ext>
            </a:extLst>
          </p:cNvPr>
          <p:cNvPicPr>
            <a:picLocks noChangeAspect="1"/>
          </p:cNvPicPr>
          <p:nvPr/>
        </p:nvPicPr>
        <p:blipFill>
          <a:blip r:embed="rId3"/>
          <a:stretch>
            <a:fillRect/>
          </a:stretch>
        </p:blipFill>
        <p:spPr>
          <a:xfrm>
            <a:off x="978185" y="5197932"/>
            <a:ext cx="721906" cy="721906"/>
          </a:xfrm>
          <a:prstGeom prst="rect">
            <a:avLst/>
          </a:prstGeom>
        </p:spPr>
      </p:pic>
      <p:pic>
        <p:nvPicPr>
          <p:cNvPr id="9" name="Afbeelding 8" descr="Afbeelding met tekst, Lettertype, Graphics, ontwerp&#10;&#10;Automatisch gegenereerde beschrijving">
            <a:extLst>
              <a:ext uri="{FF2B5EF4-FFF2-40B4-BE49-F238E27FC236}">
                <a16:creationId xmlns:a16="http://schemas.microsoft.com/office/drawing/2014/main" id="{4AAB162F-3412-A35D-E796-7297AF10EB41}"/>
              </a:ext>
            </a:extLst>
          </p:cNvPr>
          <p:cNvPicPr>
            <a:picLocks noChangeAspect="1"/>
          </p:cNvPicPr>
          <p:nvPr/>
        </p:nvPicPr>
        <p:blipFill rotWithShape="1">
          <a:blip r:embed="rId4"/>
          <a:srcRect t="30364" b="35881"/>
          <a:stretch/>
        </p:blipFill>
        <p:spPr>
          <a:xfrm>
            <a:off x="2724150" y="3177540"/>
            <a:ext cx="5417820" cy="914400"/>
          </a:xfrm>
          <a:prstGeom prst="rect">
            <a:avLst/>
          </a:prstGeom>
        </p:spPr>
      </p:pic>
      <p:pic>
        <p:nvPicPr>
          <p:cNvPr id="8" name="Afbeelding 7" descr="Afbeelding met Graphics, kunst, symbool, ontwerp&#10;&#10;Automatisch gegenereerde beschrijving">
            <a:extLst>
              <a:ext uri="{FF2B5EF4-FFF2-40B4-BE49-F238E27FC236}">
                <a16:creationId xmlns:a16="http://schemas.microsoft.com/office/drawing/2014/main" id="{FDB4CBDA-9A8A-6088-983F-958A9BD335F6}"/>
              </a:ext>
            </a:extLst>
          </p:cNvPr>
          <p:cNvPicPr>
            <a:picLocks noChangeAspect="1"/>
          </p:cNvPicPr>
          <p:nvPr/>
        </p:nvPicPr>
        <p:blipFill>
          <a:blip r:embed="rId5"/>
          <a:stretch>
            <a:fillRect/>
          </a:stretch>
        </p:blipFill>
        <p:spPr>
          <a:xfrm>
            <a:off x="1084160" y="1715565"/>
            <a:ext cx="615931" cy="615931"/>
          </a:xfrm>
          <a:prstGeom prst="rect">
            <a:avLst/>
          </a:prstGeom>
        </p:spPr>
      </p:pic>
      <p:sp>
        <p:nvSpPr>
          <p:cNvPr id="5" name="Rechthoek: afgeronde hoeken 4">
            <a:extLst>
              <a:ext uri="{FF2B5EF4-FFF2-40B4-BE49-F238E27FC236}">
                <a16:creationId xmlns:a16="http://schemas.microsoft.com/office/drawing/2014/main" id="{B3C47AE7-CEAA-51F9-351E-485915149ACA}"/>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26398010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00F8995-B14A-F568-8941-6D58D2EC0AAC}"/>
              </a:ext>
            </a:extLst>
          </p:cNvPr>
          <p:cNvSpPr/>
          <p:nvPr/>
        </p:nvSpPr>
        <p:spPr>
          <a:xfrm>
            <a:off x="840787" y="1484784"/>
            <a:ext cx="10463213" cy="4702543"/>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jdelijke aanduiding voor tekst 3">
            <a:extLst>
              <a:ext uri="{FF2B5EF4-FFF2-40B4-BE49-F238E27FC236}">
                <a16:creationId xmlns:a16="http://schemas.microsoft.com/office/drawing/2014/main" id="{F09AC745-4879-DC43-F09C-38B8313A5261}"/>
              </a:ext>
            </a:extLst>
          </p:cNvPr>
          <p:cNvSpPr>
            <a:spLocks noGrp="1"/>
          </p:cNvSpPr>
          <p:nvPr>
            <p:ph idx="1"/>
          </p:nvPr>
        </p:nvSpPr>
        <p:spPr>
          <a:xfrm>
            <a:off x="1065000" y="1556792"/>
            <a:ext cx="10062000" cy="4535390"/>
          </a:xfrm>
        </p:spPr>
        <p:txBody>
          <a:bodyPr/>
          <a:lstStyle/>
          <a:p>
            <a:pPr marL="0" indent="0">
              <a:buNone/>
            </a:pPr>
            <a:r>
              <a:rPr lang="nl-NL" sz="2000" dirty="0"/>
              <a:t>Open Access:</a:t>
            </a:r>
          </a:p>
          <a:p>
            <a:pPr>
              <a:buFont typeface="Open Sans" panose="020B0606030504020204" pitchFamily="34" charset="0"/>
              <a:buChar char="​"/>
            </a:pPr>
            <a:r>
              <a:rPr lang="nl-NL" sz="2000" dirty="0"/>
              <a:t> e.g. Creative </a:t>
            </a:r>
            <a:r>
              <a:rPr lang="nl-NL" sz="2000" dirty="0" err="1"/>
              <a:t>Commons</a:t>
            </a:r>
            <a:r>
              <a:rPr lang="nl-NL" sz="2000" dirty="0"/>
              <a:t>: CC0, CC-BY, CC-…</a:t>
            </a:r>
          </a:p>
          <a:p>
            <a:pPr marL="0" indent="0">
              <a:buNone/>
            </a:pPr>
            <a:endParaRPr lang="nl-NL" sz="2000" dirty="0"/>
          </a:p>
          <a:p>
            <a:pPr marL="0" indent="0">
              <a:buNone/>
            </a:pPr>
            <a:r>
              <a:rPr lang="nl-NL" sz="2000" dirty="0"/>
              <a:t>Open Access for </a:t>
            </a:r>
            <a:r>
              <a:rPr lang="nl-NL" sz="2000" dirty="0" err="1"/>
              <a:t>registered</a:t>
            </a:r>
            <a:r>
              <a:rPr lang="nl-NL" sz="2000" dirty="0"/>
              <a:t> users: </a:t>
            </a:r>
          </a:p>
          <a:p>
            <a:pPr>
              <a:buFont typeface="Open Sans" panose="020B0606030504020204" pitchFamily="34" charset="0"/>
              <a:buChar char="​"/>
            </a:pPr>
            <a:r>
              <a:rPr lang="nl-NL" sz="2000" dirty="0"/>
              <a:t>See </a:t>
            </a:r>
            <a:r>
              <a:rPr lang="nl-NL" sz="2000" dirty="0" err="1"/>
              <a:t>if</a:t>
            </a:r>
            <a:r>
              <a:rPr lang="nl-NL" sz="2000" dirty="0"/>
              <a:t> </a:t>
            </a:r>
            <a:r>
              <a:rPr lang="nl-NL" sz="2000" dirty="0" err="1"/>
              <a:t>the</a:t>
            </a:r>
            <a:r>
              <a:rPr lang="nl-NL" sz="2000" dirty="0"/>
              <a:t> </a:t>
            </a:r>
            <a:r>
              <a:rPr lang="nl-NL" sz="2000" dirty="0" err="1"/>
              <a:t>two</a:t>
            </a:r>
            <a:r>
              <a:rPr lang="nl-NL" sz="2000" dirty="0"/>
              <a:t> options in </a:t>
            </a:r>
            <a:r>
              <a:rPr lang="nl-NL" sz="2000" dirty="0" err="1"/>
              <a:t>the</a:t>
            </a:r>
            <a:r>
              <a:rPr lang="nl-NL" sz="2000" dirty="0"/>
              <a:t> RDR fit </a:t>
            </a:r>
            <a:r>
              <a:rPr lang="nl-NL" sz="2000" dirty="0" err="1"/>
              <a:t>your</a:t>
            </a:r>
            <a:r>
              <a:rPr lang="nl-NL" sz="2000" dirty="0"/>
              <a:t> </a:t>
            </a:r>
            <a:r>
              <a:rPr lang="nl-NL" sz="2000" dirty="0" err="1"/>
              <a:t>collection</a:t>
            </a:r>
            <a:endParaRPr lang="nl-NL" sz="2000" dirty="0"/>
          </a:p>
          <a:p>
            <a:pPr>
              <a:buFont typeface="Open Sans" panose="020B0606030504020204" pitchFamily="34" charset="0"/>
              <a:buChar char="​"/>
            </a:pPr>
            <a:endParaRPr lang="nl-NL" sz="2000" dirty="0"/>
          </a:p>
          <a:p>
            <a:pPr marL="0" indent="0">
              <a:buNone/>
            </a:pPr>
            <a:r>
              <a:rPr lang="nl-NL" sz="2000" dirty="0" err="1"/>
              <a:t>Restricted</a:t>
            </a:r>
            <a:r>
              <a:rPr lang="nl-NL" sz="2000" dirty="0"/>
              <a:t> Access:</a:t>
            </a:r>
          </a:p>
          <a:p>
            <a:pPr>
              <a:buFont typeface="Open Sans" panose="020B0606030504020204" pitchFamily="34" charset="0"/>
              <a:buChar char="​"/>
            </a:pPr>
            <a:r>
              <a:rPr lang="nl-NL" sz="2000" dirty="0"/>
              <a:t>Contact ‘Bureau Juridische zaken’ (Legal </a:t>
            </a:r>
            <a:r>
              <a:rPr lang="nl-NL" sz="2000" dirty="0" err="1"/>
              <a:t>affairs</a:t>
            </a:r>
            <a:r>
              <a:rPr lang="nl-NL" sz="2000" dirty="0"/>
              <a:t>) </a:t>
            </a:r>
            <a:r>
              <a:rPr lang="nl-NL" sz="2000" dirty="0" err="1"/>
              <a:t>to</a:t>
            </a:r>
            <a:r>
              <a:rPr lang="nl-NL" sz="2000" dirty="0"/>
              <a:t> make a DUA for </a:t>
            </a:r>
            <a:r>
              <a:rPr lang="nl-NL" sz="2000" dirty="0" err="1"/>
              <a:t>your</a:t>
            </a:r>
            <a:r>
              <a:rPr lang="nl-NL" sz="2000" dirty="0"/>
              <a:t> </a:t>
            </a:r>
            <a:r>
              <a:rPr lang="nl-NL" sz="2000" dirty="0" err="1"/>
              <a:t>collection</a:t>
            </a:r>
            <a:r>
              <a:rPr lang="nl-NL" sz="2000" dirty="0"/>
              <a:t> (</a:t>
            </a:r>
            <a:r>
              <a:rPr lang="nl-NL" sz="2000" dirty="0" err="1"/>
              <a:t>based</a:t>
            </a:r>
            <a:r>
              <a:rPr lang="nl-NL" sz="2000" dirty="0"/>
              <a:t> on </a:t>
            </a:r>
            <a:r>
              <a:rPr lang="nl-NL" sz="2000" dirty="0" err="1"/>
              <a:t>the</a:t>
            </a:r>
            <a:r>
              <a:rPr lang="nl-NL" sz="2000" dirty="0"/>
              <a:t> template in </a:t>
            </a:r>
            <a:r>
              <a:rPr lang="nl-NL" sz="2000" dirty="0" err="1"/>
              <a:t>the</a:t>
            </a:r>
            <a:r>
              <a:rPr lang="nl-NL" sz="2000" dirty="0"/>
              <a:t> RU)</a:t>
            </a:r>
          </a:p>
          <a:p>
            <a:pPr>
              <a:buFont typeface="Open Sans" panose="020B0606030504020204" pitchFamily="34" charset="0"/>
              <a:buChar char="​"/>
            </a:pPr>
            <a:r>
              <a:rPr lang="nl-NL" sz="2000" dirty="0"/>
              <a:t>Radboudumc: RUMC-RA-DUA-1.0 </a:t>
            </a:r>
          </a:p>
          <a:p>
            <a:pPr marL="0" indent="0">
              <a:buNone/>
            </a:pPr>
            <a:endParaRPr lang="nl-NL" dirty="0"/>
          </a:p>
          <a:p>
            <a:pPr marL="0" indent="0">
              <a:buNone/>
            </a:pPr>
            <a:endParaRPr lang="nl-NL" dirty="0"/>
          </a:p>
        </p:txBody>
      </p:sp>
      <p:sp>
        <p:nvSpPr>
          <p:cNvPr id="3" name="Titel 2">
            <a:extLst>
              <a:ext uri="{FF2B5EF4-FFF2-40B4-BE49-F238E27FC236}">
                <a16:creationId xmlns:a16="http://schemas.microsoft.com/office/drawing/2014/main" id="{8DBCA528-4053-90DE-FE9C-80307766D38B}"/>
              </a:ext>
            </a:extLst>
          </p:cNvPr>
          <p:cNvSpPr>
            <a:spLocks noGrp="1"/>
          </p:cNvSpPr>
          <p:nvPr>
            <p:ph type="title"/>
          </p:nvPr>
        </p:nvSpPr>
        <p:spPr/>
        <p:txBody>
          <a:bodyPr/>
          <a:lstStyle/>
          <a:p>
            <a:r>
              <a:rPr lang="en-GB" dirty="0"/>
              <a:t>Licences and data use agreements</a:t>
            </a:r>
            <a:endParaRPr lang="nl-NL" dirty="0"/>
          </a:p>
        </p:txBody>
      </p:sp>
      <p:sp>
        <p:nvSpPr>
          <p:cNvPr id="10" name="Tijdelijke aanduiding voor tekst 1">
            <a:extLst>
              <a:ext uri="{FF2B5EF4-FFF2-40B4-BE49-F238E27FC236}">
                <a16:creationId xmlns:a16="http://schemas.microsoft.com/office/drawing/2014/main" id="{8DB5A47D-EDDF-C8DB-072E-A931DD2BF4E5}"/>
              </a:ext>
            </a:extLst>
          </p:cNvPr>
          <p:cNvSpPr>
            <a:spLocks noGrp="1"/>
          </p:cNvSpPr>
          <p:nvPr>
            <p:ph type="body" sz="quarter" idx="1002"/>
          </p:nvPr>
        </p:nvSpPr>
        <p:spPr/>
        <p:txBody>
          <a:bodyPr/>
          <a:lstStyle/>
          <a:p>
            <a:r>
              <a:rPr lang="nl-NL" sz="1600" dirty="0" err="1">
                <a:solidFill>
                  <a:schemeClr val="accent2"/>
                </a:solidFill>
              </a:rPr>
              <a:t>Prepare</a:t>
            </a:r>
            <a:r>
              <a:rPr lang="nl-NL" sz="1600" dirty="0">
                <a:solidFill>
                  <a:schemeClr val="accent2"/>
                </a:solidFill>
              </a:rPr>
              <a:t> </a:t>
            </a:r>
            <a:r>
              <a:rPr lang="nl-NL" sz="1600" dirty="0" err="1">
                <a:solidFill>
                  <a:schemeClr val="accent2"/>
                </a:solidFill>
              </a:rPr>
              <a:t>your</a:t>
            </a:r>
            <a:r>
              <a:rPr lang="nl-NL" sz="1600" dirty="0">
                <a:solidFill>
                  <a:schemeClr val="accent2"/>
                </a:solidFill>
              </a:rPr>
              <a:t> </a:t>
            </a:r>
            <a:r>
              <a:rPr lang="nl-NL" sz="1600" dirty="0" err="1">
                <a:solidFill>
                  <a:schemeClr val="accent2"/>
                </a:solidFill>
              </a:rPr>
              <a:t>collection</a:t>
            </a:r>
            <a:endParaRPr lang="nl-NL" sz="1600" dirty="0">
              <a:solidFill>
                <a:schemeClr val="accent2"/>
              </a:solidFill>
            </a:endParaRPr>
          </a:p>
        </p:txBody>
      </p:sp>
      <p:sp>
        <p:nvSpPr>
          <p:cNvPr id="5" name="Rechthoek: afgeronde hoeken 4">
            <a:extLst>
              <a:ext uri="{FF2B5EF4-FFF2-40B4-BE49-F238E27FC236}">
                <a16:creationId xmlns:a16="http://schemas.microsoft.com/office/drawing/2014/main" id="{B6B2FDEF-C7E6-6F17-7800-A1C4D0C899C6}"/>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2111479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a:buFont typeface="+mj-lt"/>
              <a:buAutoNum type="arabicPeriod"/>
            </a:pPr>
            <a:r>
              <a:rPr lang="en-US" sz="2000" dirty="0">
                <a:solidFill>
                  <a:schemeClr val="bg1">
                    <a:lumMod val="65000"/>
                  </a:schemeClr>
                </a:solidFill>
              </a:rPr>
              <a:t>Metadata</a:t>
            </a:r>
          </a:p>
          <a:p>
            <a:pPr>
              <a:buFont typeface="+mj-lt"/>
              <a:buAutoNum type="arabicPeriod"/>
            </a:pPr>
            <a:r>
              <a:rPr lang="en-US" sz="2000" b="1" dirty="0"/>
              <a:t>Documentation</a:t>
            </a:r>
          </a:p>
          <a:p>
            <a:pPr>
              <a:buFont typeface="+mj-lt"/>
              <a:buAutoNum type="arabicPeriod"/>
            </a:pPr>
            <a:r>
              <a:rPr lang="en-US" sz="2000" dirty="0">
                <a:solidFill>
                  <a:schemeClr val="bg1">
                    <a:lumMod val="65000"/>
                  </a:schemeClr>
                </a:solidFill>
              </a:rPr>
              <a:t>Check for missing or incomplete files</a:t>
            </a:r>
          </a:p>
          <a:p>
            <a:pPr>
              <a:buFont typeface="+mj-lt"/>
              <a:buAutoNum type="arabicPeriod"/>
            </a:pPr>
            <a:r>
              <a:rPr lang="en-US" sz="2000" dirty="0">
                <a:solidFill>
                  <a:schemeClr val="bg1">
                    <a:lumMod val="65000"/>
                  </a:schemeClr>
                </a:solidFill>
              </a:rPr>
              <a:t>Publication (DSC): The collection should not contain any information that you are not allowed to share under the selected access level, especially when it comes to personal data.</a:t>
            </a:r>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Prepare</a:t>
            </a:r>
            <a:r>
              <a:rPr lang="nl-NL" dirty="0"/>
              <a:t> </a:t>
            </a:r>
            <a:r>
              <a:rPr lang="nl-NL" dirty="0" err="1"/>
              <a:t>your</a:t>
            </a:r>
            <a:r>
              <a:rPr lang="nl-NL" dirty="0"/>
              <a:t> </a:t>
            </a:r>
            <a:r>
              <a:rPr lang="nl-NL" dirty="0" err="1"/>
              <a:t>collection</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A32317E1-C16C-BDC1-87BB-2FFE8EBC2DB7}"/>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401866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p:txBody>
          <a:bodyPr/>
          <a:lstStyle/>
          <a:p>
            <a:pPr marL="0" indent="0">
              <a:buNone/>
            </a:pPr>
            <a:r>
              <a:rPr lang="en-GB" sz="2000" dirty="0"/>
              <a:t>Goal is to make your collection clear and reusable.</a:t>
            </a:r>
          </a:p>
          <a:p>
            <a:endParaRPr lang="en-GB" sz="2000" dirty="0"/>
          </a:p>
          <a:p>
            <a:pPr marL="0" indent="0">
              <a:buNone/>
            </a:pPr>
            <a:r>
              <a:rPr lang="en-GB" sz="2000" dirty="0"/>
              <a:t>Documentation on:</a:t>
            </a:r>
          </a:p>
          <a:p>
            <a:r>
              <a:rPr lang="en-GB" sz="2000" dirty="0"/>
              <a:t>Project level </a:t>
            </a:r>
            <a:r>
              <a:rPr lang="en-GB" sz="2000" dirty="0">
                <a:solidFill>
                  <a:schemeClr val="bg1"/>
                </a:solidFill>
              </a:rPr>
              <a:t>&gt; e.g. </a:t>
            </a:r>
            <a:r>
              <a:rPr lang="en-US" sz="2000" dirty="0">
                <a:solidFill>
                  <a:schemeClr val="bg1"/>
                </a:solidFill>
              </a:rPr>
              <a:t>research objective, the methodology, the instruments or the measurements</a:t>
            </a:r>
          </a:p>
          <a:p>
            <a:r>
              <a:rPr lang="en-US" sz="2000" dirty="0"/>
              <a:t>Data level </a:t>
            </a:r>
            <a:r>
              <a:rPr lang="en-US" sz="2000" dirty="0">
                <a:solidFill>
                  <a:schemeClr val="bg1"/>
                </a:solidFill>
              </a:rPr>
              <a:t>&gt; e.g. relations between files and folders and how versions change over time</a:t>
            </a:r>
          </a:p>
          <a:p>
            <a:r>
              <a:rPr lang="en-US" sz="2000" dirty="0"/>
              <a:t>Variable level </a:t>
            </a:r>
            <a:r>
              <a:rPr lang="en-US" sz="2000" dirty="0">
                <a:solidFill>
                  <a:schemeClr val="bg1"/>
                </a:solidFill>
              </a:rPr>
              <a:t>&gt; e.g. operationalization of variables, code and/or concept in the dataset</a:t>
            </a:r>
            <a:endParaRPr lang="en-GB" sz="2000" dirty="0">
              <a:solidFill>
                <a:schemeClr val="bg1"/>
              </a:solidFill>
            </a:endParaRPr>
          </a:p>
          <a:p>
            <a:pPr marL="0" indent="0">
              <a:buNone/>
            </a:pPr>
            <a:endParaRPr lang="en-GB" sz="2000" dirty="0"/>
          </a:p>
          <a:p>
            <a:pPr marL="0" indent="0" algn="r">
              <a:buNone/>
            </a:pPr>
            <a:r>
              <a:rPr lang="en-GB" sz="2000" dirty="0"/>
              <a:t>See also our course “Research data organisation”!</a:t>
            </a:r>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documentation</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sp>
        <p:nvSpPr>
          <p:cNvPr id="5" name="Rechthoek: afgeronde hoeken 4">
            <a:extLst>
              <a:ext uri="{FF2B5EF4-FFF2-40B4-BE49-F238E27FC236}">
                <a16:creationId xmlns:a16="http://schemas.microsoft.com/office/drawing/2014/main" id="{A353DAA3-2097-3753-786E-6B022BB1E701}"/>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82836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p:txBody>
          <a:bodyPr/>
          <a:lstStyle/>
          <a:p>
            <a:pPr marL="0" indent="0">
              <a:buNone/>
            </a:pPr>
            <a:r>
              <a:rPr lang="en-GB" sz="2000" dirty="0"/>
              <a:t>Goal is to make your collection clear and reusable.</a:t>
            </a:r>
          </a:p>
          <a:p>
            <a:endParaRPr lang="en-GB" sz="2000" dirty="0"/>
          </a:p>
          <a:p>
            <a:pPr marL="0" indent="0">
              <a:buNone/>
            </a:pPr>
            <a:r>
              <a:rPr lang="en-GB" sz="2000" dirty="0"/>
              <a:t>Documentation on:</a:t>
            </a:r>
          </a:p>
          <a:p>
            <a:r>
              <a:rPr lang="en-GB" sz="2000" dirty="0"/>
              <a:t>Project level &gt; e.g. </a:t>
            </a:r>
            <a:r>
              <a:rPr lang="en-US" sz="2000" dirty="0"/>
              <a:t>research objective, the methodology, the instruments or the measurements</a:t>
            </a:r>
          </a:p>
          <a:p>
            <a:r>
              <a:rPr lang="en-US" sz="2000" dirty="0"/>
              <a:t>Data level &gt; e.g. relations between files and folders and how versions change over time</a:t>
            </a:r>
          </a:p>
          <a:p>
            <a:r>
              <a:rPr lang="en-US" sz="2000" dirty="0"/>
              <a:t>Variable level &gt; e.g. operationalization of variables, code and/or concept in the dataset</a:t>
            </a:r>
            <a:endParaRPr lang="en-GB" sz="2000" dirty="0"/>
          </a:p>
          <a:p>
            <a:pPr marL="0" indent="0">
              <a:buNone/>
            </a:pPr>
            <a:endParaRPr lang="en-GB" sz="2000" dirty="0"/>
          </a:p>
          <a:p>
            <a:pPr marL="0" indent="0" algn="r">
              <a:buNone/>
            </a:pPr>
            <a:r>
              <a:rPr lang="en-GB" sz="2000" dirty="0"/>
              <a:t>See also our course “Research data organisation”!</a:t>
            </a:r>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documentation</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sp>
        <p:nvSpPr>
          <p:cNvPr id="5" name="Rechthoek: afgeronde hoeken 4">
            <a:extLst>
              <a:ext uri="{FF2B5EF4-FFF2-40B4-BE49-F238E27FC236}">
                <a16:creationId xmlns:a16="http://schemas.microsoft.com/office/drawing/2014/main" id="{D893CF45-6FF9-54D9-3CC8-121AD5E718F8}"/>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57939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p:txBody>
          <a:bodyPr/>
          <a:lstStyle/>
          <a:p>
            <a:pPr marL="0" indent="0">
              <a:buNone/>
            </a:pPr>
            <a:r>
              <a:rPr lang="en-GB" sz="2000" dirty="0"/>
              <a:t>Goal is to make your collection clear and reusable.</a:t>
            </a:r>
          </a:p>
          <a:p>
            <a:endParaRPr lang="en-GB" sz="2000" dirty="0"/>
          </a:p>
          <a:p>
            <a:pPr marL="0" indent="0">
              <a:buNone/>
            </a:pPr>
            <a:r>
              <a:rPr lang="nl-NL" sz="2000" dirty="0"/>
              <a:t>ABOUT.txt</a:t>
            </a:r>
            <a:endParaRPr lang="en-GB" sz="2000" dirty="0"/>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documentation</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sp>
        <p:nvSpPr>
          <p:cNvPr id="5" name="Rechthoek: afgeronde hoeken 4">
            <a:extLst>
              <a:ext uri="{FF2B5EF4-FFF2-40B4-BE49-F238E27FC236}">
                <a16:creationId xmlns:a16="http://schemas.microsoft.com/office/drawing/2014/main" id="{D893CF45-6FF9-54D9-3CC8-121AD5E718F8}"/>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13157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p:txBody>
          <a:bodyPr/>
          <a:lstStyle/>
          <a:p>
            <a:pPr marL="0" indent="0">
              <a:buNone/>
            </a:pPr>
            <a:endParaRPr lang="en-GB" sz="2000" dirty="0"/>
          </a:p>
          <a:p>
            <a:pPr marL="0" indent="0">
              <a:buNone/>
            </a:pPr>
            <a:r>
              <a:rPr lang="en-GB" sz="2000" dirty="0"/>
              <a:t>Add documentation and flag them as such (DSC only).</a:t>
            </a:r>
          </a:p>
          <a:p>
            <a:endParaRPr lang="en-GB" sz="2000" dirty="0"/>
          </a:p>
          <a:p>
            <a:pPr marL="0" indent="0">
              <a:buNone/>
            </a:pPr>
            <a:r>
              <a:rPr lang="en-GB" sz="2000" dirty="0"/>
              <a:t>Flagged documentation is part of the metadata</a:t>
            </a:r>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documentation</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sp>
        <p:nvSpPr>
          <p:cNvPr id="5" name="Rechthoek: afgeronde hoeken 4">
            <a:extLst>
              <a:ext uri="{FF2B5EF4-FFF2-40B4-BE49-F238E27FC236}">
                <a16:creationId xmlns:a16="http://schemas.microsoft.com/office/drawing/2014/main" id="{5C8CFD11-5EB3-1EF4-3A0F-F9B4DCA283BD}"/>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2557583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a:buFont typeface="+mj-lt"/>
              <a:buAutoNum type="arabicPeriod"/>
            </a:pPr>
            <a:r>
              <a:rPr lang="en-US" sz="2000" dirty="0">
                <a:solidFill>
                  <a:schemeClr val="bg1">
                    <a:lumMod val="65000"/>
                  </a:schemeClr>
                </a:solidFill>
              </a:rPr>
              <a:t>Metadata</a:t>
            </a:r>
          </a:p>
          <a:p>
            <a:pPr>
              <a:buFont typeface="+mj-lt"/>
              <a:buAutoNum type="arabicPeriod"/>
            </a:pPr>
            <a:r>
              <a:rPr lang="en-US" sz="2000" dirty="0">
                <a:solidFill>
                  <a:schemeClr val="bg1">
                    <a:lumMod val="65000"/>
                  </a:schemeClr>
                </a:solidFill>
              </a:rPr>
              <a:t>Documentation</a:t>
            </a:r>
          </a:p>
          <a:p>
            <a:pPr>
              <a:buFont typeface="+mj-lt"/>
              <a:buAutoNum type="arabicPeriod"/>
            </a:pPr>
            <a:r>
              <a:rPr lang="en-US" sz="2000" b="1" dirty="0"/>
              <a:t>Check for missing or incomplete files</a:t>
            </a:r>
          </a:p>
          <a:p>
            <a:pPr>
              <a:buFont typeface="+mj-lt"/>
              <a:buAutoNum type="arabicPeriod"/>
            </a:pPr>
            <a:r>
              <a:rPr lang="en-US" sz="2000" dirty="0">
                <a:solidFill>
                  <a:schemeClr val="bg1">
                    <a:lumMod val="65000"/>
                  </a:schemeClr>
                </a:solidFill>
              </a:rPr>
              <a:t>Publication (DSC): The collection should not contain any information that you are not allowed to share under the selected access level, especially when it comes to personal data.</a:t>
            </a:r>
          </a:p>
          <a:p>
            <a:pPr marL="0" indent="0">
              <a:buNone/>
            </a:pPr>
            <a:r>
              <a:rPr lang="en-US" sz="2000" dirty="0"/>
              <a:t>Do a general visual check of the folders and files.</a:t>
            </a:r>
          </a:p>
          <a:p>
            <a:pPr marL="0" indent="0">
              <a:buNone/>
            </a:pPr>
            <a:r>
              <a:rPr lang="en-US" sz="2000" dirty="0"/>
              <a:t>Do a specific check with a manifest file. </a:t>
            </a:r>
            <a:r>
              <a:rPr lang="en-US" sz="2000" dirty="0" err="1"/>
              <a:t>Webportal</a:t>
            </a:r>
            <a:r>
              <a:rPr lang="en-US" sz="2000" dirty="0"/>
              <a:t> uploads have had this check.</a:t>
            </a:r>
          </a:p>
          <a:p>
            <a:pPr marL="0" indent="0">
              <a:buNone/>
            </a:pPr>
            <a:endParaRPr lang="en-US" sz="2000" dirty="0"/>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Prepare</a:t>
            </a:r>
            <a:r>
              <a:rPr lang="nl-NL" dirty="0"/>
              <a:t> </a:t>
            </a:r>
            <a:r>
              <a:rPr lang="nl-NL" dirty="0" err="1"/>
              <a:t>your</a:t>
            </a:r>
            <a:r>
              <a:rPr lang="nl-NL" dirty="0"/>
              <a:t> </a:t>
            </a:r>
            <a:r>
              <a:rPr lang="nl-NL" dirty="0" err="1"/>
              <a:t>collection</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2BFC1065-D471-7600-1FC3-3179DBC393D2}"/>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25803468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xEl>
                                              <p:pRg st="4" end="4"/>
                                            </p:txEl>
                                          </p:spTgt>
                                        </p:tgtEl>
                                        <p:attrNameLst>
                                          <p:attrName>style.visibility</p:attrName>
                                        </p:attrNameLst>
                                      </p:cBhvr>
                                      <p:to>
                                        <p:strVal val="visible"/>
                                      </p:to>
                                    </p:set>
                                  </p:childTnLst>
                                </p:cTn>
                              </p:par>
                              <p:par>
                                <p:cTn id="7" presetID="10" presetClass="exit" presetSubtype="0" fill="hold" grpId="1" nodeType="withEffect">
                                  <p:stCondLst>
                                    <p:cond delay="0"/>
                                  </p:stCondLst>
                                  <p:childTnLst>
                                    <p:animEffect transition="out" filter="fade">
                                      <p:cBhvr>
                                        <p:cTn id="8" dur="250"/>
                                        <p:tgtEl>
                                          <p:spTgt spid="2">
                                            <p:txEl>
                                              <p:pRg st="0" end="0"/>
                                            </p:txEl>
                                          </p:spTgt>
                                        </p:tgtEl>
                                      </p:cBhvr>
                                    </p:animEffect>
                                    <p:set>
                                      <p:cBhvr>
                                        <p:cTn id="9" dur="1" fill="hold">
                                          <p:stCondLst>
                                            <p:cond delay="249"/>
                                          </p:stCondLst>
                                        </p:cTn>
                                        <p:tgtEl>
                                          <p:spTgt spid="2">
                                            <p:txEl>
                                              <p:pRg st="0" end="0"/>
                                            </p:txEl>
                                          </p:spTgt>
                                        </p:tgtEl>
                                        <p:attrNameLst>
                                          <p:attrName>style.visibility</p:attrName>
                                        </p:attrNameLst>
                                      </p:cBhvr>
                                      <p:to>
                                        <p:strVal val="hidden"/>
                                      </p:to>
                                    </p:set>
                                  </p:childTnLst>
                                  <p:subTnLst>
                                    <p:set>
                                      <p:cBhvr override="childStyle">
                                        <p:cTn dur="1" fill="hold" display="0" masterRel="sameClick" afterEffect="1">
                                          <p:stCondLst>
                                            <p:cond evt="end" delay="0">
                                              <p:tn val="7"/>
                                            </p:cond>
                                          </p:stCondLst>
                                        </p:cTn>
                                        <p:tgtEl>
                                          <p:spTgt spid="2">
                                            <p:txEl>
                                              <p:pRg st="0" end="0"/>
                                            </p:txEl>
                                          </p:spTgt>
                                        </p:tgtEl>
                                        <p:attrNameLst>
                                          <p:attrName>style.visibility</p:attrName>
                                        </p:attrNameLst>
                                      </p:cBhvr>
                                      <p:to>
                                        <p:strVal val="hidden"/>
                                      </p:to>
                                    </p:set>
                                  </p:subTnLst>
                                </p:cTn>
                              </p:par>
                              <p:par>
                                <p:cTn id="10" presetID="10" presetClass="exit" presetSubtype="0" fill="hold" grpId="1" nodeType="withEffect">
                                  <p:stCondLst>
                                    <p:cond delay="0"/>
                                  </p:stCondLst>
                                  <p:childTnLst>
                                    <p:animEffect transition="out" filter="fade">
                                      <p:cBhvr>
                                        <p:cTn id="11" dur="250"/>
                                        <p:tgtEl>
                                          <p:spTgt spid="2">
                                            <p:txEl>
                                              <p:pRg st="1" end="1"/>
                                            </p:txEl>
                                          </p:spTgt>
                                        </p:tgtEl>
                                      </p:cBhvr>
                                    </p:animEffect>
                                    <p:set>
                                      <p:cBhvr>
                                        <p:cTn id="12" dur="1" fill="hold">
                                          <p:stCondLst>
                                            <p:cond delay="249"/>
                                          </p:stCondLst>
                                        </p:cTn>
                                        <p:tgtEl>
                                          <p:spTgt spid="2">
                                            <p:txEl>
                                              <p:pRg st="1" end="1"/>
                                            </p:txEl>
                                          </p:spTgt>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250"/>
                                        <p:tgtEl>
                                          <p:spTgt spid="2">
                                            <p:txEl>
                                              <p:pRg st="3" end="3"/>
                                            </p:txEl>
                                          </p:spTgt>
                                        </p:tgtEl>
                                      </p:cBhvr>
                                    </p:animEffect>
                                    <p:set>
                                      <p:cBhvr>
                                        <p:cTn id="15" dur="1" fill="hold">
                                          <p:stCondLst>
                                            <p:cond delay="249"/>
                                          </p:stCondLst>
                                        </p:cTn>
                                        <p:tgtEl>
                                          <p:spTgt spid="2">
                                            <p:txEl>
                                              <p:pRg st="3" end="3"/>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9"/>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2" grpId="1"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333460"/>
          </a:xfrm>
        </p:spPr>
        <p:txBody>
          <a:bodyPr>
            <a:normAutofit/>
          </a:bodyPr>
          <a:lstStyle/>
          <a:p>
            <a:pPr>
              <a:buFont typeface="+mj-lt"/>
              <a:buAutoNum type="arabicPeriod"/>
            </a:pPr>
            <a:r>
              <a:rPr lang="en-US" sz="2000" dirty="0">
                <a:solidFill>
                  <a:schemeClr val="bg1">
                    <a:lumMod val="65000"/>
                  </a:schemeClr>
                </a:solidFill>
              </a:rPr>
              <a:t>Metadata</a:t>
            </a:r>
          </a:p>
          <a:p>
            <a:pPr>
              <a:buFont typeface="+mj-lt"/>
              <a:buAutoNum type="arabicPeriod"/>
            </a:pPr>
            <a:r>
              <a:rPr lang="en-US" sz="2000" dirty="0">
                <a:solidFill>
                  <a:schemeClr val="bg1">
                    <a:lumMod val="65000"/>
                  </a:schemeClr>
                </a:solidFill>
              </a:rPr>
              <a:t>Documentation</a:t>
            </a:r>
          </a:p>
          <a:p>
            <a:pPr>
              <a:buFont typeface="+mj-lt"/>
              <a:buAutoNum type="arabicPeriod"/>
            </a:pPr>
            <a:r>
              <a:rPr lang="en-US" sz="2000" dirty="0">
                <a:solidFill>
                  <a:schemeClr val="bg1">
                    <a:lumMod val="65000"/>
                  </a:schemeClr>
                </a:solidFill>
              </a:rPr>
              <a:t>Check for missing or incomplete files</a:t>
            </a:r>
          </a:p>
          <a:p>
            <a:pPr>
              <a:buFont typeface="+mj-lt"/>
              <a:buAutoNum type="arabicPeriod"/>
            </a:pPr>
            <a:r>
              <a:rPr lang="en-US" sz="2000" b="1" dirty="0"/>
              <a:t>Publication (DSC): The collection should not contain any information that you are not allowed to share under the selected access level, especially when it comes to personal data.</a:t>
            </a:r>
          </a:p>
          <a:p>
            <a:pPr marL="0" indent="0">
              <a:buNone/>
            </a:pPr>
            <a:endParaRPr lang="nl-NL" sz="2000" dirty="0"/>
          </a:p>
          <a:p>
            <a:pPr marL="0" indent="0">
              <a:buNone/>
            </a:pPr>
            <a:endParaRPr lang="nl-NL" sz="2000" dirty="0"/>
          </a:p>
          <a:p>
            <a:pPr marL="0" indent="0">
              <a:buNone/>
            </a:pPr>
            <a:endParaRPr lang="nl-NL" sz="2000" dirty="0"/>
          </a:p>
          <a:p>
            <a:pPr marL="0" indent="0">
              <a:buNone/>
            </a:pPr>
            <a:endParaRPr lang="nl-NL" sz="2000" dirty="0"/>
          </a:p>
          <a:p>
            <a:pPr marL="0" indent="0">
              <a:buNone/>
            </a:pPr>
            <a:r>
              <a:rPr lang="nl-NL" sz="2000" dirty="0"/>
              <a:t>See </a:t>
            </a:r>
            <a:r>
              <a:rPr lang="nl-NL" sz="2000" dirty="0" err="1"/>
              <a:t>our</a:t>
            </a:r>
            <a:r>
              <a:rPr lang="nl-NL" sz="2000" dirty="0"/>
              <a:t> courses ‘Personal data in Research’ and ‘</a:t>
            </a:r>
            <a:r>
              <a:rPr lang="nl-NL" sz="2000" dirty="0" err="1"/>
              <a:t>Introduction</a:t>
            </a:r>
            <a:r>
              <a:rPr lang="nl-NL" sz="2000" dirty="0"/>
              <a:t> </a:t>
            </a:r>
            <a:r>
              <a:rPr lang="nl-NL" sz="2000" dirty="0" err="1"/>
              <a:t>to</a:t>
            </a:r>
            <a:r>
              <a:rPr lang="nl-NL" sz="2000" dirty="0"/>
              <a:t> data </a:t>
            </a:r>
            <a:r>
              <a:rPr lang="nl-NL" sz="2000" dirty="0" err="1"/>
              <a:t>anonymisation</a:t>
            </a:r>
            <a:r>
              <a:rPr lang="nl-NL" sz="2000" dirty="0"/>
              <a:t>’</a:t>
            </a:r>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Prepare</a:t>
            </a:r>
            <a:r>
              <a:rPr lang="nl-NL" dirty="0"/>
              <a:t> </a:t>
            </a:r>
            <a:r>
              <a:rPr lang="nl-NL" dirty="0" err="1"/>
              <a:t>your</a:t>
            </a:r>
            <a:r>
              <a:rPr lang="nl-NL" dirty="0"/>
              <a:t> </a:t>
            </a:r>
            <a:r>
              <a:rPr lang="nl-NL" dirty="0" err="1"/>
              <a:t>collection</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360F44BE-9770-4C9D-B697-E94E726B5472}"/>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30203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numCol="1">
            <a:normAutofit/>
          </a:bodyPr>
          <a:lstStyle/>
          <a:p>
            <a:pPr marL="0" indent="0">
              <a:buNone/>
            </a:pPr>
            <a:endParaRPr lang="en-US" sz="2000" dirty="0"/>
          </a:p>
          <a:p>
            <a:pPr marL="0" indent="0">
              <a:buNone/>
            </a:pPr>
            <a:endParaRPr lang="en-US" sz="2000" dirty="0"/>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Archiving </a:t>
            </a:r>
            <a:r>
              <a:rPr lang="nl-NL" dirty="0" err="1"/>
              <a:t>vs</a:t>
            </a:r>
            <a:r>
              <a:rPr lang="nl-NL" dirty="0"/>
              <a:t> </a:t>
            </a:r>
            <a:r>
              <a:rPr lang="nl-NL" dirty="0" err="1"/>
              <a:t>publishing</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pic>
        <p:nvPicPr>
          <p:cNvPr id="10" name="Afbeelding 9" descr="Afbeelding met Graphics, ontwerp, logo, symbool&#10;&#10;Automatisch gegenereerde beschrijving">
            <a:extLst>
              <a:ext uri="{FF2B5EF4-FFF2-40B4-BE49-F238E27FC236}">
                <a16:creationId xmlns:a16="http://schemas.microsoft.com/office/drawing/2014/main" id="{DAB69EF5-70E9-A315-EE77-F8BD08EC5EE6}"/>
              </a:ext>
            </a:extLst>
          </p:cNvPr>
          <p:cNvPicPr>
            <a:picLocks noChangeAspect="1"/>
          </p:cNvPicPr>
          <p:nvPr/>
        </p:nvPicPr>
        <p:blipFill>
          <a:blip r:embed="rId3"/>
          <a:stretch>
            <a:fillRect/>
          </a:stretch>
        </p:blipFill>
        <p:spPr>
          <a:xfrm>
            <a:off x="7269953" y="2319538"/>
            <a:ext cx="2830524" cy="2830524"/>
          </a:xfrm>
          <a:prstGeom prst="rect">
            <a:avLst/>
          </a:prstGeom>
        </p:spPr>
      </p:pic>
      <p:sp>
        <p:nvSpPr>
          <p:cNvPr id="11" name="Tekstvak 10">
            <a:extLst>
              <a:ext uri="{FF2B5EF4-FFF2-40B4-BE49-F238E27FC236}">
                <a16:creationId xmlns:a16="http://schemas.microsoft.com/office/drawing/2014/main" id="{648EA654-E89A-245C-5336-6051DA484A8F}"/>
              </a:ext>
            </a:extLst>
          </p:cNvPr>
          <p:cNvSpPr txBox="1"/>
          <p:nvPr/>
        </p:nvSpPr>
        <p:spPr>
          <a:xfrm>
            <a:off x="5340097" y="3180597"/>
            <a:ext cx="1487805" cy="1477328"/>
          </a:xfrm>
          <a:prstGeom prst="rect">
            <a:avLst/>
          </a:prstGeom>
          <a:noFill/>
        </p:spPr>
        <p:txBody>
          <a:bodyPr wrap="square" lIns="0" tIns="0" rIns="0" bIns="0" rtlCol="0">
            <a:spAutoFit/>
          </a:bodyPr>
          <a:lstStyle/>
          <a:p>
            <a:r>
              <a:rPr lang="en-GB" sz="9600" dirty="0">
                <a:solidFill>
                  <a:srgbClr val="C00000"/>
                </a:solidFill>
              </a:rPr>
              <a:t>VS</a:t>
            </a:r>
            <a:endParaRPr lang="en-GB" sz="1800" dirty="0">
              <a:solidFill>
                <a:srgbClr val="C00000"/>
              </a:solidFill>
            </a:endParaRPr>
          </a:p>
        </p:txBody>
      </p:sp>
      <p:pic>
        <p:nvPicPr>
          <p:cNvPr id="13" name="Afbeelding 12" descr="Afbeelding met cirkel, tekst, schermopname, Graphics&#10;&#10;Automatisch gegenereerde beschrijving">
            <a:extLst>
              <a:ext uri="{FF2B5EF4-FFF2-40B4-BE49-F238E27FC236}">
                <a16:creationId xmlns:a16="http://schemas.microsoft.com/office/drawing/2014/main" id="{3F2CCF18-32DC-EA8C-A939-20B1600FF815}"/>
              </a:ext>
            </a:extLst>
          </p:cNvPr>
          <p:cNvPicPr>
            <a:picLocks noChangeAspect="1"/>
          </p:cNvPicPr>
          <p:nvPr/>
        </p:nvPicPr>
        <p:blipFill>
          <a:blip r:embed="rId4"/>
          <a:stretch>
            <a:fillRect/>
          </a:stretch>
        </p:blipFill>
        <p:spPr>
          <a:xfrm>
            <a:off x="2359805" y="2888486"/>
            <a:ext cx="2061550" cy="2061550"/>
          </a:xfrm>
          <a:prstGeom prst="rect">
            <a:avLst/>
          </a:prstGeom>
        </p:spPr>
      </p:pic>
      <p:pic>
        <p:nvPicPr>
          <p:cNvPr id="15" name="Afbeelding 14" descr="Afbeelding met symbool, Graphics, logo, rood&#10;&#10;Automatisch gegenereerde beschrijving">
            <a:extLst>
              <a:ext uri="{FF2B5EF4-FFF2-40B4-BE49-F238E27FC236}">
                <a16:creationId xmlns:a16="http://schemas.microsoft.com/office/drawing/2014/main" id="{CD2F81D4-6559-F2EA-388E-5E37E95A8AEA}"/>
              </a:ext>
            </a:extLst>
          </p:cNvPr>
          <p:cNvPicPr>
            <a:picLocks noChangeAspect="1"/>
          </p:cNvPicPr>
          <p:nvPr/>
        </p:nvPicPr>
        <p:blipFill>
          <a:blip r:embed="rId5"/>
          <a:stretch>
            <a:fillRect/>
          </a:stretch>
        </p:blipFill>
        <p:spPr>
          <a:xfrm>
            <a:off x="9357230" y="4338655"/>
            <a:ext cx="638540" cy="638540"/>
          </a:xfrm>
          <a:prstGeom prst="rect">
            <a:avLst/>
          </a:prstGeom>
        </p:spPr>
      </p:pic>
    </p:spTree>
    <p:extLst>
      <p:ext uri="{BB962C8B-B14F-4D97-AF65-F5344CB8AC3E}">
        <p14:creationId xmlns:p14="http://schemas.microsoft.com/office/powerpoint/2010/main" val="3065223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grpSp>
        <p:nvGrpSpPr>
          <p:cNvPr id="46" name="Groep 45">
            <a:extLst>
              <a:ext uri="{FF2B5EF4-FFF2-40B4-BE49-F238E27FC236}">
                <a16:creationId xmlns:a16="http://schemas.microsoft.com/office/drawing/2014/main" id="{D555DC81-5F4E-EFC6-1100-E40091AC7EAD}"/>
              </a:ext>
            </a:extLst>
          </p:cNvPr>
          <p:cNvGrpSpPr/>
          <p:nvPr/>
        </p:nvGrpSpPr>
        <p:grpSpPr>
          <a:xfrm>
            <a:off x="919180" y="2946641"/>
            <a:ext cx="10352851" cy="2535169"/>
            <a:chOff x="919180" y="2946641"/>
            <a:chExt cx="10352851" cy="2535169"/>
          </a:xfrm>
        </p:grpSpPr>
        <p:sp>
          <p:nvSpPr>
            <p:cNvPr id="9" name="Rechthoek: afgeronde hoeken 8">
              <a:extLst>
                <a:ext uri="{FF2B5EF4-FFF2-40B4-BE49-F238E27FC236}">
                  <a16:creationId xmlns:a16="http://schemas.microsoft.com/office/drawing/2014/main" id="{9C65522E-396C-383D-93F9-6404F0BEAD4B}"/>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Editable</a:t>
              </a:r>
            </a:p>
          </p:txBody>
        </p:sp>
        <p:sp>
          <p:nvSpPr>
            <p:cNvPr id="10" name="Rechthoek: afgeronde hoeken 9">
              <a:extLst>
                <a:ext uri="{FF2B5EF4-FFF2-40B4-BE49-F238E27FC236}">
                  <a16:creationId xmlns:a16="http://schemas.microsoft.com/office/drawing/2014/main" id="{AC95C09A-3941-A0B5-0AAA-E3AF915AE778}"/>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ysClr val="windowText" lastClr="000000"/>
                  </a:solidFill>
                </a:rPr>
                <a:t>Internal review</a:t>
              </a:r>
            </a:p>
          </p:txBody>
        </p:sp>
        <p:sp>
          <p:nvSpPr>
            <p:cNvPr id="11" name="Rechthoek: afgeronde hoeken 10">
              <a:extLst>
                <a:ext uri="{FF2B5EF4-FFF2-40B4-BE49-F238E27FC236}">
                  <a16:creationId xmlns:a16="http://schemas.microsoft.com/office/drawing/2014/main" id="{764401F0-51F1-7E27-B998-D1A31BB4DA50}"/>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External review</a:t>
              </a:r>
            </a:p>
          </p:txBody>
        </p:sp>
        <p:sp>
          <p:nvSpPr>
            <p:cNvPr id="12" name="Rechthoek: afgeronde hoeken 11">
              <a:extLst>
                <a:ext uri="{FF2B5EF4-FFF2-40B4-BE49-F238E27FC236}">
                  <a16:creationId xmlns:a16="http://schemas.microsoft.com/office/drawing/2014/main" id="{D0F77902-93E5-F2B7-82F2-A1177461866D}"/>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Published</a:t>
              </a:r>
            </a:p>
          </p:txBody>
        </p:sp>
        <p:sp>
          <p:nvSpPr>
            <p:cNvPr id="13" name="Rechthoek: afgeronde hoeken 12">
              <a:extLst>
                <a:ext uri="{FF2B5EF4-FFF2-40B4-BE49-F238E27FC236}">
                  <a16:creationId xmlns:a16="http://schemas.microsoft.com/office/drawing/2014/main" id="{CD5E988A-2FC1-F9C8-1839-57597976A15D}"/>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Archived</a:t>
              </a:r>
            </a:p>
          </p:txBody>
        </p:sp>
        <p:cxnSp>
          <p:nvCxnSpPr>
            <p:cNvPr id="14" name="Rechte verbindingslijn met pijl 13">
              <a:extLst>
                <a:ext uri="{FF2B5EF4-FFF2-40B4-BE49-F238E27FC236}">
                  <a16:creationId xmlns:a16="http://schemas.microsoft.com/office/drawing/2014/main" id="{7DCF78C6-AAFC-E061-4F52-D2B14467B013}"/>
                </a:ext>
              </a:extLst>
            </p:cNvPr>
            <p:cNvCxnSpPr>
              <a:cxnSpLocks/>
              <a:stCxn id="11" idx="3"/>
              <a:endCxn id="12"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a:extLst>
                <a:ext uri="{FF2B5EF4-FFF2-40B4-BE49-F238E27FC236}">
                  <a16:creationId xmlns:a16="http://schemas.microsoft.com/office/drawing/2014/main" id="{B8A981BA-B370-2418-6A7E-93351BD188BF}"/>
                </a:ext>
              </a:extLst>
            </p:cNvPr>
            <p:cNvCxnSpPr>
              <a:cxnSpLocks/>
              <a:stCxn id="9" idx="3"/>
              <a:endCxn id="10"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6" name="Verbindingslijn: gebogen 15">
              <a:extLst>
                <a:ext uri="{FF2B5EF4-FFF2-40B4-BE49-F238E27FC236}">
                  <a16:creationId xmlns:a16="http://schemas.microsoft.com/office/drawing/2014/main" id="{1275CE87-4029-F665-37C5-FD65BC8AB61C}"/>
                </a:ext>
              </a:extLst>
            </p:cNvPr>
            <p:cNvCxnSpPr>
              <a:cxnSpLocks/>
              <a:stCxn id="10" idx="3"/>
              <a:endCxn id="32"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7" name="Verbindingslijn: gebogen 16">
              <a:extLst>
                <a:ext uri="{FF2B5EF4-FFF2-40B4-BE49-F238E27FC236}">
                  <a16:creationId xmlns:a16="http://schemas.microsoft.com/office/drawing/2014/main" id="{D0CC9A1F-F250-BB18-ED6F-BE1F106AA3C4}"/>
                </a:ext>
              </a:extLst>
            </p:cNvPr>
            <p:cNvCxnSpPr>
              <a:cxnSpLocks/>
              <a:stCxn id="10" idx="3"/>
              <a:endCxn id="13"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18" name="Rechthoek: afgeronde hoeken 17">
              <a:extLst>
                <a:ext uri="{FF2B5EF4-FFF2-40B4-BE49-F238E27FC236}">
                  <a16:creationId xmlns:a16="http://schemas.microsoft.com/office/drawing/2014/main" id="{5F2C4E59-6261-65D2-23AB-E62AA9E856AE}"/>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24" name="Rechthoek: afgeronde hoeken 23">
              <a:extLst>
                <a:ext uri="{FF2B5EF4-FFF2-40B4-BE49-F238E27FC236}">
                  <a16:creationId xmlns:a16="http://schemas.microsoft.com/office/drawing/2014/main" id="{EBA9D62A-CB76-1DC9-62CA-84AD48A615E6}"/>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26" name="Tekstvak 25">
              <a:extLst>
                <a:ext uri="{FF2B5EF4-FFF2-40B4-BE49-F238E27FC236}">
                  <a16:creationId xmlns:a16="http://schemas.microsoft.com/office/drawing/2014/main" id="{E4ECE79A-CCBC-7A99-FB51-90D86F65B4F3}"/>
                </a:ext>
              </a:extLst>
            </p:cNvPr>
            <p:cNvSpPr txBox="1"/>
            <p:nvPr/>
          </p:nvSpPr>
          <p:spPr>
            <a:xfrm>
              <a:off x="1605560"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1</a:t>
              </a:r>
            </a:p>
          </p:txBody>
        </p:sp>
        <p:sp>
          <p:nvSpPr>
            <p:cNvPr id="28" name="Tekstvak 27">
              <a:extLst>
                <a:ext uri="{FF2B5EF4-FFF2-40B4-BE49-F238E27FC236}">
                  <a16:creationId xmlns:a16="http://schemas.microsoft.com/office/drawing/2014/main" id="{86BF16E8-7C72-970B-53E8-3FF2D8D9C44C}"/>
                </a:ext>
              </a:extLst>
            </p:cNvPr>
            <p:cNvSpPr txBox="1"/>
            <p:nvPr/>
          </p:nvSpPr>
          <p:spPr>
            <a:xfrm>
              <a:off x="3710419" y="5112478"/>
              <a:ext cx="150909" cy="369332"/>
            </a:xfrm>
            <a:prstGeom prst="rect">
              <a:avLst/>
            </a:prstGeom>
            <a:noFill/>
          </p:spPr>
          <p:txBody>
            <a:bodyPr wrap="square" lIns="0" tIns="0" rIns="0" bIns="0" rtlCol="0">
              <a:spAutoFit/>
            </a:bodyPr>
            <a:lstStyle/>
            <a:p>
              <a:r>
                <a:rPr lang="en-GB" sz="2400" dirty="0"/>
                <a:t>2</a:t>
              </a:r>
            </a:p>
          </p:txBody>
        </p:sp>
        <p:sp>
          <p:nvSpPr>
            <p:cNvPr id="29" name="Tekstvak 28">
              <a:extLst>
                <a:ext uri="{FF2B5EF4-FFF2-40B4-BE49-F238E27FC236}">
                  <a16:creationId xmlns:a16="http://schemas.microsoft.com/office/drawing/2014/main" id="{35331F09-7BB8-6B32-E9DE-2475E517709D}"/>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4</a:t>
              </a:r>
            </a:p>
          </p:txBody>
        </p:sp>
        <p:sp>
          <p:nvSpPr>
            <p:cNvPr id="30" name="Tekstvak 29">
              <a:extLst>
                <a:ext uri="{FF2B5EF4-FFF2-40B4-BE49-F238E27FC236}">
                  <a16:creationId xmlns:a16="http://schemas.microsoft.com/office/drawing/2014/main" id="{2AED1728-73BD-BD1D-7D58-011CFD4C6F36}"/>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5</a:t>
              </a:r>
            </a:p>
          </p:txBody>
        </p:sp>
        <p:sp>
          <p:nvSpPr>
            <p:cNvPr id="32" name="Rechthoek: afgeronde hoeken 31">
              <a:extLst>
                <a:ext uri="{FF2B5EF4-FFF2-40B4-BE49-F238E27FC236}">
                  <a16:creationId xmlns:a16="http://schemas.microsoft.com/office/drawing/2014/main" id="{78FDB266-696A-0252-1848-3355D6DD6C32}"/>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FAIR review</a:t>
              </a:r>
            </a:p>
          </p:txBody>
        </p:sp>
        <p:cxnSp>
          <p:nvCxnSpPr>
            <p:cNvPr id="33" name="Rechte verbindingslijn met pijl 32">
              <a:extLst>
                <a:ext uri="{FF2B5EF4-FFF2-40B4-BE49-F238E27FC236}">
                  <a16:creationId xmlns:a16="http://schemas.microsoft.com/office/drawing/2014/main" id="{202B0518-82BE-08C1-C819-008302D663A6}"/>
                </a:ext>
              </a:extLst>
            </p:cNvPr>
            <p:cNvCxnSpPr>
              <a:cxnSpLocks/>
              <a:stCxn id="32" idx="3"/>
              <a:endCxn id="11"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1E479800-9474-E11F-5C31-F6BFE09DC958}"/>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3</a:t>
              </a:r>
            </a:p>
          </p:txBody>
        </p:sp>
      </p:grpSp>
      <p:cxnSp>
        <p:nvCxnSpPr>
          <p:cNvPr id="37" name="Verbindingslijn: gebogen 36">
            <a:extLst>
              <a:ext uri="{FF2B5EF4-FFF2-40B4-BE49-F238E27FC236}">
                <a16:creationId xmlns:a16="http://schemas.microsoft.com/office/drawing/2014/main" id="{EFA8EBAD-8B6D-6EE9-10C4-EBFF88C10F40}"/>
              </a:ext>
            </a:extLst>
          </p:cNvPr>
          <p:cNvCxnSpPr>
            <a:cxnSpLocks/>
            <a:stCxn id="10" idx="0"/>
            <a:endCxn id="9" idx="0"/>
          </p:cNvCxnSpPr>
          <p:nvPr/>
        </p:nvCxnSpPr>
        <p:spPr>
          <a:xfrm rot="16200000" flipV="1">
            <a:off x="2733444" y="2486634"/>
            <a:ext cx="2" cy="2104860"/>
          </a:xfrm>
          <a:prstGeom prst="bentConnector3">
            <a:avLst>
              <a:gd name="adj1" fmla="val 1143010000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400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marL="0" indent="0">
              <a:buNone/>
            </a:pPr>
            <a:endParaRPr lang="nl-NL" sz="2000" dirty="0"/>
          </a:p>
          <a:p>
            <a:pPr marL="0" indent="0">
              <a:buNone/>
            </a:pPr>
            <a:r>
              <a:rPr lang="nl-NL" sz="2000" dirty="0"/>
              <a:t>Status </a:t>
            </a:r>
            <a:r>
              <a:rPr lang="nl-NL" sz="2000" dirty="0" err="1"/>
              <a:t>becomes</a:t>
            </a:r>
            <a:r>
              <a:rPr lang="nl-NL" sz="2000" dirty="0"/>
              <a:t> </a:t>
            </a:r>
            <a:r>
              <a:rPr lang="nl-NL" sz="2000" dirty="0" err="1"/>
              <a:t>read-only</a:t>
            </a:r>
            <a:endParaRPr lang="nl-NL" sz="2000" dirty="0"/>
          </a:p>
          <a:p>
            <a:pPr marL="0" indent="0">
              <a:buNone/>
            </a:pPr>
            <a:endParaRPr lang="nl-NL" sz="2000" dirty="0"/>
          </a:p>
          <a:p>
            <a:pPr marL="0" indent="0">
              <a:buNone/>
            </a:pPr>
            <a:r>
              <a:rPr lang="nl-NL" sz="2000" dirty="0"/>
              <a:t>Checkpoint for </a:t>
            </a:r>
            <a:r>
              <a:rPr lang="nl-NL" sz="2000" dirty="0" err="1"/>
              <a:t>all</a:t>
            </a:r>
            <a:r>
              <a:rPr lang="nl-NL" sz="2000" dirty="0"/>
              <a:t> </a:t>
            </a:r>
            <a:r>
              <a:rPr lang="nl-NL" sz="2000" dirty="0" err="1"/>
              <a:t>involved</a:t>
            </a:r>
            <a:r>
              <a:rPr lang="nl-NL" sz="2000" dirty="0"/>
              <a:t> (managers, </a:t>
            </a:r>
            <a:r>
              <a:rPr lang="nl-NL" sz="2000" dirty="0" err="1"/>
              <a:t>contributors</a:t>
            </a:r>
            <a:r>
              <a:rPr lang="nl-NL" sz="2000" dirty="0"/>
              <a:t> and viewers)</a:t>
            </a:r>
          </a:p>
          <a:p>
            <a:pPr marL="0" indent="0">
              <a:buNone/>
            </a:pPr>
            <a:endParaRPr lang="nl-NL" sz="2000" dirty="0"/>
          </a:p>
          <a:p>
            <a:pPr marL="0" indent="0">
              <a:buNone/>
            </a:pPr>
            <a:r>
              <a:rPr lang="nl-NL" sz="2000" dirty="0" err="1"/>
              <a:t>You</a:t>
            </a:r>
            <a:r>
              <a:rPr lang="nl-NL" sz="2000" dirty="0"/>
              <a:t> </a:t>
            </a:r>
            <a:r>
              <a:rPr lang="nl-NL" sz="2000" dirty="0" err="1"/>
              <a:t>can</a:t>
            </a:r>
            <a:r>
              <a:rPr lang="nl-NL" sz="2000" dirty="0"/>
              <a:t> switch back </a:t>
            </a:r>
            <a:r>
              <a:rPr lang="nl-NL" sz="2000" dirty="0" err="1"/>
              <a:t>to</a:t>
            </a:r>
            <a:r>
              <a:rPr lang="nl-NL" sz="2000" dirty="0"/>
              <a:t> </a:t>
            </a:r>
            <a:r>
              <a:rPr lang="nl-NL" sz="2000" dirty="0" err="1"/>
              <a:t>editable</a:t>
            </a: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Internal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Tree>
    <p:extLst>
      <p:ext uri="{BB962C8B-B14F-4D97-AF65-F5344CB8AC3E}">
        <p14:creationId xmlns:p14="http://schemas.microsoft.com/office/powerpoint/2010/main" val="1032241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grpSp>
        <p:nvGrpSpPr>
          <p:cNvPr id="78" name="Groep 77">
            <a:extLst>
              <a:ext uri="{FF2B5EF4-FFF2-40B4-BE49-F238E27FC236}">
                <a16:creationId xmlns:a16="http://schemas.microsoft.com/office/drawing/2014/main" id="{01E914EB-0748-A3D7-5E19-F2A4F90540B1}"/>
              </a:ext>
            </a:extLst>
          </p:cNvPr>
          <p:cNvGrpSpPr/>
          <p:nvPr/>
        </p:nvGrpSpPr>
        <p:grpSpPr>
          <a:xfrm>
            <a:off x="919180" y="2946641"/>
            <a:ext cx="10352851" cy="2535169"/>
            <a:chOff x="919180" y="2946641"/>
            <a:chExt cx="10352851" cy="2535169"/>
          </a:xfrm>
        </p:grpSpPr>
        <p:sp>
          <p:nvSpPr>
            <p:cNvPr id="79" name="Rechthoek: afgeronde hoeken 78">
              <a:extLst>
                <a:ext uri="{FF2B5EF4-FFF2-40B4-BE49-F238E27FC236}">
                  <a16:creationId xmlns:a16="http://schemas.microsoft.com/office/drawing/2014/main" id="{3A8BD28A-A1C4-D7E1-DB55-0D595433ED2A}"/>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Editable</a:t>
              </a:r>
            </a:p>
          </p:txBody>
        </p:sp>
        <p:sp>
          <p:nvSpPr>
            <p:cNvPr id="80" name="Rechthoek: afgeronde hoeken 79">
              <a:extLst>
                <a:ext uri="{FF2B5EF4-FFF2-40B4-BE49-F238E27FC236}">
                  <a16:creationId xmlns:a16="http://schemas.microsoft.com/office/drawing/2014/main" id="{377967B5-6C66-BAD9-BC14-5B58ED28FA43}"/>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Internal review</a:t>
              </a:r>
            </a:p>
          </p:txBody>
        </p:sp>
        <p:sp>
          <p:nvSpPr>
            <p:cNvPr id="81" name="Rechthoek: afgeronde hoeken 80">
              <a:extLst>
                <a:ext uri="{FF2B5EF4-FFF2-40B4-BE49-F238E27FC236}">
                  <a16:creationId xmlns:a16="http://schemas.microsoft.com/office/drawing/2014/main" id="{AF8BFF32-FEAE-32C5-6C48-0A773112E124}"/>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External review</a:t>
              </a:r>
            </a:p>
          </p:txBody>
        </p:sp>
        <p:sp>
          <p:nvSpPr>
            <p:cNvPr id="82" name="Rechthoek: afgeronde hoeken 81">
              <a:extLst>
                <a:ext uri="{FF2B5EF4-FFF2-40B4-BE49-F238E27FC236}">
                  <a16:creationId xmlns:a16="http://schemas.microsoft.com/office/drawing/2014/main" id="{D0811C9E-F3B7-EBBE-E3B2-E400BDBB388E}"/>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Published</a:t>
              </a:r>
            </a:p>
          </p:txBody>
        </p:sp>
        <p:sp>
          <p:nvSpPr>
            <p:cNvPr id="83" name="Rechthoek: afgeronde hoeken 82">
              <a:extLst>
                <a:ext uri="{FF2B5EF4-FFF2-40B4-BE49-F238E27FC236}">
                  <a16:creationId xmlns:a16="http://schemas.microsoft.com/office/drawing/2014/main" id="{88D9EDBF-7807-4BAD-4733-A1DF058F98C2}"/>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Archived</a:t>
              </a:r>
            </a:p>
          </p:txBody>
        </p:sp>
        <p:cxnSp>
          <p:nvCxnSpPr>
            <p:cNvPr id="84" name="Rechte verbindingslijn met pijl 83">
              <a:extLst>
                <a:ext uri="{FF2B5EF4-FFF2-40B4-BE49-F238E27FC236}">
                  <a16:creationId xmlns:a16="http://schemas.microsoft.com/office/drawing/2014/main" id="{9FF74772-6A3C-476D-FA53-6E74E7817AF9}"/>
                </a:ext>
              </a:extLst>
            </p:cNvPr>
            <p:cNvCxnSpPr>
              <a:cxnSpLocks/>
              <a:stCxn id="81" idx="3"/>
              <a:endCxn id="82"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85" name="Rechte verbindingslijn met pijl 84">
              <a:extLst>
                <a:ext uri="{FF2B5EF4-FFF2-40B4-BE49-F238E27FC236}">
                  <a16:creationId xmlns:a16="http://schemas.microsoft.com/office/drawing/2014/main" id="{F24A95D6-FD39-204E-418B-FDC4B6280CD9}"/>
                </a:ext>
              </a:extLst>
            </p:cNvPr>
            <p:cNvCxnSpPr>
              <a:cxnSpLocks/>
              <a:stCxn id="79" idx="3"/>
              <a:endCxn id="80"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86" name="Verbindingslijn: gebogen 85">
              <a:extLst>
                <a:ext uri="{FF2B5EF4-FFF2-40B4-BE49-F238E27FC236}">
                  <a16:creationId xmlns:a16="http://schemas.microsoft.com/office/drawing/2014/main" id="{6A9F45F5-6370-529B-49B4-6CAA21B8CA89}"/>
                </a:ext>
              </a:extLst>
            </p:cNvPr>
            <p:cNvCxnSpPr>
              <a:cxnSpLocks/>
              <a:stCxn id="80" idx="3"/>
              <a:endCxn id="94"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87" name="Verbindingslijn: gebogen 86">
              <a:extLst>
                <a:ext uri="{FF2B5EF4-FFF2-40B4-BE49-F238E27FC236}">
                  <a16:creationId xmlns:a16="http://schemas.microsoft.com/office/drawing/2014/main" id="{4C022048-9839-3112-56BB-4F089B5DB70B}"/>
                </a:ext>
              </a:extLst>
            </p:cNvPr>
            <p:cNvCxnSpPr>
              <a:cxnSpLocks/>
              <a:stCxn id="80" idx="3"/>
              <a:endCxn id="83"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88" name="Rechthoek: afgeronde hoeken 87">
              <a:extLst>
                <a:ext uri="{FF2B5EF4-FFF2-40B4-BE49-F238E27FC236}">
                  <a16:creationId xmlns:a16="http://schemas.microsoft.com/office/drawing/2014/main" id="{DB61915A-0D79-D97A-34C3-6200F488E408}"/>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89" name="Rechthoek: afgeronde hoeken 88">
              <a:extLst>
                <a:ext uri="{FF2B5EF4-FFF2-40B4-BE49-F238E27FC236}">
                  <a16:creationId xmlns:a16="http://schemas.microsoft.com/office/drawing/2014/main" id="{5A48DDBB-6302-ECE5-A933-A12AB1BE2BAE}"/>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91" name="Tekstvak 90">
              <a:extLst>
                <a:ext uri="{FF2B5EF4-FFF2-40B4-BE49-F238E27FC236}">
                  <a16:creationId xmlns:a16="http://schemas.microsoft.com/office/drawing/2014/main" id="{FA22DC1A-0CB2-243C-4C82-E1BB9A856179}"/>
                </a:ext>
              </a:extLst>
            </p:cNvPr>
            <p:cNvSpPr txBox="1"/>
            <p:nvPr/>
          </p:nvSpPr>
          <p:spPr>
            <a:xfrm>
              <a:off x="3715516"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2</a:t>
              </a:r>
            </a:p>
          </p:txBody>
        </p:sp>
        <p:sp>
          <p:nvSpPr>
            <p:cNvPr id="92" name="Tekstvak 91">
              <a:extLst>
                <a:ext uri="{FF2B5EF4-FFF2-40B4-BE49-F238E27FC236}">
                  <a16:creationId xmlns:a16="http://schemas.microsoft.com/office/drawing/2014/main" id="{33A1FBC9-7421-1E88-8A8A-C6D029373F35}"/>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4</a:t>
              </a:r>
            </a:p>
          </p:txBody>
        </p:sp>
        <p:sp>
          <p:nvSpPr>
            <p:cNvPr id="93" name="Tekstvak 92">
              <a:extLst>
                <a:ext uri="{FF2B5EF4-FFF2-40B4-BE49-F238E27FC236}">
                  <a16:creationId xmlns:a16="http://schemas.microsoft.com/office/drawing/2014/main" id="{E5CC3ED4-3A82-5F06-0C45-B91E3E170BC4}"/>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5</a:t>
              </a:r>
            </a:p>
          </p:txBody>
        </p:sp>
        <p:sp>
          <p:nvSpPr>
            <p:cNvPr id="94" name="Rechthoek: afgeronde hoeken 93">
              <a:extLst>
                <a:ext uri="{FF2B5EF4-FFF2-40B4-BE49-F238E27FC236}">
                  <a16:creationId xmlns:a16="http://schemas.microsoft.com/office/drawing/2014/main" id="{CB9373AA-ABE3-C21D-1A7C-02C487F5A5E0}"/>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FAIR review</a:t>
              </a:r>
            </a:p>
          </p:txBody>
        </p:sp>
        <p:cxnSp>
          <p:nvCxnSpPr>
            <p:cNvPr id="95" name="Rechte verbindingslijn met pijl 94">
              <a:extLst>
                <a:ext uri="{FF2B5EF4-FFF2-40B4-BE49-F238E27FC236}">
                  <a16:creationId xmlns:a16="http://schemas.microsoft.com/office/drawing/2014/main" id="{EDD03509-BB20-B9DF-EAD4-F857CA8217D7}"/>
                </a:ext>
              </a:extLst>
            </p:cNvPr>
            <p:cNvCxnSpPr>
              <a:cxnSpLocks/>
              <a:stCxn id="94" idx="3"/>
              <a:endCxn id="81"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96" name="Tekstvak 95">
              <a:extLst>
                <a:ext uri="{FF2B5EF4-FFF2-40B4-BE49-F238E27FC236}">
                  <a16:creationId xmlns:a16="http://schemas.microsoft.com/office/drawing/2014/main" id="{B25ABFFB-513B-D1CD-02F9-735485E2942A}"/>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t>3</a:t>
              </a:r>
            </a:p>
          </p:txBody>
        </p:sp>
      </p:grpSp>
      <p:cxnSp>
        <p:nvCxnSpPr>
          <p:cNvPr id="97" name="Verbindingslijn: gebogen 96">
            <a:extLst>
              <a:ext uri="{FF2B5EF4-FFF2-40B4-BE49-F238E27FC236}">
                <a16:creationId xmlns:a16="http://schemas.microsoft.com/office/drawing/2014/main" id="{03CD9FCB-10BA-4024-7ADD-194103719621}"/>
              </a:ext>
            </a:extLst>
          </p:cNvPr>
          <p:cNvCxnSpPr>
            <a:cxnSpLocks/>
            <a:stCxn id="80" idx="0"/>
            <a:endCxn id="79" idx="0"/>
          </p:cNvCxnSpPr>
          <p:nvPr/>
        </p:nvCxnSpPr>
        <p:spPr>
          <a:xfrm rot="16200000" flipV="1">
            <a:off x="2733444" y="2486634"/>
            <a:ext cx="2" cy="2104860"/>
          </a:xfrm>
          <a:prstGeom prst="bentConnector3">
            <a:avLst>
              <a:gd name="adj1" fmla="val 1143010000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01" name="Verbindingslijn: gebogen 100">
            <a:extLst>
              <a:ext uri="{FF2B5EF4-FFF2-40B4-BE49-F238E27FC236}">
                <a16:creationId xmlns:a16="http://schemas.microsoft.com/office/drawing/2014/main" id="{71217427-C4F4-8FE2-29F2-04D41A32E4A1}"/>
              </a:ext>
            </a:extLst>
          </p:cNvPr>
          <p:cNvCxnSpPr>
            <a:cxnSpLocks/>
            <a:stCxn id="94" idx="0"/>
          </p:cNvCxnSpPr>
          <p:nvPr/>
        </p:nvCxnSpPr>
        <p:spPr>
          <a:xfrm rot="16200000" flipH="1" flipV="1">
            <a:off x="3729365" y="898289"/>
            <a:ext cx="302501" cy="4399204"/>
          </a:xfrm>
          <a:prstGeom prst="bentConnector4">
            <a:avLst>
              <a:gd name="adj1" fmla="val -75570"/>
              <a:gd name="adj2" fmla="val 9997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 name="Tekstvak 4">
            <a:extLst>
              <a:ext uri="{FF2B5EF4-FFF2-40B4-BE49-F238E27FC236}">
                <a16:creationId xmlns:a16="http://schemas.microsoft.com/office/drawing/2014/main" id="{5A3FA69E-61F9-AED9-256C-4253DCE8DFC3}"/>
              </a:ext>
            </a:extLst>
          </p:cNvPr>
          <p:cNvSpPr txBox="1"/>
          <p:nvPr/>
        </p:nvSpPr>
        <p:spPr>
          <a:xfrm>
            <a:off x="1605560"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1</a:t>
            </a:r>
          </a:p>
        </p:txBody>
      </p:sp>
    </p:spTree>
    <p:extLst>
      <p:ext uri="{BB962C8B-B14F-4D97-AF65-F5344CB8AC3E}">
        <p14:creationId xmlns:p14="http://schemas.microsoft.com/office/powerpoint/2010/main" val="85596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AB9A4-0365-84AD-5DB8-2C1B8F6A7512}"/>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EDB0DA25-2AB7-83F6-D1DA-01526C5E106C}"/>
              </a:ext>
            </a:extLst>
          </p:cNvPr>
          <p:cNvSpPr>
            <a:spLocks noGrp="1"/>
          </p:cNvSpPr>
          <p:nvPr>
            <p:ph type="title"/>
          </p:nvPr>
        </p:nvSpPr>
        <p:spPr/>
        <p:txBody>
          <a:bodyPr/>
          <a:lstStyle/>
          <a:p>
            <a:r>
              <a:rPr lang="nl-NL" dirty="0"/>
              <a:t>FAIR review</a:t>
            </a:r>
          </a:p>
        </p:txBody>
      </p:sp>
      <p:sp>
        <p:nvSpPr>
          <p:cNvPr id="4" name="Tijdelijke aanduiding voor tekst 3">
            <a:extLst>
              <a:ext uri="{FF2B5EF4-FFF2-40B4-BE49-F238E27FC236}">
                <a16:creationId xmlns:a16="http://schemas.microsoft.com/office/drawing/2014/main" id="{6673B268-2FDD-338D-8674-7232F7C17225}"/>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sp>
        <p:nvSpPr>
          <p:cNvPr id="2" name="Tijdelijke aanduiding voor inhoud 1">
            <a:extLst>
              <a:ext uri="{FF2B5EF4-FFF2-40B4-BE49-F238E27FC236}">
                <a16:creationId xmlns:a16="http://schemas.microsoft.com/office/drawing/2014/main" id="{EF7DE595-D93B-59FF-C400-B3F2C4C3C7C0}"/>
              </a:ext>
            </a:extLst>
          </p:cNvPr>
          <p:cNvSpPr>
            <a:spLocks noGrp="1"/>
          </p:cNvSpPr>
          <p:nvPr>
            <p:ph idx="1"/>
          </p:nvPr>
        </p:nvSpPr>
        <p:spPr>
          <a:xfrm>
            <a:off x="1066027" y="1628800"/>
            <a:ext cx="10062000" cy="4212000"/>
          </a:xfrm>
        </p:spPr>
        <p:txBody>
          <a:bodyPr>
            <a:normAutofit/>
          </a:bodyPr>
          <a:lstStyle/>
          <a:p>
            <a:pPr marL="0" indent="0">
              <a:buNone/>
            </a:pPr>
            <a:endParaRPr lang="en-US" sz="2000" dirty="0"/>
          </a:p>
          <a:p>
            <a:pPr marL="0" indent="0">
              <a:buNone/>
            </a:pPr>
            <a:r>
              <a:rPr lang="en-US" sz="2000" dirty="0"/>
              <a:t>FAIR reviewers provide advise to make your data (even more) FAIR.</a:t>
            </a:r>
          </a:p>
          <a:p>
            <a:pPr marL="0" indent="0">
              <a:buNone/>
            </a:pPr>
            <a:endParaRPr lang="en-US" sz="2000" dirty="0"/>
          </a:p>
          <a:p>
            <a:pPr marL="0" indent="0">
              <a:buNone/>
            </a:pPr>
            <a:r>
              <a:rPr lang="en-US" sz="2000" dirty="0"/>
              <a:t>Metadata</a:t>
            </a:r>
          </a:p>
          <a:p>
            <a:pPr marL="0" indent="0">
              <a:buNone/>
            </a:pPr>
            <a:r>
              <a:rPr lang="en-US" sz="2000" dirty="0"/>
              <a:t>Personal data</a:t>
            </a:r>
          </a:p>
          <a:p>
            <a:pPr marL="0" indent="0">
              <a:buNone/>
            </a:pPr>
            <a:r>
              <a:rPr lang="en-US" sz="2000" dirty="0"/>
              <a:t>Documentation</a:t>
            </a:r>
          </a:p>
          <a:p>
            <a:pPr marL="0" indent="0">
              <a:buNone/>
            </a:pPr>
            <a:r>
              <a:rPr lang="en-US" sz="2000" dirty="0"/>
              <a:t>Accessibility</a:t>
            </a:r>
          </a:p>
          <a:p>
            <a:pPr marL="0" indent="0">
              <a:buNone/>
            </a:pPr>
            <a:endParaRPr lang="en-US" sz="2000" dirty="0"/>
          </a:p>
          <a:p>
            <a:pPr marL="0" indent="0">
              <a:buNone/>
            </a:pPr>
            <a:r>
              <a:rPr lang="en-US" sz="2000" dirty="0"/>
              <a:t>Keep in mind that this process will probably take some time!</a:t>
            </a:r>
          </a:p>
        </p:txBody>
      </p:sp>
      <p:sp>
        <p:nvSpPr>
          <p:cNvPr id="5" name="Rechthoek: afgeronde hoeken 4">
            <a:extLst>
              <a:ext uri="{FF2B5EF4-FFF2-40B4-BE49-F238E27FC236}">
                <a16:creationId xmlns:a16="http://schemas.microsoft.com/office/drawing/2014/main" id="{38862D98-E936-946C-BBAA-79AB1F512DCE}"/>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FAIR review</a:t>
            </a:r>
          </a:p>
        </p:txBody>
      </p:sp>
    </p:spTree>
    <p:extLst>
      <p:ext uri="{BB962C8B-B14F-4D97-AF65-F5344CB8AC3E}">
        <p14:creationId xmlns:p14="http://schemas.microsoft.com/office/powerpoint/2010/main" val="13714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56CA7-D25D-017D-A52F-C60128CC323D}"/>
            </a:ext>
          </a:extLst>
        </p:cNvPr>
        <p:cNvGrpSpPr/>
        <p:nvPr/>
      </p:nvGrpSpPr>
      <p:grpSpPr>
        <a:xfrm>
          <a:off x="0" y="0"/>
          <a:ext cx="0" cy="0"/>
          <a:chOff x="0" y="0"/>
          <a:chExt cx="0" cy="0"/>
        </a:xfrm>
      </p:grpSpPr>
      <p:sp>
        <p:nvSpPr>
          <p:cNvPr id="59" name="Rechthoek: afgeronde hoeken 58">
            <a:extLst>
              <a:ext uri="{FF2B5EF4-FFF2-40B4-BE49-F238E27FC236}">
                <a16:creationId xmlns:a16="http://schemas.microsoft.com/office/drawing/2014/main" id="{136759A2-4CAD-365B-7963-6BBC56235F99}"/>
              </a:ext>
            </a:extLst>
          </p:cNvPr>
          <p:cNvSpPr/>
          <p:nvPr/>
        </p:nvSpPr>
        <p:spPr>
          <a:xfrm>
            <a:off x="919178" y="2684600"/>
            <a:ext cx="1523670" cy="801867"/>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schemeClr val="bg1">
                  <a:lumMod val="75000"/>
                </a:schemeClr>
              </a:solidFill>
            </a:endParaRPr>
          </a:p>
        </p:txBody>
      </p:sp>
      <p:sp>
        <p:nvSpPr>
          <p:cNvPr id="3" name="Titel 2">
            <a:extLst>
              <a:ext uri="{FF2B5EF4-FFF2-40B4-BE49-F238E27FC236}">
                <a16:creationId xmlns:a16="http://schemas.microsoft.com/office/drawing/2014/main" id="{858FD40E-3F7A-2D5A-8FB3-3F29992FC7AB}"/>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09A9B632-38BC-EE6B-4361-FD2EEA5715A4}"/>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grpSp>
        <p:nvGrpSpPr>
          <p:cNvPr id="2" name="Groep 1">
            <a:extLst>
              <a:ext uri="{FF2B5EF4-FFF2-40B4-BE49-F238E27FC236}">
                <a16:creationId xmlns:a16="http://schemas.microsoft.com/office/drawing/2014/main" id="{7CC22D7C-2206-BDCF-FDD5-13BA03808125}"/>
              </a:ext>
            </a:extLst>
          </p:cNvPr>
          <p:cNvGrpSpPr/>
          <p:nvPr/>
        </p:nvGrpSpPr>
        <p:grpSpPr>
          <a:xfrm>
            <a:off x="919180" y="2946641"/>
            <a:ext cx="10352851" cy="2535169"/>
            <a:chOff x="919180" y="2946641"/>
            <a:chExt cx="10352851" cy="2535169"/>
          </a:xfrm>
        </p:grpSpPr>
        <p:sp>
          <p:nvSpPr>
            <p:cNvPr id="5" name="Rechthoek: afgeronde hoeken 4">
              <a:extLst>
                <a:ext uri="{FF2B5EF4-FFF2-40B4-BE49-F238E27FC236}">
                  <a16:creationId xmlns:a16="http://schemas.microsoft.com/office/drawing/2014/main" id="{61C8660D-AE44-753E-8D10-1548C3969874}"/>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Editable</a:t>
              </a:r>
            </a:p>
          </p:txBody>
        </p:sp>
        <p:sp>
          <p:nvSpPr>
            <p:cNvPr id="6" name="Rechthoek: afgeronde hoeken 5">
              <a:extLst>
                <a:ext uri="{FF2B5EF4-FFF2-40B4-BE49-F238E27FC236}">
                  <a16:creationId xmlns:a16="http://schemas.microsoft.com/office/drawing/2014/main" id="{D1FABFD5-50D5-AE4D-9462-C8D4F0B91E2C}"/>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Internal review</a:t>
              </a:r>
            </a:p>
          </p:txBody>
        </p:sp>
        <p:sp>
          <p:nvSpPr>
            <p:cNvPr id="7" name="Rechthoek: afgeronde hoeken 6">
              <a:extLst>
                <a:ext uri="{FF2B5EF4-FFF2-40B4-BE49-F238E27FC236}">
                  <a16:creationId xmlns:a16="http://schemas.microsoft.com/office/drawing/2014/main" id="{A7A063CA-6F4A-B7B7-41CE-51580886E175}"/>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External review</a:t>
              </a:r>
            </a:p>
          </p:txBody>
        </p:sp>
        <p:sp>
          <p:nvSpPr>
            <p:cNvPr id="8" name="Rechthoek: afgeronde hoeken 7">
              <a:extLst>
                <a:ext uri="{FF2B5EF4-FFF2-40B4-BE49-F238E27FC236}">
                  <a16:creationId xmlns:a16="http://schemas.microsoft.com/office/drawing/2014/main" id="{10260909-CE6C-69EC-BAA6-E30961294142}"/>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Published</a:t>
              </a:r>
            </a:p>
          </p:txBody>
        </p:sp>
        <p:sp>
          <p:nvSpPr>
            <p:cNvPr id="9" name="Rechthoek: afgeronde hoeken 8">
              <a:extLst>
                <a:ext uri="{FF2B5EF4-FFF2-40B4-BE49-F238E27FC236}">
                  <a16:creationId xmlns:a16="http://schemas.microsoft.com/office/drawing/2014/main" id="{6F7C88D1-EA3E-BCFF-58FB-21CB8CAC4958}"/>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Archived</a:t>
              </a:r>
            </a:p>
          </p:txBody>
        </p:sp>
        <p:cxnSp>
          <p:nvCxnSpPr>
            <p:cNvPr id="10" name="Rechte verbindingslijn met pijl 9">
              <a:extLst>
                <a:ext uri="{FF2B5EF4-FFF2-40B4-BE49-F238E27FC236}">
                  <a16:creationId xmlns:a16="http://schemas.microsoft.com/office/drawing/2014/main" id="{304FE2F6-F3F4-FB76-BAC6-C2C7F85A68EA}"/>
                </a:ext>
              </a:extLst>
            </p:cNvPr>
            <p:cNvCxnSpPr>
              <a:cxnSpLocks/>
              <a:stCxn id="7" idx="3"/>
              <a:endCxn id="8"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a:extLst>
                <a:ext uri="{FF2B5EF4-FFF2-40B4-BE49-F238E27FC236}">
                  <a16:creationId xmlns:a16="http://schemas.microsoft.com/office/drawing/2014/main" id="{F9207B3E-D424-18EE-7CFF-F34687901A34}"/>
                </a:ext>
              </a:extLst>
            </p:cNvPr>
            <p:cNvCxnSpPr>
              <a:cxnSpLocks/>
              <a:stCxn id="5" idx="3"/>
              <a:endCxn id="6"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2" name="Verbindingslijn: gebogen 11">
              <a:extLst>
                <a:ext uri="{FF2B5EF4-FFF2-40B4-BE49-F238E27FC236}">
                  <a16:creationId xmlns:a16="http://schemas.microsoft.com/office/drawing/2014/main" id="{AF3BF000-D804-8360-2577-3AFD56AB945F}"/>
                </a:ext>
              </a:extLst>
            </p:cNvPr>
            <p:cNvCxnSpPr>
              <a:cxnSpLocks/>
              <a:stCxn id="6" idx="3"/>
              <a:endCxn id="20"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13" name="Verbindingslijn: gebogen 12">
              <a:extLst>
                <a:ext uri="{FF2B5EF4-FFF2-40B4-BE49-F238E27FC236}">
                  <a16:creationId xmlns:a16="http://schemas.microsoft.com/office/drawing/2014/main" id="{25140661-824B-36FF-F016-5ADAD60894C5}"/>
                </a:ext>
              </a:extLst>
            </p:cNvPr>
            <p:cNvCxnSpPr>
              <a:cxnSpLocks/>
              <a:stCxn id="6" idx="3"/>
              <a:endCxn id="9"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14" name="Rechthoek: afgeronde hoeken 13">
              <a:extLst>
                <a:ext uri="{FF2B5EF4-FFF2-40B4-BE49-F238E27FC236}">
                  <a16:creationId xmlns:a16="http://schemas.microsoft.com/office/drawing/2014/main" id="{4DAF14AE-E932-B7C8-4448-EB2EF5313291}"/>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15" name="Rechthoek: afgeronde hoeken 14">
              <a:extLst>
                <a:ext uri="{FF2B5EF4-FFF2-40B4-BE49-F238E27FC236}">
                  <a16:creationId xmlns:a16="http://schemas.microsoft.com/office/drawing/2014/main" id="{402DC356-03F9-7983-14F8-9D9CD6C9751B}"/>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16" name="Tekstvak 15">
              <a:extLst>
                <a:ext uri="{FF2B5EF4-FFF2-40B4-BE49-F238E27FC236}">
                  <a16:creationId xmlns:a16="http://schemas.microsoft.com/office/drawing/2014/main" id="{702A51AB-20C3-AB48-74DD-B2FFDA400E9C}"/>
                </a:ext>
              </a:extLst>
            </p:cNvPr>
            <p:cNvSpPr txBox="1"/>
            <p:nvPr/>
          </p:nvSpPr>
          <p:spPr>
            <a:xfrm>
              <a:off x="1605558"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1</a:t>
              </a:r>
            </a:p>
          </p:txBody>
        </p:sp>
        <p:sp>
          <p:nvSpPr>
            <p:cNvPr id="17" name="Tekstvak 16">
              <a:extLst>
                <a:ext uri="{FF2B5EF4-FFF2-40B4-BE49-F238E27FC236}">
                  <a16:creationId xmlns:a16="http://schemas.microsoft.com/office/drawing/2014/main" id="{5DFF6FFA-6B8E-E399-B63C-7B7F08F8DA8A}"/>
                </a:ext>
              </a:extLst>
            </p:cNvPr>
            <p:cNvSpPr txBox="1"/>
            <p:nvPr/>
          </p:nvSpPr>
          <p:spPr>
            <a:xfrm>
              <a:off x="3710419"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2</a:t>
              </a:r>
            </a:p>
          </p:txBody>
        </p:sp>
        <p:sp>
          <p:nvSpPr>
            <p:cNvPr id="18" name="Tekstvak 17">
              <a:extLst>
                <a:ext uri="{FF2B5EF4-FFF2-40B4-BE49-F238E27FC236}">
                  <a16:creationId xmlns:a16="http://schemas.microsoft.com/office/drawing/2014/main" id="{3D159DD2-ED8F-81A7-E2A1-5AC14185090D}"/>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t>4</a:t>
              </a:r>
            </a:p>
          </p:txBody>
        </p:sp>
        <p:sp>
          <p:nvSpPr>
            <p:cNvPr id="19" name="Tekstvak 18">
              <a:extLst>
                <a:ext uri="{FF2B5EF4-FFF2-40B4-BE49-F238E27FC236}">
                  <a16:creationId xmlns:a16="http://schemas.microsoft.com/office/drawing/2014/main" id="{A827BD4A-AAD7-6F79-67EE-B631850BDA23}"/>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5</a:t>
              </a:r>
            </a:p>
          </p:txBody>
        </p:sp>
        <p:sp>
          <p:nvSpPr>
            <p:cNvPr id="20" name="Rechthoek: afgeronde hoeken 19">
              <a:extLst>
                <a:ext uri="{FF2B5EF4-FFF2-40B4-BE49-F238E27FC236}">
                  <a16:creationId xmlns:a16="http://schemas.microsoft.com/office/drawing/2014/main" id="{E3E3A691-92CD-1B32-C641-91B90B96C6F0}"/>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FAIR review</a:t>
              </a:r>
            </a:p>
          </p:txBody>
        </p:sp>
        <p:cxnSp>
          <p:nvCxnSpPr>
            <p:cNvPr id="21" name="Rechte verbindingslijn met pijl 20">
              <a:extLst>
                <a:ext uri="{FF2B5EF4-FFF2-40B4-BE49-F238E27FC236}">
                  <a16:creationId xmlns:a16="http://schemas.microsoft.com/office/drawing/2014/main" id="{9C643DE8-B748-2D18-E375-852ADDB53BE7}"/>
                </a:ext>
              </a:extLst>
            </p:cNvPr>
            <p:cNvCxnSpPr>
              <a:cxnSpLocks/>
              <a:stCxn id="20" idx="3"/>
              <a:endCxn id="7"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22" name="Tekstvak 21">
              <a:extLst>
                <a:ext uri="{FF2B5EF4-FFF2-40B4-BE49-F238E27FC236}">
                  <a16:creationId xmlns:a16="http://schemas.microsoft.com/office/drawing/2014/main" id="{4F5E9B30-A7EE-62ED-59D5-C7279629AC45}"/>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3</a:t>
              </a:r>
            </a:p>
          </p:txBody>
        </p:sp>
      </p:grpSp>
      <p:cxnSp>
        <p:nvCxnSpPr>
          <p:cNvPr id="23" name="Verbindingslijn: gebogen 22">
            <a:extLst>
              <a:ext uri="{FF2B5EF4-FFF2-40B4-BE49-F238E27FC236}">
                <a16:creationId xmlns:a16="http://schemas.microsoft.com/office/drawing/2014/main" id="{C8F5D526-2013-BD40-C6E9-17B1D85A582C}"/>
              </a:ext>
            </a:extLst>
          </p:cNvPr>
          <p:cNvCxnSpPr>
            <a:cxnSpLocks/>
            <a:stCxn id="6" idx="0"/>
            <a:endCxn id="5" idx="0"/>
          </p:cNvCxnSpPr>
          <p:nvPr/>
        </p:nvCxnSpPr>
        <p:spPr>
          <a:xfrm rot="16200000" flipV="1">
            <a:off x="2733444" y="2486634"/>
            <a:ext cx="2" cy="2104860"/>
          </a:xfrm>
          <a:prstGeom prst="bentConnector3">
            <a:avLst>
              <a:gd name="adj1" fmla="val 1143010000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4" name="Verbindingslijn: gebogen 23">
            <a:extLst>
              <a:ext uri="{FF2B5EF4-FFF2-40B4-BE49-F238E27FC236}">
                <a16:creationId xmlns:a16="http://schemas.microsoft.com/office/drawing/2014/main" id="{7444A9A5-E8EC-20D1-7C84-BEEE6ED5C41C}"/>
              </a:ext>
            </a:extLst>
          </p:cNvPr>
          <p:cNvCxnSpPr>
            <a:cxnSpLocks/>
            <a:stCxn id="20" idx="0"/>
          </p:cNvCxnSpPr>
          <p:nvPr/>
        </p:nvCxnSpPr>
        <p:spPr>
          <a:xfrm rot="16200000" flipH="1" flipV="1">
            <a:off x="3729364" y="898290"/>
            <a:ext cx="302503" cy="4399204"/>
          </a:xfrm>
          <a:prstGeom prst="bentConnector4">
            <a:avLst>
              <a:gd name="adj1" fmla="val -75569"/>
              <a:gd name="adj2" fmla="val 9997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5" name="Verbindingslijn: gebogen 24">
            <a:extLst>
              <a:ext uri="{FF2B5EF4-FFF2-40B4-BE49-F238E27FC236}">
                <a16:creationId xmlns:a16="http://schemas.microsoft.com/office/drawing/2014/main" id="{142B3EF3-8198-8958-0C0E-FFB2569301F7}"/>
              </a:ext>
            </a:extLst>
          </p:cNvPr>
          <p:cNvCxnSpPr>
            <a:cxnSpLocks/>
            <a:stCxn id="7" idx="0"/>
            <a:endCxn id="59" idx="0"/>
          </p:cNvCxnSpPr>
          <p:nvPr/>
        </p:nvCxnSpPr>
        <p:spPr>
          <a:xfrm rot="16200000" flipV="1">
            <a:off x="4797416" y="-431802"/>
            <a:ext cx="271261" cy="6504065"/>
          </a:xfrm>
          <a:prstGeom prst="bentConnector3">
            <a:avLst>
              <a:gd name="adj1" fmla="val 184273"/>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97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marL="0" indent="0">
              <a:buNone/>
            </a:pPr>
            <a:r>
              <a:rPr lang="nl-NL" sz="2000" dirty="0"/>
              <a:t>Status </a:t>
            </a:r>
            <a:r>
              <a:rPr lang="nl-NL" sz="2000" dirty="0" err="1"/>
              <a:t>stays</a:t>
            </a:r>
            <a:r>
              <a:rPr lang="nl-NL" sz="2000" dirty="0"/>
              <a:t> </a:t>
            </a:r>
            <a:r>
              <a:rPr lang="nl-NL" sz="2000" dirty="0" err="1"/>
              <a:t>read-only</a:t>
            </a:r>
            <a:endParaRPr lang="nl-NL" sz="2000" dirty="0"/>
          </a:p>
          <a:p>
            <a:pPr marL="0" indent="0">
              <a:buNone/>
            </a:pPr>
            <a:endParaRPr lang="nl-NL" sz="2000" dirty="0"/>
          </a:p>
          <a:p>
            <a:pPr marL="0" indent="0">
              <a:buNone/>
            </a:pPr>
            <a:r>
              <a:rPr lang="nl-NL" sz="2000" dirty="0"/>
              <a:t>Checkpoint for </a:t>
            </a:r>
            <a:r>
              <a:rPr lang="nl-NL" sz="2000" dirty="0" err="1"/>
              <a:t>reviewers</a:t>
            </a:r>
            <a:r>
              <a:rPr lang="nl-NL" sz="2000" dirty="0"/>
              <a:t> (e.g. of a </a:t>
            </a:r>
            <a:r>
              <a:rPr lang="nl-NL" sz="2000" dirty="0" err="1"/>
              <a:t>journal</a:t>
            </a:r>
            <a:r>
              <a:rPr lang="nl-NL" sz="2000" dirty="0"/>
              <a:t>)</a:t>
            </a:r>
          </a:p>
          <a:p>
            <a:pPr marL="0" indent="0">
              <a:buNone/>
            </a:pPr>
            <a:endParaRPr lang="nl-NL" sz="2000" dirty="0"/>
          </a:p>
          <a:p>
            <a:pPr marL="0" indent="0">
              <a:buNone/>
            </a:pPr>
            <a:r>
              <a:rPr lang="nl-NL" sz="2000" dirty="0" err="1"/>
              <a:t>You</a:t>
            </a:r>
            <a:r>
              <a:rPr lang="nl-NL" sz="2000" dirty="0"/>
              <a:t> </a:t>
            </a:r>
            <a:r>
              <a:rPr lang="nl-NL" sz="2000" dirty="0" err="1"/>
              <a:t>can</a:t>
            </a:r>
            <a:r>
              <a:rPr lang="nl-NL" sz="2000" dirty="0"/>
              <a:t> switch back </a:t>
            </a:r>
            <a:r>
              <a:rPr lang="nl-NL" sz="2000" dirty="0" err="1"/>
              <a:t>to</a:t>
            </a:r>
            <a:r>
              <a:rPr lang="nl-NL" sz="2000" dirty="0"/>
              <a:t> </a:t>
            </a:r>
            <a:r>
              <a:rPr lang="nl-NL" sz="2000" dirty="0" err="1"/>
              <a:t>editable</a:t>
            </a:r>
            <a:endParaRPr lang="nl-NL" sz="2000" dirty="0"/>
          </a:p>
          <a:p>
            <a:pPr marL="0" indent="0">
              <a:buNone/>
            </a:pPr>
            <a:endParaRPr lang="nl-NL" sz="2000" dirty="0"/>
          </a:p>
          <a:p>
            <a:pPr marL="0" indent="0">
              <a:buNone/>
            </a:pPr>
            <a:r>
              <a:rPr lang="nl-NL" sz="2000" dirty="0" err="1"/>
              <a:t>Anonymous</a:t>
            </a:r>
            <a:endParaRPr lang="nl-NL" sz="2000" dirty="0"/>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external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Tree>
    <p:extLst>
      <p:ext uri="{BB962C8B-B14F-4D97-AF65-F5344CB8AC3E}">
        <p14:creationId xmlns:p14="http://schemas.microsoft.com/office/powerpoint/2010/main" val="688889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external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52657A57-F336-A7D2-5A23-449F1AC6465B}"/>
              </a:ext>
            </a:extLst>
          </p:cNvPr>
          <p:cNvSpPr/>
          <p:nvPr/>
        </p:nvSpPr>
        <p:spPr>
          <a:xfrm>
            <a:off x="3060700" y="4470400"/>
            <a:ext cx="1778000" cy="955700"/>
          </a:xfrm>
          <a:prstGeom prst="roundRect">
            <a:avLst/>
          </a:prstGeom>
          <a:noFill/>
          <a:ln w="28575">
            <a:solidFill>
              <a:srgbClr val="730E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Collection Manager</a:t>
            </a:r>
          </a:p>
        </p:txBody>
      </p:sp>
      <p:sp>
        <p:nvSpPr>
          <p:cNvPr id="7" name="Rechthoek: afgeronde hoeken 6">
            <a:extLst>
              <a:ext uri="{FF2B5EF4-FFF2-40B4-BE49-F238E27FC236}">
                <a16:creationId xmlns:a16="http://schemas.microsoft.com/office/drawing/2014/main" id="{D6C8B529-9A64-1A5F-B2E6-5152E1F43F30}"/>
              </a:ext>
            </a:extLst>
          </p:cNvPr>
          <p:cNvSpPr/>
          <p:nvPr/>
        </p:nvSpPr>
        <p:spPr>
          <a:xfrm>
            <a:off x="6616700" y="4470400"/>
            <a:ext cx="1778000" cy="955700"/>
          </a:xfrm>
          <a:prstGeom prst="roundRect">
            <a:avLst/>
          </a:prstGeom>
          <a:noFill/>
          <a:ln w="28575">
            <a:solidFill>
              <a:srgbClr val="730E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Reviewer</a:t>
            </a:r>
          </a:p>
        </p:txBody>
      </p:sp>
      <p:cxnSp>
        <p:nvCxnSpPr>
          <p:cNvPr id="9" name="Rechte verbindingslijn met pijl 8">
            <a:extLst>
              <a:ext uri="{FF2B5EF4-FFF2-40B4-BE49-F238E27FC236}">
                <a16:creationId xmlns:a16="http://schemas.microsoft.com/office/drawing/2014/main" id="{1D80E68B-320D-61CF-8042-11EDD7A81A21}"/>
              </a:ext>
            </a:extLst>
          </p:cNvPr>
          <p:cNvCxnSpPr>
            <a:cxnSpLocks/>
            <a:stCxn id="5" idx="0"/>
            <a:endCxn id="6" idx="1"/>
          </p:cNvCxnSpPr>
          <p:nvPr/>
        </p:nvCxnSpPr>
        <p:spPr>
          <a:xfrm flipV="1">
            <a:off x="3949700" y="2751150"/>
            <a:ext cx="889000" cy="1719250"/>
          </a:xfrm>
          <a:prstGeom prst="straightConnector1">
            <a:avLst/>
          </a:prstGeom>
          <a:ln w="28575">
            <a:solidFill>
              <a:srgbClr val="730E04"/>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ep 7">
            <a:extLst>
              <a:ext uri="{FF2B5EF4-FFF2-40B4-BE49-F238E27FC236}">
                <a16:creationId xmlns:a16="http://schemas.microsoft.com/office/drawing/2014/main" id="{F9A208C6-BC2A-B184-2F9A-00E584BAF9FA}"/>
              </a:ext>
            </a:extLst>
          </p:cNvPr>
          <p:cNvGrpSpPr/>
          <p:nvPr/>
        </p:nvGrpSpPr>
        <p:grpSpPr>
          <a:xfrm>
            <a:off x="3740326" y="2919631"/>
            <a:ext cx="749254" cy="1190138"/>
            <a:chOff x="3784546" y="2888988"/>
            <a:chExt cx="749254" cy="1190138"/>
          </a:xfrm>
        </p:grpSpPr>
        <p:sp>
          <p:nvSpPr>
            <p:cNvPr id="11" name="Rechthoek: afgeronde hoeken 10">
              <a:extLst>
                <a:ext uri="{FF2B5EF4-FFF2-40B4-BE49-F238E27FC236}">
                  <a16:creationId xmlns:a16="http://schemas.microsoft.com/office/drawing/2014/main" id="{5D0CEC55-540D-7D6F-A19D-429E5FA05A34}"/>
                </a:ext>
              </a:extLst>
            </p:cNvPr>
            <p:cNvSpPr/>
            <p:nvPr/>
          </p:nvSpPr>
          <p:spPr>
            <a:xfrm rot="17887916">
              <a:off x="3854630" y="3098818"/>
              <a:ext cx="889000" cy="469340"/>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URL</a:t>
              </a:r>
            </a:p>
          </p:txBody>
        </p:sp>
        <p:pic>
          <p:nvPicPr>
            <p:cNvPr id="13" name="Afbeelding 12" descr="Afbeelding met Graphics, schermopname, lijn, symbool&#10;&#10;Automatisch gegenereerde beschrijving">
              <a:extLst>
                <a:ext uri="{FF2B5EF4-FFF2-40B4-BE49-F238E27FC236}">
                  <a16:creationId xmlns:a16="http://schemas.microsoft.com/office/drawing/2014/main" id="{EC08C6F8-FF9C-C253-72E7-63FF5DB9CCB5}"/>
                </a:ext>
              </a:extLst>
            </p:cNvPr>
            <p:cNvPicPr>
              <a:picLocks noChangeAspect="1"/>
            </p:cNvPicPr>
            <p:nvPr/>
          </p:nvPicPr>
          <p:blipFill>
            <a:blip r:embed="rId3"/>
            <a:stretch>
              <a:fillRect/>
            </a:stretch>
          </p:blipFill>
          <p:spPr>
            <a:xfrm rot="17999921">
              <a:off x="3784546" y="3636941"/>
              <a:ext cx="442185" cy="442185"/>
            </a:xfrm>
            <a:prstGeom prst="rect">
              <a:avLst/>
            </a:prstGeom>
          </p:spPr>
        </p:pic>
      </p:grpSp>
      <p:cxnSp>
        <p:nvCxnSpPr>
          <p:cNvPr id="10" name="Rechte verbindingslijn met pijl 9">
            <a:extLst>
              <a:ext uri="{FF2B5EF4-FFF2-40B4-BE49-F238E27FC236}">
                <a16:creationId xmlns:a16="http://schemas.microsoft.com/office/drawing/2014/main" id="{2E129CA3-EAD6-7E35-44A3-C0BD4CB0E916}"/>
              </a:ext>
            </a:extLst>
          </p:cNvPr>
          <p:cNvCxnSpPr>
            <a:cxnSpLocks/>
            <a:stCxn id="6" idx="3"/>
            <a:endCxn id="7" idx="0"/>
          </p:cNvCxnSpPr>
          <p:nvPr/>
        </p:nvCxnSpPr>
        <p:spPr>
          <a:xfrm>
            <a:off x="6616700" y="2751150"/>
            <a:ext cx="889000" cy="1719250"/>
          </a:xfrm>
          <a:prstGeom prst="straightConnector1">
            <a:avLst/>
          </a:prstGeom>
          <a:ln w="28575">
            <a:solidFill>
              <a:srgbClr val="730E04"/>
            </a:solidFill>
            <a:tailEnd type="triangle"/>
          </a:ln>
        </p:spPr>
        <p:style>
          <a:lnRef idx="1">
            <a:schemeClr val="accent1"/>
          </a:lnRef>
          <a:fillRef idx="0">
            <a:schemeClr val="accent1"/>
          </a:fillRef>
          <a:effectRef idx="0">
            <a:schemeClr val="accent1"/>
          </a:effectRef>
          <a:fontRef idx="minor">
            <a:schemeClr val="tx1"/>
          </a:fontRef>
        </p:style>
      </p:cxnSp>
      <p:cxnSp>
        <p:nvCxnSpPr>
          <p:cNvPr id="16" name="Rechte verbindingslijn 15">
            <a:extLst>
              <a:ext uri="{FF2B5EF4-FFF2-40B4-BE49-F238E27FC236}">
                <a16:creationId xmlns:a16="http://schemas.microsoft.com/office/drawing/2014/main" id="{343B11C4-84F5-7A4E-BC67-8C5D4C82727A}"/>
              </a:ext>
            </a:extLst>
          </p:cNvPr>
          <p:cNvCxnSpPr>
            <a:cxnSpLocks/>
            <a:stCxn id="5" idx="3"/>
            <a:endCxn id="7" idx="1"/>
          </p:cNvCxnSpPr>
          <p:nvPr/>
        </p:nvCxnSpPr>
        <p:spPr>
          <a:xfrm>
            <a:off x="4838700" y="4948250"/>
            <a:ext cx="1778000" cy="0"/>
          </a:xfrm>
          <a:prstGeom prst="line">
            <a:avLst/>
          </a:prstGeom>
          <a:ln w="28575">
            <a:solidFill>
              <a:srgbClr val="730E04"/>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2" name="Groep 21">
            <a:extLst>
              <a:ext uri="{FF2B5EF4-FFF2-40B4-BE49-F238E27FC236}">
                <a16:creationId xmlns:a16="http://schemas.microsoft.com/office/drawing/2014/main" id="{EE5BDF0C-21D7-C645-B2DE-E904D69B6028}"/>
              </a:ext>
            </a:extLst>
          </p:cNvPr>
          <p:cNvGrpSpPr/>
          <p:nvPr/>
        </p:nvGrpSpPr>
        <p:grpSpPr>
          <a:xfrm>
            <a:off x="5406716" y="4836421"/>
            <a:ext cx="990160" cy="923330"/>
            <a:chOff x="5406716" y="4836421"/>
            <a:chExt cx="990160" cy="923330"/>
          </a:xfrm>
        </p:grpSpPr>
        <p:pic>
          <p:nvPicPr>
            <p:cNvPr id="19" name="Afbeelding 18" descr="Afbeelding met cirkel, Graphics, Kleurrijkheid, ontwerp&#10;&#10;Automatisch gegenereerde beschrijving">
              <a:extLst>
                <a:ext uri="{FF2B5EF4-FFF2-40B4-BE49-F238E27FC236}">
                  <a16:creationId xmlns:a16="http://schemas.microsoft.com/office/drawing/2014/main" id="{7CD4062D-D37C-A326-2220-575B1E2210BE}"/>
                </a:ext>
              </a:extLst>
            </p:cNvPr>
            <p:cNvPicPr>
              <a:picLocks noChangeAspect="1"/>
            </p:cNvPicPr>
            <p:nvPr/>
          </p:nvPicPr>
          <p:blipFill>
            <a:blip r:embed="rId4"/>
            <a:stretch>
              <a:fillRect/>
            </a:stretch>
          </p:blipFill>
          <p:spPr>
            <a:xfrm>
              <a:off x="5406716" y="4948250"/>
              <a:ext cx="641967" cy="641967"/>
            </a:xfrm>
            <a:prstGeom prst="rect">
              <a:avLst/>
            </a:prstGeom>
          </p:spPr>
        </p:pic>
        <p:sp>
          <p:nvSpPr>
            <p:cNvPr id="21" name="Tekstvak 20">
              <a:extLst>
                <a:ext uri="{FF2B5EF4-FFF2-40B4-BE49-F238E27FC236}">
                  <a16:creationId xmlns:a16="http://schemas.microsoft.com/office/drawing/2014/main" id="{6D3F35E6-36CF-D0F4-B778-4470C5B3179B}"/>
                </a:ext>
              </a:extLst>
            </p:cNvPr>
            <p:cNvSpPr txBox="1"/>
            <p:nvPr/>
          </p:nvSpPr>
          <p:spPr>
            <a:xfrm>
              <a:off x="5504509" y="4836421"/>
              <a:ext cx="892367" cy="923330"/>
            </a:xfrm>
            <a:prstGeom prst="rect">
              <a:avLst/>
            </a:prstGeom>
            <a:noFill/>
          </p:spPr>
          <p:txBody>
            <a:bodyPr wrap="square" lIns="0" tIns="0" rIns="0" bIns="0" rtlCol="0">
              <a:spAutoFit/>
            </a:bodyPr>
            <a:lstStyle/>
            <a:p>
              <a:r>
                <a:rPr lang="en-GB" sz="6000" dirty="0">
                  <a:solidFill>
                    <a:srgbClr val="E3000B"/>
                  </a:solidFill>
                </a:rPr>
                <a:t>X</a:t>
              </a:r>
              <a:endParaRPr lang="en-GB" sz="4800" dirty="0">
                <a:solidFill>
                  <a:srgbClr val="E3000B"/>
                </a:solidFill>
              </a:endParaRPr>
            </a:p>
          </p:txBody>
        </p:sp>
      </p:grpSp>
      <p:sp>
        <p:nvSpPr>
          <p:cNvPr id="6" name="Rechthoek: afgeronde hoeken 5">
            <a:extLst>
              <a:ext uri="{FF2B5EF4-FFF2-40B4-BE49-F238E27FC236}">
                <a16:creationId xmlns:a16="http://schemas.microsoft.com/office/drawing/2014/main" id="{DDA36331-E3A3-58C8-BA6F-CE6784B1643D}"/>
              </a:ext>
            </a:extLst>
          </p:cNvPr>
          <p:cNvSpPr/>
          <p:nvPr/>
        </p:nvSpPr>
        <p:spPr>
          <a:xfrm>
            <a:off x="4838700" y="2273300"/>
            <a:ext cx="1778000" cy="955700"/>
          </a:xfrm>
          <a:prstGeom prst="roundRect">
            <a:avLst/>
          </a:prstGeom>
          <a:solidFill>
            <a:schemeClr val="bg1"/>
          </a:solidFill>
          <a:ln w="28575">
            <a:solidFill>
              <a:srgbClr val="730E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Editor</a:t>
            </a:r>
          </a:p>
        </p:txBody>
      </p:sp>
      <p:sp>
        <p:nvSpPr>
          <p:cNvPr id="2" name="Rechthoek: afgeronde hoeken 1">
            <a:extLst>
              <a:ext uri="{FF2B5EF4-FFF2-40B4-BE49-F238E27FC236}">
                <a16:creationId xmlns:a16="http://schemas.microsoft.com/office/drawing/2014/main" id="{DF3EBBB2-BE01-4917-B731-5217FC42367C}"/>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External review</a:t>
            </a:r>
          </a:p>
        </p:txBody>
      </p:sp>
    </p:spTree>
    <p:extLst>
      <p:ext uri="{BB962C8B-B14F-4D97-AF65-F5344CB8AC3E}">
        <p14:creationId xmlns:p14="http://schemas.microsoft.com/office/powerpoint/2010/main" val="266733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nodeType="clickEffect">
                                  <p:stCondLst>
                                    <p:cond delay="0"/>
                                  </p:stCondLst>
                                  <p:childTnLst>
                                    <p:animMotion origin="layout" path="M 5.55112E-17 -1.11022E-16 L 0.06706 -0.18704 C 0.08099 -0.22917 0.10195 -0.25185 0.12396 -0.25185 C 0.14896 -0.25185 0.16901 -0.22917 0.18294 -0.18704 L 0.25 -1.11022E-16 " pathEditMode="relative" rAng="0" ptsTypes="AAAAA">
                                      <p:cBhvr>
                                        <p:cTn id="6" dur="2000" fill="hold"/>
                                        <p:tgtEl>
                                          <p:spTgt spid="8"/>
                                        </p:tgtEl>
                                        <p:attrNameLst>
                                          <p:attrName>ppt_x</p:attrName>
                                          <p:attrName>ppt_y</p:attrName>
                                        </p:attrNameLst>
                                      </p:cBhvr>
                                      <p:rCtr x="12500" y="-12593"/>
                                    </p:animMotion>
                                  </p:childTnLst>
                                </p:cTn>
                              </p:par>
                              <p:par>
                                <p:cTn id="7" presetID="8" presetClass="emph" presetSubtype="0" fill="hold" nodeType="withEffect">
                                  <p:stCondLst>
                                    <p:cond delay="0"/>
                                  </p:stCondLst>
                                  <p:childTnLst>
                                    <p:animRot by="7200000">
                                      <p:cBhvr>
                                        <p:cTn id="8"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external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2" name="Tijdelijke aanduiding voor inhoud 1">
            <a:extLst>
              <a:ext uri="{FF2B5EF4-FFF2-40B4-BE49-F238E27FC236}">
                <a16:creationId xmlns:a16="http://schemas.microsoft.com/office/drawing/2014/main" id="{81C72E2A-F0F0-349C-CB62-016D013A1051}"/>
              </a:ext>
            </a:extLst>
          </p:cNvPr>
          <p:cNvSpPr>
            <a:spLocks noGrp="1"/>
          </p:cNvSpPr>
          <p:nvPr>
            <p:ph idx="1"/>
          </p:nvPr>
        </p:nvSpPr>
        <p:spPr>
          <a:xfrm>
            <a:off x="1066027" y="1628800"/>
            <a:ext cx="10062000" cy="4212000"/>
          </a:xfrm>
        </p:spPr>
        <p:txBody>
          <a:bodyPr>
            <a:normAutofit/>
          </a:bodyPr>
          <a:lstStyle/>
          <a:p>
            <a:pPr marL="0" indent="0">
              <a:buNone/>
            </a:pPr>
            <a:endParaRPr lang="en-GB" sz="2000" dirty="0"/>
          </a:p>
          <a:p>
            <a:pPr marL="0" indent="0">
              <a:buNone/>
            </a:pPr>
            <a:r>
              <a:rPr lang="en-GB" sz="2000" dirty="0"/>
              <a:t>Please review “</a:t>
            </a:r>
            <a:r>
              <a:rPr lang="en-US" sz="2000" dirty="0"/>
              <a:t>Treasures and Treasure Hunters: A Historical Odyssey” using</a:t>
            </a:r>
          </a:p>
          <a:p>
            <a:pPr marL="0" indent="0">
              <a:buNone/>
            </a:pPr>
            <a:r>
              <a:rPr lang="en-US" sz="2000" dirty="0"/>
              <a:t>  </a:t>
            </a:r>
            <a:endParaRPr lang="en-GB" sz="2000" dirty="0"/>
          </a:p>
          <a:p>
            <a:pPr marL="0" indent="0" algn="ctr">
              <a:buNone/>
            </a:pPr>
            <a:r>
              <a:rPr lang="en-GB" sz="2800" dirty="0"/>
              <a:t>[link provided only in course]</a:t>
            </a:r>
            <a:endParaRPr lang="en-GB" sz="2000" dirty="0"/>
          </a:p>
          <a:p>
            <a:pPr marL="0" indent="0">
              <a:buNone/>
            </a:pPr>
            <a:endParaRPr lang="en-GB" sz="2000" dirty="0"/>
          </a:p>
          <a:p>
            <a:pPr marL="0" indent="0">
              <a:buNone/>
            </a:pPr>
            <a:r>
              <a:rPr lang="en-GB" sz="2000" dirty="0"/>
              <a:t>Exercise:</a:t>
            </a:r>
          </a:p>
          <a:p>
            <a:pPr marL="457200" indent="-457200">
              <a:buFont typeface="+mj-lt"/>
              <a:buAutoNum type="arabicPeriod"/>
            </a:pPr>
            <a:r>
              <a:rPr lang="en-GB" sz="2000" dirty="0"/>
              <a:t>Experience what an external reviewer sees</a:t>
            </a:r>
          </a:p>
          <a:p>
            <a:pPr marL="457200" indent="-457200">
              <a:buFont typeface="+mj-lt"/>
              <a:buAutoNum type="arabicPeriod"/>
            </a:pPr>
            <a:r>
              <a:rPr lang="en-GB" sz="2000" dirty="0"/>
              <a:t>Bonus: Check if I have prepared my collection properly</a:t>
            </a:r>
          </a:p>
          <a:p>
            <a:endParaRPr lang="en-GB" sz="2000" dirty="0"/>
          </a:p>
          <a:p>
            <a:pPr marL="0" indent="0">
              <a:buNone/>
            </a:pPr>
            <a:endParaRPr lang="nl-NL" sz="2000" dirty="0"/>
          </a:p>
        </p:txBody>
      </p:sp>
      <p:sp>
        <p:nvSpPr>
          <p:cNvPr id="5" name="Rechthoek: afgeronde hoeken 4">
            <a:extLst>
              <a:ext uri="{FF2B5EF4-FFF2-40B4-BE49-F238E27FC236}">
                <a16:creationId xmlns:a16="http://schemas.microsoft.com/office/drawing/2014/main" id="{82C7B4AD-C424-7871-20C8-0CAE76E8567E}"/>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External review</a:t>
            </a:r>
          </a:p>
        </p:txBody>
      </p:sp>
    </p:spTree>
    <p:extLst>
      <p:ext uri="{BB962C8B-B14F-4D97-AF65-F5344CB8AC3E}">
        <p14:creationId xmlns:p14="http://schemas.microsoft.com/office/powerpoint/2010/main" val="514171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external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2" name="Tijdelijke aanduiding voor inhoud 1">
            <a:extLst>
              <a:ext uri="{FF2B5EF4-FFF2-40B4-BE49-F238E27FC236}">
                <a16:creationId xmlns:a16="http://schemas.microsoft.com/office/drawing/2014/main" id="{81C72E2A-F0F0-349C-CB62-016D013A1051}"/>
              </a:ext>
            </a:extLst>
          </p:cNvPr>
          <p:cNvSpPr>
            <a:spLocks noGrp="1"/>
          </p:cNvSpPr>
          <p:nvPr>
            <p:ph idx="1"/>
          </p:nvPr>
        </p:nvSpPr>
        <p:spPr>
          <a:xfrm>
            <a:off x="1066027" y="1628800"/>
            <a:ext cx="10062000" cy="4212000"/>
          </a:xfrm>
        </p:spPr>
        <p:txBody>
          <a:bodyPr>
            <a:normAutofit/>
          </a:bodyPr>
          <a:lstStyle/>
          <a:p>
            <a:pPr marL="0" indent="0">
              <a:buNone/>
            </a:pPr>
            <a:r>
              <a:rPr lang="nl-NL" sz="2000" dirty="0" err="1"/>
              <a:t>From</a:t>
            </a:r>
            <a:r>
              <a:rPr lang="nl-NL" sz="2000" dirty="0"/>
              <a:t> </a:t>
            </a:r>
            <a:r>
              <a:rPr lang="nl-NL" sz="2000" dirty="0" err="1"/>
              <a:t>reviewer</a:t>
            </a:r>
            <a:r>
              <a:rPr lang="nl-NL" sz="2000" dirty="0"/>
              <a:t> side:</a:t>
            </a:r>
          </a:p>
          <a:p>
            <a:pPr marL="0" indent="0">
              <a:buNone/>
            </a:pPr>
            <a:endParaRPr lang="nl-NL" sz="2000" dirty="0"/>
          </a:p>
          <a:p>
            <a:pPr>
              <a:buFontTx/>
              <a:buChar char="-"/>
            </a:pPr>
            <a:r>
              <a:rPr lang="nl-NL" sz="2000" b="1" dirty="0" err="1">
                <a:solidFill>
                  <a:srgbClr val="004C6D"/>
                </a:solidFill>
                <a:highlight>
                  <a:srgbClr val="8BCBEB"/>
                </a:highlight>
              </a:rPr>
              <a:t>Reviewer</a:t>
            </a:r>
            <a:r>
              <a:rPr lang="nl-NL" sz="2000" b="1" dirty="0">
                <a:solidFill>
                  <a:srgbClr val="004C6D"/>
                </a:solidFill>
                <a:highlight>
                  <a:srgbClr val="8BCBEB"/>
                </a:highlight>
              </a:rPr>
              <a:t> data access </a:t>
            </a:r>
            <a:r>
              <a:rPr lang="nl-NL" sz="2000" b="1" dirty="0" err="1">
                <a:solidFill>
                  <a:srgbClr val="004C6D"/>
                </a:solidFill>
                <a:highlight>
                  <a:srgbClr val="8BCBEB"/>
                </a:highlight>
              </a:rPr>
              <a:t>note</a:t>
            </a:r>
            <a:r>
              <a:rPr lang="nl-NL" sz="2000" b="1" dirty="0">
                <a:solidFill>
                  <a:srgbClr val="004C6D"/>
                </a:solidFill>
              </a:rPr>
              <a:t> </a:t>
            </a:r>
            <a:r>
              <a:rPr lang="nl-NL" sz="2000" dirty="0"/>
              <a:t>&gt; </a:t>
            </a:r>
            <a:r>
              <a:rPr lang="nl-NL" sz="2000" dirty="0" err="1"/>
              <a:t>conditions</a:t>
            </a:r>
            <a:r>
              <a:rPr lang="nl-NL" sz="2000" dirty="0"/>
              <a:t> of </a:t>
            </a:r>
            <a:r>
              <a:rPr lang="nl-NL" sz="2000" dirty="0" err="1"/>
              <a:t>use</a:t>
            </a:r>
            <a:r>
              <a:rPr lang="nl-NL" sz="2000" dirty="0"/>
              <a:t> (review </a:t>
            </a:r>
            <a:r>
              <a:rPr lang="nl-NL" sz="2000" dirty="0" err="1"/>
              <a:t>purpose</a:t>
            </a:r>
            <a:r>
              <a:rPr lang="nl-NL" sz="2000" dirty="0"/>
              <a:t> </a:t>
            </a:r>
            <a:r>
              <a:rPr lang="nl-NL" sz="2000" dirty="0" err="1"/>
              <a:t>only</a:t>
            </a:r>
            <a:r>
              <a:rPr lang="nl-NL" sz="2000" dirty="0"/>
              <a:t>)</a:t>
            </a:r>
          </a:p>
          <a:p>
            <a:pPr>
              <a:buFontTx/>
              <a:buChar char="-"/>
            </a:pPr>
            <a:endParaRPr lang="nl-NL" sz="2000" dirty="0"/>
          </a:p>
          <a:p>
            <a:pPr>
              <a:buFontTx/>
              <a:buChar char="-"/>
            </a:pPr>
            <a:r>
              <a:rPr lang="nl-NL" sz="2000" dirty="0" err="1"/>
              <a:t>Notice</a:t>
            </a:r>
            <a:r>
              <a:rPr lang="nl-NL" sz="2000" dirty="0"/>
              <a:t> </a:t>
            </a:r>
            <a:r>
              <a:rPr lang="nl-NL" sz="2000" dirty="0" err="1"/>
              <a:t>your</a:t>
            </a:r>
            <a:r>
              <a:rPr lang="nl-NL" sz="2000" dirty="0"/>
              <a:t> ‘name’ &gt; </a:t>
            </a:r>
          </a:p>
          <a:p>
            <a:pPr>
              <a:buFontTx/>
              <a:buChar char="-"/>
            </a:pPr>
            <a:endParaRPr lang="nl-NL" sz="2000" dirty="0"/>
          </a:p>
          <a:p>
            <a:pPr>
              <a:buFontTx/>
              <a:buChar char="-"/>
            </a:pPr>
            <a:r>
              <a:rPr lang="nl-NL" sz="2000" dirty="0" err="1"/>
              <a:t>Reviewers</a:t>
            </a:r>
            <a:r>
              <a:rPr lang="nl-NL" sz="2000" dirty="0"/>
              <a:t> </a:t>
            </a:r>
            <a:r>
              <a:rPr lang="nl-NL" sz="2000" dirty="0" err="1"/>
              <a:t>can</a:t>
            </a:r>
            <a:r>
              <a:rPr lang="nl-NL" sz="2000" dirty="0"/>
              <a:t> view (download) </a:t>
            </a:r>
            <a:r>
              <a:rPr lang="nl-NL" sz="2000" dirty="0" err="1"/>
              <a:t>all</a:t>
            </a:r>
            <a:r>
              <a:rPr lang="nl-NL" sz="2000" dirty="0"/>
              <a:t> files</a:t>
            </a:r>
          </a:p>
          <a:p>
            <a:pPr>
              <a:buFontTx/>
              <a:buChar char="-"/>
            </a:pPr>
            <a:endParaRPr lang="nl-NL" sz="2000" dirty="0"/>
          </a:p>
          <a:p>
            <a:pPr>
              <a:buFontTx/>
              <a:buChar char="-"/>
            </a:pPr>
            <a:r>
              <a:rPr lang="nl-NL" sz="2000" dirty="0" err="1"/>
              <a:t>Cannot</a:t>
            </a:r>
            <a:r>
              <a:rPr lang="nl-NL" sz="2000" dirty="0"/>
              <a:t> </a:t>
            </a:r>
            <a:r>
              <a:rPr lang="nl-NL" sz="2000" dirty="0" err="1"/>
              <a:t>see</a:t>
            </a:r>
            <a:r>
              <a:rPr lang="nl-NL" sz="2000" dirty="0"/>
              <a:t> </a:t>
            </a:r>
            <a:r>
              <a:rPr lang="nl-NL" sz="2000" dirty="0" err="1"/>
              <a:t>some</a:t>
            </a:r>
            <a:r>
              <a:rPr lang="nl-NL" sz="2000" dirty="0"/>
              <a:t> metadata fields </a:t>
            </a:r>
            <a:r>
              <a:rPr lang="nl-NL" sz="2000" dirty="0" err="1"/>
              <a:t>under</a:t>
            </a:r>
            <a:r>
              <a:rPr lang="nl-NL" sz="2000" dirty="0"/>
              <a:t> </a:t>
            </a:r>
            <a:r>
              <a:rPr lang="nl-NL" sz="2000" dirty="0" err="1"/>
              <a:t>the</a:t>
            </a:r>
            <a:r>
              <a:rPr lang="nl-NL" sz="2000" dirty="0"/>
              <a:t> metadata tab (e.g. </a:t>
            </a:r>
            <a:r>
              <a:rPr lang="nl-NL" sz="2000" dirty="0" err="1"/>
              <a:t>Authors</a:t>
            </a:r>
            <a:r>
              <a:rPr lang="nl-NL" sz="2000" dirty="0"/>
              <a:t>, managers, </a:t>
            </a:r>
            <a:r>
              <a:rPr lang="nl-NL" sz="2000" dirty="0" err="1"/>
              <a:t>associated</a:t>
            </a:r>
            <a:r>
              <a:rPr lang="nl-NL" sz="2000" dirty="0"/>
              <a:t> </a:t>
            </a:r>
            <a:r>
              <a:rPr lang="nl-NL" sz="2000" dirty="0" err="1"/>
              <a:t>materials</a:t>
            </a:r>
            <a:r>
              <a:rPr lang="nl-NL" sz="2000" dirty="0"/>
              <a:t>)</a:t>
            </a:r>
          </a:p>
          <a:p>
            <a:pPr marL="0" indent="0">
              <a:buNone/>
            </a:pPr>
            <a:endParaRPr lang="nl-NL" sz="2000" dirty="0"/>
          </a:p>
        </p:txBody>
      </p:sp>
      <p:pic>
        <p:nvPicPr>
          <p:cNvPr id="6" name="Afbeelding 5">
            <a:extLst>
              <a:ext uri="{FF2B5EF4-FFF2-40B4-BE49-F238E27FC236}">
                <a16:creationId xmlns:a16="http://schemas.microsoft.com/office/drawing/2014/main" id="{C53196B6-FB8B-C45B-E648-94B8F88A76B2}"/>
              </a:ext>
            </a:extLst>
          </p:cNvPr>
          <p:cNvPicPr>
            <a:picLocks noChangeAspect="1"/>
          </p:cNvPicPr>
          <p:nvPr/>
        </p:nvPicPr>
        <p:blipFill rotWithShape="1">
          <a:blip r:embed="rId3"/>
          <a:srcRect t="15515" b="19817"/>
          <a:stretch/>
        </p:blipFill>
        <p:spPr>
          <a:xfrm>
            <a:off x="3968115" y="3200400"/>
            <a:ext cx="2944754" cy="472441"/>
          </a:xfrm>
          <a:prstGeom prst="rect">
            <a:avLst/>
          </a:prstGeom>
        </p:spPr>
      </p:pic>
      <p:sp>
        <p:nvSpPr>
          <p:cNvPr id="11" name="Rechthoek: afgeronde hoeken 10">
            <a:extLst>
              <a:ext uri="{FF2B5EF4-FFF2-40B4-BE49-F238E27FC236}">
                <a16:creationId xmlns:a16="http://schemas.microsoft.com/office/drawing/2014/main" id="{234ED1C5-090A-7667-00E1-81084429F4EB}"/>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External review</a:t>
            </a:r>
          </a:p>
        </p:txBody>
      </p:sp>
    </p:spTree>
    <p:extLst>
      <p:ext uri="{BB962C8B-B14F-4D97-AF65-F5344CB8AC3E}">
        <p14:creationId xmlns:p14="http://schemas.microsoft.com/office/powerpoint/2010/main" val="2229202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external</a:t>
            </a:r>
            <a:r>
              <a:rPr lang="nl-NL" dirty="0"/>
              <a:t> review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2" name="Tijdelijke aanduiding voor inhoud 1">
            <a:extLst>
              <a:ext uri="{FF2B5EF4-FFF2-40B4-BE49-F238E27FC236}">
                <a16:creationId xmlns:a16="http://schemas.microsoft.com/office/drawing/2014/main" id="{81C72E2A-F0F0-349C-CB62-016D013A1051}"/>
              </a:ext>
            </a:extLst>
          </p:cNvPr>
          <p:cNvSpPr>
            <a:spLocks noGrp="1"/>
          </p:cNvSpPr>
          <p:nvPr>
            <p:ph idx="1"/>
          </p:nvPr>
        </p:nvSpPr>
        <p:spPr>
          <a:xfrm>
            <a:off x="1066027" y="1628800"/>
            <a:ext cx="10062000" cy="4212000"/>
          </a:xfrm>
        </p:spPr>
        <p:txBody>
          <a:bodyPr>
            <a:normAutofit/>
          </a:bodyPr>
          <a:lstStyle/>
          <a:p>
            <a:pPr marL="0" indent="0">
              <a:buNone/>
            </a:pPr>
            <a:r>
              <a:rPr lang="nl-NL" sz="2000" dirty="0" err="1"/>
              <a:t>From</a:t>
            </a:r>
            <a:r>
              <a:rPr lang="nl-NL" sz="2000" dirty="0"/>
              <a:t> </a:t>
            </a:r>
            <a:r>
              <a:rPr lang="nl-NL" sz="2000" dirty="0" err="1"/>
              <a:t>manager’s</a:t>
            </a:r>
            <a:r>
              <a:rPr lang="nl-NL" sz="2000" dirty="0"/>
              <a:t> side:</a:t>
            </a:r>
          </a:p>
          <a:p>
            <a:pPr>
              <a:buFontTx/>
              <a:buChar char="-"/>
            </a:pPr>
            <a:r>
              <a:rPr lang="nl-NL" sz="2000" dirty="0" err="1"/>
              <a:t>Reviewers</a:t>
            </a:r>
            <a:r>
              <a:rPr lang="nl-NL" sz="2000" dirty="0"/>
              <a:t> are </a:t>
            </a:r>
            <a:r>
              <a:rPr lang="nl-NL" sz="2000" dirty="0" err="1"/>
              <a:t>added</a:t>
            </a:r>
            <a:r>
              <a:rPr lang="nl-NL" sz="2000" dirty="0"/>
              <a:t> </a:t>
            </a:r>
            <a:r>
              <a:rPr lang="nl-NL" sz="2000" dirty="0" err="1"/>
              <a:t>to</a:t>
            </a:r>
            <a:r>
              <a:rPr lang="nl-NL" sz="2000" dirty="0"/>
              <a:t> </a:t>
            </a:r>
            <a:r>
              <a:rPr lang="nl-NL" sz="2000" dirty="0" err="1"/>
              <a:t>the</a:t>
            </a:r>
            <a:r>
              <a:rPr lang="nl-NL" sz="2000" dirty="0"/>
              <a:t> </a:t>
            </a:r>
            <a:r>
              <a:rPr lang="nl-NL" sz="2000" dirty="0" err="1"/>
              <a:t>collection</a:t>
            </a:r>
            <a:r>
              <a:rPr lang="nl-NL" sz="2000" dirty="0"/>
              <a:t> as viewers </a:t>
            </a:r>
            <a:r>
              <a:rPr lang="nl-NL" sz="2000" dirty="0" err="1"/>
              <a:t>under</a:t>
            </a:r>
            <a:r>
              <a:rPr lang="nl-NL" sz="2000" dirty="0"/>
              <a:t> </a:t>
            </a:r>
            <a:r>
              <a:rPr lang="nl-NL" sz="2000" dirty="0" err="1"/>
              <a:t>the</a:t>
            </a:r>
            <a:r>
              <a:rPr lang="nl-NL" sz="2000" dirty="0"/>
              <a:t> name ‘</a:t>
            </a:r>
            <a:r>
              <a:rPr lang="nl-NL" sz="2000" dirty="0" err="1"/>
              <a:t>Reviewer</a:t>
            </a:r>
            <a:r>
              <a:rPr lang="nl-NL" sz="2000" dirty="0"/>
              <a:t>’:</a:t>
            </a:r>
          </a:p>
          <a:p>
            <a:pPr>
              <a:buFontTx/>
              <a:buChar char="-"/>
            </a:pPr>
            <a:endParaRPr lang="nl-NL" sz="2000" dirty="0"/>
          </a:p>
          <a:p>
            <a:pPr>
              <a:buFontTx/>
              <a:buChar char="-"/>
            </a:pPr>
            <a:endParaRPr lang="nl-NL" sz="2000" dirty="0"/>
          </a:p>
          <a:p>
            <a:pPr>
              <a:buFontTx/>
              <a:buChar char="-"/>
            </a:pPr>
            <a:endParaRPr lang="nl-NL" sz="2000" dirty="0"/>
          </a:p>
          <a:p>
            <a:pPr>
              <a:buFontTx/>
              <a:buChar char="-"/>
            </a:pPr>
            <a:r>
              <a:rPr lang="nl-NL" sz="2000" dirty="0" err="1"/>
              <a:t>Reviewers</a:t>
            </a:r>
            <a:r>
              <a:rPr lang="nl-NL" sz="2000" dirty="0"/>
              <a:t> are </a:t>
            </a:r>
            <a:r>
              <a:rPr lang="nl-NL" sz="2000" dirty="0" err="1"/>
              <a:t>shown</a:t>
            </a:r>
            <a:r>
              <a:rPr lang="nl-NL" sz="2000" dirty="0"/>
              <a:t> in </a:t>
            </a:r>
            <a:r>
              <a:rPr lang="nl-NL" sz="2000" dirty="0" err="1"/>
              <a:t>history</a:t>
            </a:r>
            <a:r>
              <a:rPr lang="nl-NL" sz="2000" dirty="0"/>
              <a:t> as ‘</a:t>
            </a:r>
            <a:r>
              <a:rPr lang="nl-NL" sz="2000" dirty="0" err="1"/>
              <a:t>Reviewer</a:t>
            </a:r>
            <a:r>
              <a:rPr lang="nl-NL" sz="2000" dirty="0"/>
              <a:t>’: </a:t>
            </a:r>
          </a:p>
        </p:txBody>
      </p:sp>
      <p:pic>
        <p:nvPicPr>
          <p:cNvPr id="10" name="Afbeelding 9">
            <a:extLst>
              <a:ext uri="{FF2B5EF4-FFF2-40B4-BE49-F238E27FC236}">
                <a16:creationId xmlns:a16="http://schemas.microsoft.com/office/drawing/2014/main" id="{7C1A232E-2037-4159-CE60-175EA20564BB}"/>
              </a:ext>
            </a:extLst>
          </p:cNvPr>
          <p:cNvPicPr>
            <a:picLocks noChangeAspect="1"/>
          </p:cNvPicPr>
          <p:nvPr/>
        </p:nvPicPr>
        <p:blipFill>
          <a:blip r:embed="rId3"/>
          <a:stretch>
            <a:fillRect/>
          </a:stretch>
        </p:blipFill>
        <p:spPr>
          <a:xfrm>
            <a:off x="2314181" y="4209775"/>
            <a:ext cx="7562850" cy="1857375"/>
          </a:xfrm>
          <a:prstGeom prst="rect">
            <a:avLst/>
          </a:prstGeom>
          <a:ln w="12700">
            <a:solidFill>
              <a:srgbClr val="BE311A"/>
            </a:solidFill>
          </a:ln>
        </p:spPr>
      </p:pic>
      <p:pic>
        <p:nvPicPr>
          <p:cNvPr id="8" name="Afbeelding 7">
            <a:extLst>
              <a:ext uri="{FF2B5EF4-FFF2-40B4-BE49-F238E27FC236}">
                <a16:creationId xmlns:a16="http://schemas.microsoft.com/office/drawing/2014/main" id="{07158898-43FA-5D35-BDDD-77755E90132E}"/>
              </a:ext>
            </a:extLst>
          </p:cNvPr>
          <p:cNvPicPr>
            <a:picLocks noChangeAspect="1"/>
          </p:cNvPicPr>
          <p:nvPr/>
        </p:nvPicPr>
        <p:blipFill>
          <a:blip r:embed="rId4"/>
          <a:stretch>
            <a:fillRect/>
          </a:stretch>
        </p:blipFill>
        <p:spPr>
          <a:xfrm>
            <a:off x="4407600" y="2482925"/>
            <a:ext cx="3352800" cy="1104900"/>
          </a:xfrm>
          <a:prstGeom prst="rect">
            <a:avLst/>
          </a:prstGeom>
          <a:ln w="12700">
            <a:solidFill>
              <a:srgbClr val="BE311A"/>
            </a:solidFill>
          </a:ln>
        </p:spPr>
      </p:pic>
      <p:sp>
        <p:nvSpPr>
          <p:cNvPr id="5" name="Rechthoek: afgeronde hoeken 4">
            <a:extLst>
              <a:ext uri="{FF2B5EF4-FFF2-40B4-BE49-F238E27FC236}">
                <a16:creationId xmlns:a16="http://schemas.microsoft.com/office/drawing/2014/main" id="{1BD56521-5380-0D99-73D0-544991366AEA}"/>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External review</a:t>
            </a:r>
          </a:p>
        </p:txBody>
      </p:sp>
    </p:spTree>
    <p:extLst>
      <p:ext uri="{BB962C8B-B14F-4D97-AF65-F5344CB8AC3E}">
        <p14:creationId xmlns:p14="http://schemas.microsoft.com/office/powerpoint/2010/main" val="199082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grpSp>
        <p:nvGrpSpPr>
          <p:cNvPr id="49" name="Groep 48">
            <a:extLst>
              <a:ext uri="{FF2B5EF4-FFF2-40B4-BE49-F238E27FC236}">
                <a16:creationId xmlns:a16="http://schemas.microsoft.com/office/drawing/2014/main" id="{5480BFFD-7206-60E6-65A1-80FD602B2E11}"/>
              </a:ext>
            </a:extLst>
          </p:cNvPr>
          <p:cNvGrpSpPr/>
          <p:nvPr/>
        </p:nvGrpSpPr>
        <p:grpSpPr>
          <a:xfrm>
            <a:off x="919180" y="2946641"/>
            <a:ext cx="10352851" cy="2535169"/>
            <a:chOff x="919180" y="2946641"/>
            <a:chExt cx="10352851" cy="2535169"/>
          </a:xfrm>
        </p:grpSpPr>
        <p:sp>
          <p:nvSpPr>
            <p:cNvPr id="52" name="Rechthoek: afgeronde hoeken 51">
              <a:extLst>
                <a:ext uri="{FF2B5EF4-FFF2-40B4-BE49-F238E27FC236}">
                  <a16:creationId xmlns:a16="http://schemas.microsoft.com/office/drawing/2014/main" id="{E3FC365E-D2DE-A596-4E0D-071914EFCCDC}"/>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Editable</a:t>
              </a:r>
            </a:p>
          </p:txBody>
        </p:sp>
        <p:sp>
          <p:nvSpPr>
            <p:cNvPr id="53" name="Rechthoek: afgeronde hoeken 52">
              <a:extLst>
                <a:ext uri="{FF2B5EF4-FFF2-40B4-BE49-F238E27FC236}">
                  <a16:creationId xmlns:a16="http://schemas.microsoft.com/office/drawing/2014/main" id="{9E253CDB-F5D7-8C22-0C70-BA826A34EDC4}"/>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Internal review</a:t>
              </a:r>
            </a:p>
          </p:txBody>
        </p:sp>
        <p:sp>
          <p:nvSpPr>
            <p:cNvPr id="54" name="Rechthoek: afgeronde hoeken 53">
              <a:extLst>
                <a:ext uri="{FF2B5EF4-FFF2-40B4-BE49-F238E27FC236}">
                  <a16:creationId xmlns:a16="http://schemas.microsoft.com/office/drawing/2014/main" id="{0980117E-500C-6A40-F2F5-FBA6B9AAD1C0}"/>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External review</a:t>
              </a:r>
            </a:p>
          </p:txBody>
        </p:sp>
        <p:sp>
          <p:nvSpPr>
            <p:cNvPr id="55" name="Rechthoek: afgeronde hoeken 54">
              <a:extLst>
                <a:ext uri="{FF2B5EF4-FFF2-40B4-BE49-F238E27FC236}">
                  <a16:creationId xmlns:a16="http://schemas.microsoft.com/office/drawing/2014/main" id="{2228A896-F2F7-CDD7-1E92-B0B82E8122D3}"/>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Published</a:t>
              </a:r>
            </a:p>
          </p:txBody>
        </p:sp>
        <p:sp>
          <p:nvSpPr>
            <p:cNvPr id="56" name="Rechthoek: afgeronde hoeken 55">
              <a:extLst>
                <a:ext uri="{FF2B5EF4-FFF2-40B4-BE49-F238E27FC236}">
                  <a16:creationId xmlns:a16="http://schemas.microsoft.com/office/drawing/2014/main" id="{EFC9C7DE-FC90-F11A-E790-878D61A929A2}"/>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Archived</a:t>
              </a:r>
            </a:p>
          </p:txBody>
        </p:sp>
        <p:cxnSp>
          <p:nvCxnSpPr>
            <p:cNvPr id="57" name="Rechte verbindingslijn met pijl 56">
              <a:extLst>
                <a:ext uri="{FF2B5EF4-FFF2-40B4-BE49-F238E27FC236}">
                  <a16:creationId xmlns:a16="http://schemas.microsoft.com/office/drawing/2014/main" id="{FCCB4801-7044-ECB6-F990-E59011277C4B}"/>
                </a:ext>
              </a:extLst>
            </p:cNvPr>
            <p:cNvCxnSpPr>
              <a:cxnSpLocks/>
              <a:stCxn id="54" idx="3"/>
              <a:endCxn id="55"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58" name="Rechte verbindingslijn met pijl 57">
              <a:extLst>
                <a:ext uri="{FF2B5EF4-FFF2-40B4-BE49-F238E27FC236}">
                  <a16:creationId xmlns:a16="http://schemas.microsoft.com/office/drawing/2014/main" id="{D7C60718-514C-6D1B-93AE-7EB8D8C1EE6A}"/>
                </a:ext>
              </a:extLst>
            </p:cNvPr>
            <p:cNvCxnSpPr>
              <a:cxnSpLocks/>
              <a:stCxn id="52" idx="3"/>
              <a:endCxn id="53"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59" name="Verbindingslijn: gebogen 58">
              <a:extLst>
                <a:ext uri="{FF2B5EF4-FFF2-40B4-BE49-F238E27FC236}">
                  <a16:creationId xmlns:a16="http://schemas.microsoft.com/office/drawing/2014/main" id="{9B500A60-C5A2-1BDB-510F-F147C7172396}"/>
                </a:ext>
              </a:extLst>
            </p:cNvPr>
            <p:cNvCxnSpPr>
              <a:cxnSpLocks/>
              <a:stCxn id="53" idx="3"/>
              <a:endCxn id="67"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60" name="Verbindingslijn: gebogen 59">
              <a:extLst>
                <a:ext uri="{FF2B5EF4-FFF2-40B4-BE49-F238E27FC236}">
                  <a16:creationId xmlns:a16="http://schemas.microsoft.com/office/drawing/2014/main" id="{B07BF575-EAD0-4F3D-F143-6A26EB7034DE}"/>
                </a:ext>
              </a:extLst>
            </p:cNvPr>
            <p:cNvCxnSpPr>
              <a:cxnSpLocks/>
              <a:stCxn id="53" idx="3"/>
              <a:endCxn id="56"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61" name="Rechthoek: afgeronde hoeken 60">
              <a:extLst>
                <a:ext uri="{FF2B5EF4-FFF2-40B4-BE49-F238E27FC236}">
                  <a16:creationId xmlns:a16="http://schemas.microsoft.com/office/drawing/2014/main" id="{E075853A-1FB1-6CB2-BC2B-DC2F9E860DFC}"/>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62" name="Rechthoek: afgeronde hoeken 61">
              <a:extLst>
                <a:ext uri="{FF2B5EF4-FFF2-40B4-BE49-F238E27FC236}">
                  <a16:creationId xmlns:a16="http://schemas.microsoft.com/office/drawing/2014/main" id="{16F3E764-1762-C8E8-FA49-40E10C5CD647}"/>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63" name="Tekstvak 62">
              <a:extLst>
                <a:ext uri="{FF2B5EF4-FFF2-40B4-BE49-F238E27FC236}">
                  <a16:creationId xmlns:a16="http://schemas.microsoft.com/office/drawing/2014/main" id="{A5E85695-F5D2-37F1-EDA4-63A74AAC9B89}"/>
                </a:ext>
              </a:extLst>
            </p:cNvPr>
            <p:cNvSpPr txBox="1"/>
            <p:nvPr/>
          </p:nvSpPr>
          <p:spPr>
            <a:xfrm>
              <a:off x="1605560" y="5112478"/>
              <a:ext cx="150909" cy="369332"/>
            </a:xfrm>
            <a:prstGeom prst="rect">
              <a:avLst/>
            </a:prstGeom>
            <a:noFill/>
          </p:spPr>
          <p:txBody>
            <a:bodyPr wrap="square" lIns="0" tIns="0" rIns="0" bIns="0" rtlCol="0">
              <a:spAutoFit/>
            </a:bodyPr>
            <a:lstStyle/>
            <a:p>
              <a:r>
                <a:rPr lang="en-GB" sz="2400" dirty="0"/>
                <a:t>1</a:t>
              </a:r>
            </a:p>
          </p:txBody>
        </p:sp>
        <p:sp>
          <p:nvSpPr>
            <p:cNvPr id="64" name="Tekstvak 63">
              <a:extLst>
                <a:ext uri="{FF2B5EF4-FFF2-40B4-BE49-F238E27FC236}">
                  <a16:creationId xmlns:a16="http://schemas.microsoft.com/office/drawing/2014/main" id="{4E3FC1B1-E927-F18C-826A-D64C5C75AD9C}"/>
                </a:ext>
              </a:extLst>
            </p:cNvPr>
            <p:cNvSpPr txBox="1"/>
            <p:nvPr/>
          </p:nvSpPr>
          <p:spPr>
            <a:xfrm>
              <a:off x="3710419" y="5112478"/>
              <a:ext cx="150909" cy="369332"/>
            </a:xfrm>
            <a:prstGeom prst="rect">
              <a:avLst/>
            </a:prstGeom>
            <a:noFill/>
          </p:spPr>
          <p:txBody>
            <a:bodyPr wrap="square" lIns="0" tIns="0" rIns="0" bIns="0" rtlCol="0">
              <a:spAutoFit/>
            </a:bodyPr>
            <a:lstStyle/>
            <a:p>
              <a:r>
                <a:rPr lang="en-GB" sz="2400" dirty="0"/>
                <a:t>2</a:t>
              </a:r>
            </a:p>
          </p:txBody>
        </p:sp>
        <p:sp>
          <p:nvSpPr>
            <p:cNvPr id="65" name="Tekstvak 64">
              <a:extLst>
                <a:ext uri="{FF2B5EF4-FFF2-40B4-BE49-F238E27FC236}">
                  <a16:creationId xmlns:a16="http://schemas.microsoft.com/office/drawing/2014/main" id="{FBD5B54F-2142-722A-A02F-9AFAE28B6918}"/>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t>4</a:t>
              </a:r>
            </a:p>
          </p:txBody>
        </p:sp>
        <p:sp>
          <p:nvSpPr>
            <p:cNvPr id="66" name="Tekstvak 65">
              <a:extLst>
                <a:ext uri="{FF2B5EF4-FFF2-40B4-BE49-F238E27FC236}">
                  <a16:creationId xmlns:a16="http://schemas.microsoft.com/office/drawing/2014/main" id="{6208FD72-4D4F-3C51-4FF6-D09BE49B0F29}"/>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t>5</a:t>
              </a:r>
            </a:p>
          </p:txBody>
        </p:sp>
        <p:sp>
          <p:nvSpPr>
            <p:cNvPr id="67" name="Rechthoek: afgeronde hoeken 66">
              <a:extLst>
                <a:ext uri="{FF2B5EF4-FFF2-40B4-BE49-F238E27FC236}">
                  <a16:creationId xmlns:a16="http://schemas.microsoft.com/office/drawing/2014/main" id="{C38142E7-EED2-18A3-5386-204750BECFFE}"/>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FAIR review</a:t>
              </a:r>
            </a:p>
          </p:txBody>
        </p:sp>
        <p:cxnSp>
          <p:nvCxnSpPr>
            <p:cNvPr id="68" name="Rechte verbindingslijn met pijl 67">
              <a:extLst>
                <a:ext uri="{FF2B5EF4-FFF2-40B4-BE49-F238E27FC236}">
                  <a16:creationId xmlns:a16="http://schemas.microsoft.com/office/drawing/2014/main" id="{3A7FA28D-89A2-DE5F-EB3C-49C3B51C188D}"/>
                </a:ext>
              </a:extLst>
            </p:cNvPr>
            <p:cNvCxnSpPr>
              <a:cxnSpLocks/>
              <a:stCxn id="67" idx="3"/>
              <a:endCxn id="54"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69" name="Tekstvak 68">
              <a:extLst>
                <a:ext uri="{FF2B5EF4-FFF2-40B4-BE49-F238E27FC236}">
                  <a16:creationId xmlns:a16="http://schemas.microsoft.com/office/drawing/2014/main" id="{257EEF29-3E2F-36EB-66A6-8B4DBF197751}"/>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t>3</a:t>
              </a:r>
            </a:p>
          </p:txBody>
        </p:sp>
      </p:grpSp>
    </p:spTree>
    <p:extLst>
      <p:ext uri="{BB962C8B-B14F-4D97-AF65-F5344CB8AC3E}">
        <p14:creationId xmlns:p14="http://schemas.microsoft.com/office/powerpoint/2010/main" val="323419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sp>
        <p:nvSpPr>
          <p:cNvPr id="80" name="Rechthoek: afgeronde hoeken 79">
            <a:extLst>
              <a:ext uri="{FF2B5EF4-FFF2-40B4-BE49-F238E27FC236}">
                <a16:creationId xmlns:a16="http://schemas.microsoft.com/office/drawing/2014/main" id="{49D5BC21-60A6-4A14-C4BB-DEBD1345C080}"/>
              </a:ext>
            </a:extLst>
          </p:cNvPr>
          <p:cNvSpPr/>
          <p:nvPr/>
        </p:nvSpPr>
        <p:spPr>
          <a:xfrm>
            <a:off x="919178" y="2684600"/>
            <a:ext cx="1523670" cy="801867"/>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schemeClr val="bg1">
                  <a:lumMod val="75000"/>
                </a:schemeClr>
              </a:solidFill>
            </a:endParaRPr>
          </a:p>
        </p:txBody>
      </p:sp>
      <p:grpSp>
        <p:nvGrpSpPr>
          <p:cNvPr id="81" name="Groep 80">
            <a:extLst>
              <a:ext uri="{FF2B5EF4-FFF2-40B4-BE49-F238E27FC236}">
                <a16:creationId xmlns:a16="http://schemas.microsoft.com/office/drawing/2014/main" id="{0C55491A-EA12-D79E-04FB-3CF63F22AD07}"/>
              </a:ext>
            </a:extLst>
          </p:cNvPr>
          <p:cNvGrpSpPr/>
          <p:nvPr/>
        </p:nvGrpSpPr>
        <p:grpSpPr>
          <a:xfrm>
            <a:off x="919180" y="2946641"/>
            <a:ext cx="10352851" cy="2535169"/>
            <a:chOff x="919180" y="2946641"/>
            <a:chExt cx="10352851" cy="2535169"/>
          </a:xfrm>
        </p:grpSpPr>
        <p:sp>
          <p:nvSpPr>
            <p:cNvPr id="82" name="Rechthoek: afgeronde hoeken 81">
              <a:extLst>
                <a:ext uri="{FF2B5EF4-FFF2-40B4-BE49-F238E27FC236}">
                  <a16:creationId xmlns:a16="http://schemas.microsoft.com/office/drawing/2014/main" id="{3BE7BB65-9B1B-9D2D-8DDC-5113733DF783}"/>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Editable</a:t>
              </a:r>
            </a:p>
          </p:txBody>
        </p:sp>
        <p:sp>
          <p:nvSpPr>
            <p:cNvPr id="83" name="Rechthoek: afgeronde hoeken 82">
              <a:extLst>
                <a:ext uri="{FF2B5EF4-FFF2-40B4-BE49-F238E27FC236}">
                  <a16:creationId xmlns:a16="http://schemas.microsoft.com/office/drawing/2014/main" id="{EB82AB93-9E97-E438-CCEE-1395C382A2DB}"/>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Internal review</a:t>
              </a:r>
            </a:p>
          </p:txBody>
        </p:sp>
        <p:sp>
          <p:nvSpPr>
            <p:cNvPr id="84" name="Rechthoek: afgeronde hoeken 83">
              <a:extLst>
                <a:ext uri="{FF2B5EF4-FFF2-40B4-BE49-F238E27FC236}">
                  <a16:creationId xmlns:a16="http://schemas.microsoft.com/office/drawing/2014/main" id="{DA0D021A-3004-F827-AE41-8064ABF1B7DD}"/>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External review</a:t>
              </a:r>
            </a:p>
          </p:txBody>
        </p:sp>
        <p:sp>
          <p:nvSpPr>
            <p:cNvPr id="85" name="Rechthoek: afgeronde hoeken 84">
              <a:extLst>
                <a:ext uri="{FF2B5EF4-FFF2-40B4-BE49-F238E27FC236}">
                  <a16:creationId xmlns:a16="http://schemas.microsoft.com/office/drawing/2014/main" id="{CB1BE78D-EE4B-ECDC-9A2C-15482AA12D22}"/>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Published</a:t>
              </a:r>
            </a:p>
          </p:txBody>
        </p:sp>
        <p:sp>
          <p:nvSpPr>
            <p:cNvPr id="86" name="Rechthoek: afgeronde hoeken 85">
              <a:extLst>
                <a:ext uri="{FF2B5EF4-FFF2-40B4-BE49-F238E27FC236}">
                  <a16:creationId xmlns:a16="http://schemas.microsoft.com/office/drawing/2014/main" id="{B79717F0-616A-CE39-BE1A-29C132B478B4}"/>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Archived</a:t>
              </a:r>
            </a:p>
          </p:txBody>
        </p:sp>
        <p:cxnSp>
          <p:nvCxnSpPr>
            <p:cNvPr id="87" name="Rechte verbindingslijn met pijl 86">
              <a:extLst>
                <a:ext uri="{FF2B5EF4-FFF2-40B4-BE49-F238E27FC236}">
                  <a16:creationId xmlns:a16="http://schemas.microsoft.com/office/drawing/2014/main" id="{37A4A84A-405C-3302-237E-95A294065E4B}"/>
                </a:ext>
              </a:extLst>
            </p:cNvPr>
            <p:cNvCxnSpPr>
              <a:cxnSpLocks/>
              <a:stCxn id="84" idx="3"/>
              <a:endCxn id="85"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88" name="Rechte verbindingslijn met pijl 87">
              <a:extLst>
                <a:ext uri="{FF2B5EF4-FFF2-40B4-BE49-F238E27FC236}">
                  <a16:creationId xmlns:a16="http://schemas.microsoft.com/office/drawing/2014/main" id="{0B20C006-F6EA-45ED-B6F7-BF815849DB0C}"/>
                </a:ext>
              </a:extLst>
            </p:cNvPr>
            <p:cNvCxnSpPr>
              <a:cxnSpLocks/>
              <a:stCxn id="82" idx="3"/>
              <a:endCxn id="83"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89" name="Verbindingslijn: gebogen 88">
              <a:extLst>
                <a:ext uri="{FF2B5EF4-FFF2-40B4-BE49-F238E27FC236}">
                  <a16:creationId xmlns:a16="http://schemas.microsoft.com/office/drawing/2014/main" id="{3CB933E4-7546-6873-64CC-303C2322CABE}"/>
                </a:ext>
              </a:extLst>
            </p:cNvPr>
            <p:cNvCxnSpPr>
              <a:cxnSpLocks/>
              <a:stCxn id="83" idx="3"/>
              <a:endCxn id="97"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90" name="Verbindingslijn: gebogen 89">
              <a:extLst>
                <a:ext uri="{FF2B5EF4-FFF2-40B4-BE49-F238E27FC236}">
                  <a16:creationId xmlns:a16="http://schemas.microsoft.com/office/drawing/2014/main" id="{74FEE868-FB61-B61E-4DD2-CD9C5BA08C7D}"/>
                </a:ext>
              </a:extLst>
            </p:cNvPr>
            <p:cNvCxnSpPr>
              <a:cxnSpLocks/>
              <a:stCxn id="83" idx="3"/>
              <a:endCxn id="86"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91" name="Rechthoek: afgeronde hoeken 90">
              <a:extLst>
                <a:ext uri="{FF2B5EF4-FFF2-40B4-BE49-F238E27FC236}">
                  <a16:creationId xmlns:a16="http://schemas.microsoft.com/office/drawing/2014/main" id="{45853B84-A57B-33D9-AFF8-5F9F2142FDE6}"/>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92" name="Rechthoek: afgeronde hoeken 91">
              <a:extLst>
                <a:ext uri="{FF2B5EF4-FFF2-40B4-BE49-F238E27FC236}">
                  <a16:creationId xmlns:a16="http://schemas.microsoft.com/office/drawing/2014/main" id="{FB005DF9-D2F0-DDFF-B23C-3BD3B67FEC84}"/>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93" name="Tekstvak 92">
              <a:extLst>
                <a:ext uri="{FF2B5EF4-FFF2-40B4-BE49-F238E27FC236}">
                  <a16:creationId xmlns:a16="http://schemas.microsoft.com/office/drawing/2014/main" id="{C242ECBB-5583-BE39-22BF-75E9012B768D}"/>
                </a:ext>
              </a:extLst>
            </p:cNvPr>
            <p:cNvSpPr txBox="1"/>
            <p:nvPr/>
          </p:nvSpPr>
          <p:spPr>
            <a:xfrm>
              <a:off x="1605558"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1</a:t>
              </a:r>
            </a:p>
          </p:txBody>
        </p:sp>
        <p:sp>
          <p:nvSpPr>
            <p:cNvPr id="94" name="Tekstvak 93">
              <a:extLst>
                <a:ext uri="{FF2B5EF4-FFF2-40B4-BE49-F238E27FC236}">
                  <a16:creationId xmlns:a16="http://schemas.microsoft.com/office/drawing/2014/main" id="{3A7FE547-CF24-4762-507E-A657917A296A}"/>
                </a:ext>
              </a:extLst>
            </p:cNvPr>
            <p:cNvSpPr txBox="1"/>
            <p:nvPr/>
          </p:nvSpPr>
          <p:spPr>
            <a:xfrm>
              <a:off x="3710419"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2</a:t>
              </a:r>
            </a:p>
          </p:txBody>
        </p:sp>
        <p:sp>
          <p:nvSpPr>
            <p:cNvPr id="95" name="Tekstvak 94">
              <a:extLst>
                <a:ext uri="{FF2B5EF4-FFF2-40B4-BE49-F238E27FC236}">
                  <a16:creationId xmlns:a16="http://schemas.microsoft.com/office/drawing/2014/main" id="{FC8E9E51-FE6A-A045-5371-38C242321B59}"/>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4</a:t>
              </a:r>
            </a:p>
          </p:txBody>
        </p:sp>
        <p:sp>
          <p:nvSpPr>
            <p:cNvPr id="96" name="Tekstvak 95">
              <a:extLst>
                <a:ext uri="{FF2B5EF4-FFF2-40B4-BE49-F238E27FC236}">
                  <a16:creationId xmlns:a16="http://schemas.microsoft.com/office/drawing/2014/main" id="{C12EA97E-1AA0-11D8-4DC6-8A60869CF83B}"/>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t>5</a:t>
              </a:r>
            </a:p>
          </p:txBody>
        </p:sp>
        <p:sp>
          <p:nvSpPr>
            <p:cNvPr id="97" name="Rechthoek: afgeronde hoeken 96">
              <a:extLst>
                <a:ext uri="{FF2B5EF4-FFF2-40B4-BE49-F238E27FC236}">
                  <a16:creationId xmlns:a16="http://schemas.microsoft.com/office/drawing/2014/main" id="{A4417E63-2F15-2469-E682-594E40E6B706}"/>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FAIR review</a:t>
              </a:r>
            </a:p>
          </p:txBody>
        </p:sp>
        <p:cxnSp>
          <p:nvCxnSpPr>
            <p:cNvPr id="98" name="Rechte verbindingslijn met pijl 97">
              <a:extLst>
                <a:ext uri="{FF2B5EF4-FFF2-40B4-BE49-F238E27FC236}">
                  <a16:creationId xmlns:a16="http://schemas.microsoft.com/office/drawing/2014/main" id="{0CE3DFA0-5176-8C8F-C381-012B39CD0097}"/>
                </a:ext>
              </a:extLst>
            </p:cNvPr>
            <p:cNvCxnSpPr>
              <a:cxnSpLocks/>
              <a:stCxn id="97" idx="3"/>
              <a:endCxn id="84"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99" name="Tekstvak 98">
              <a:extLst>
                <a:ext uri="{FF2B5EF4-FFF2-40B4-BE49-F238E27FC236}">
                  <a16:creationId xmlns:a16="http://schemas.microsoft.com/office/drawing/2014/main" id="{0700C30E-A9DD-3CE5-276C-63C82397D6EE}"/>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3</a:t>
              </a:r>
            </a:p>
          </p:txBody>
        </p:sp>
      </p:grpSp>
      <p:cxnSp>
        <p:nvCxnSpPr>
          <p:cNvPr id="100" name="Verbindingslijn: gebogen 99">
            <a:extLst>
              <a:ext uri="{FF2B5EF4-FFF2-40B4-BE49-F238E27FC236}">
                <a16:creationId xmlns:a16="http://schemas.microsoft.com/office/drawing/2014/main" id="{29A7D031-59DC-8655-A69F-275FD0205719}"/>
              </a:ext>
            </a:extLst>
          </p:cNvPr>
          <p:cNvCxnSpPr>
            <a:cxnSpLocks/>
            <a:stCxn id="83" idx="0"/>
            <a:endCxn id="82" idx="0"/>
          </p:cNvCxnSpPr>
          <p:nvPr/>
        </p:nvCxnSpPr>
        <p:spPr>
          <a:xfrm rot="16200000" flipV="1">
            <a:off x="2733444" y="2486634"/>
            <a:ext cx="2" cy="2104860"/>
          </a:xfrm>
          <a:prstGeom prst="bentConnector3">
            <a:avLst>
              <a:gd name="adj1" fmla="val 1143010000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01" name="Verbindingslijn: gebogen 100">
            <a:extLst>
              <a:ext uri="{FF2B5EF4-FFF2-40B4-BE49-F238E27FC236}">
                <a16:creationId xmlns:a16="http://schemas.microsoft.com/office/drawing/2014/main" id="{4EB36FA1-2698-375E-EE06-C6559073F15A}"/>
              </a:ext>
            </a:extLst>
          </p:cNvPr>
          <p:cNvCxnSpPr>
            <a:cxnSpLocks/>
            <a:stCxn id="97" idx="0"/>
          </p:cNvCxnSpPr>
          <p:nvPr/>
        </p:nvCxnSpPr>
        <p:spPr>
          <a:xfrm rot="16200000" flipH="1" flipV="1">
            <a:off x="3729364" y="898290"/>
            <a:ext cx="302503" cy="4399204"/>
          </a:xfrm>
          <a:prstGeom prst="bentConnector4">
            <a:avLst>
              <a:gd name="adj1" fmla="val -75569"/>
              <a:gd name="adj2" fmla="val 99970"/>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02" name="Verbindingslijn: gebogen 101">
            <a:extLst>
              <a:ext uri="{FF2B5EF4-FFF2-40B4-BE49-F238E27FC236}">
                <a16:creationId xmlns:a16="http://schemas.microsoft.com/office/drawing/2014/main" id="{9525D0B5-09EC-6202-7A61-8B4B703E407C}"/>
              </a:ext>
            </a:extLst>
          </p:cNvPr>
          <p:cNvCxnSpPr>
            <a:cxnSpLocks/>
            <a:stCxn id="84" idx="0"/>
            <a:endCxn id="80" idx="0"/>
          </p:cNvCxnSpPr>
          <p:nvPr/>
        </p:nvCxnSpPr>
        <p:spPr>
          <a:xfrm rot="16200000" flipV="1">
            <a:off x="4797416" y="-431802"/>
            <a:ext cx="271261" cy="6504065"/>
          </a:xfrm>
          <a:prstGeom prst="bentConnector3">
            <a:avLst>
              <a:gd name="adj1" fmla="val 184273"/>
            </a:avLst>
          </a:prstGeom>
          <a:ln w="28575">
            <a:solidFill>
              <a:srgbClr val="BE311A"/>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72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Published</a:t>
            </a:r>
            <a:r>
              <a:rPr lang="nl-NL" dirty="0"/>
              <a:t>/</a:t>
            </a:r>
            <a:r>
              <a:rPr lang="nl-NL" dirty="0" err="1"/>
              <a:t>Archived</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2" name="Tijdelijke aanduiding voor inhoud 1">
            <a:extLst>
              <a:ext uri="{FF2B5EF4-FFF2-40B4-BE49-F238E27FC236}">
                <a16:creationId xmlns:a16="http://schemas.microsoft.com/office/drawing/2014/main" id="{81C72E2A-F0F0-349C-CB62-016D013A1051}"/>
              </a:ext>
            </a:extLst>
          </p:cNvPr>
          <p:cNvSpPr>
            <a:spLocks noGrp="1"/>
          </p:cNvSpPr>
          <p:nvPr>
            <p:ph idx="1"/>
          </p:nvPr>
        </p:nvSpPr>
        <p:spPr>
          <a:xfrm>
            <a:off x="1066027" y="1628800"/>
            <a:ext cx="10049992" cy="1544058"/>
          </a:xfrm>
        </p:spPr>
        <p:txBody>
          <a:bodyPr numCol="1">
            <a:normAutofit/>
          </a:bodyPr>
          <a:lstStyle/>
          <a:p>
            <a:r>
              <a:rPr lang="nl-NL" sz="2000" dirty="0"/>
              <a:t>The DOI is </a:t>
            </a:r>
            <a:r>
              <a:rPr lang="nl-NL" sz="2000" dirty="0" err="1"/>
              <a:t>now</a:t>
            </a:r>
            <a:r>
              <a:rPr lang="nl-NL" sz="2000" dirty="0"/>
              <a:t> </a:t>
            </a:r>
            <a:r>
              <a:rPr lang="nl-NL" sz="2000" dirty="0" err="1"/>
              <a:t>active</a:t>
            </a:r>
            <a:endParaRPr lang="nl-NL" sz="2000" dirty="0"/>
          </a:p>
          <a:p>
            <a:r>
              <a:rPr lang="nl-NL" sz="2000" dirty="0"/>
              <a:t>Status is </a:t>
            </a:r>
            <a:r>
              <a:rPr lang="nl-NL" sz="2000" dirty="0" err="1"/>
              <a:t>read</a:t>
            </a:r>
            <a:r>
              <a:rPr lang="nl-NL" sz="2000" dirty="0"/>
              <a:t> </a:t>
            </a:r>
            <a:r>
              <a:rPr lang="nl-NL" sz="2000" dirty="0" err="1"/>
              <a:t>only</a:t>
            </a:r>
            <a:r>
              <a:rPr lang="nl-NL" sz="2000" dirty="0"/>
              <a:t>, </a:t>
            </a:r>
            <a:r>
              <a:rPr lang="nl-NL" sz="2000" dirty="0" err="1"/>
              <a:t>except</a:t>
            </a:r>
            <a:r>
              <a:rPr lang="nl-NL" sz="2000" dirty="0"/>
              <a:t> </a:t>
            </a:r>
            <a:r>
              <a:rPr lang="nl-NL" sz="2000" dirty="0" err="1"/>
              <a:t>some</a:t>
            </a:r>
            <a:r>
              <a:rPr lang="nl-NL" sz="2000" dirty="0"/>
              <a:t> metadata</a:t>
            </a:r>
          </a:p>
          <a:p>
            <a:r>
              <a:rPr lang="en-US" sz="2000" dirty="0"/>
              <a:t>The collection receives a version number</a:t>
            </a:r>
            <a:endParaRPr lang="nl-NL" sz="2000" dirty="0"/>
          </a:p>
          <a:p>
            <a:pPr marL="0" indent="0">
              <a:buNone/>
            </a:pPr>
            <a:endParaRPr lang="nl-NL" sz="2000" i="1" dirty="0"/>
          </a:p>
          <a:p>
            <a:pPr marL="0" indent="0">
              <a:buNone/>
            </a:pPr>
            <a:endParaRPr lang="nl-NL" sz="2000" i="1" dirty="0"/>
          </a:p>
        </p:txBody>
      </p:sp>
      <p:sp>
        <p:nvSpPr>
          <p:cNvPr id="13" name="Tijdelijke aanduiding voor inhoud 1">
            <a:extLst>
              <a:ext uri="{FF2B5EF4-FFF2-40B4-BE49-F238E27FC236}">
                <a16:creationId xmlns:a16="http://schemas.microsoft.com/office/drawing/2014/main" id="{65DD0011-2AA2-BB76-6D1F-5FFA456004DF}"/>
              </a:ext>
            </a:extLst>
          </p:cNvPr>
          <p:cNvSpPr txBox="1">
            <a:spLocks/>
          </p:cNvSpPr>
          <p:nvPr/>
        </p:nvSpPr>
        <p:spPr bwMode="gray">
          <a:xfrm>
            <a:off x="1066027" y="3084723"/>
            <a:ext cx="10049992" cy="2996588"/>
          </a:xfrm>
          <a:prstGeom prst="rect">
            <a:avLst/>
          </a:prstGeom>
        </p:spPr>
        <p:txBody>
          <a:bodyPr vert="horz" lIns="0" tIns="0" rIns="0" bIns="0" numCol="2" spcCol="180000" rtlCol="0">
            <a:noAutofit/>
          </a:bodyPr>
          <a:lstStyle>
            <a:lvl1pPr marL="324000" indent="-324000" algn="l" defTabSz="1088610" rtl="0" eaLnBrk="1" latinLnBrk="0" hangingPunct="1">
              <a:spcBef>
                <a:spcPts val="900"/>
              </a:spcBef>
              <a:buFont typeface="Arial" pitchFamily="34" charset="0"/>
              <a:buChar char="•"/>
              <a:defRPr sz="1600" b="0" kern="1200" baseline="0">
                <a:solidFill>
                  <a:schemeClr val="tx1"/>
                </a:solidFill>
                <a:latin typeface="+mn-lt"/>
                <a:ea typeface="+mn-ea"/>
                <a:cs typeface="+mn-cs"/>
              </a:defRPr>
            </a:lvl1pPr>
            <a:lvl2pPr marL="648000" indent="-324000" algn="l" defTabSz="1088610" rtl="0" eaLnBrk="1" latinLnBrk="0" hangingPunct="1">
              <a:spcBef>
                <a:spcPts val="600"/>
              </a:spcBef>
              <a:buFont typeface="Arial" pitchFamily="34" charset="0"/>
              <a:buChar char="•"/>
              <a:defRPr sz="1600" kern="1200">
                <a:solidFill>
                  <a:schemeClr val="tx1"/>
                </a:solidFill>
                <a:latin typeface="+mn-lt"/>
                <a:ea typeface="+mn-ea"/>
                <a:cs typeface="+mn-cs"/>
              </a:defRPr>
            </a:lvl2pPr>
            <a:lvl3pPr marL="324000" indent="-324000" algn="l" defTabSz="1088610" rtl="0" eaLnBrk="1" latinLnBrk="0" hangingPunct="1">
              <a:spcBef>
                <a:spcPts val="0"/>
              </a:spcBef>
              <a:buFont typeface="+mj-lt"/>
              <a:buAutoNum type="arabicPeriod"/>
              <a:defRPr sz="1600" b="0" kern="1200">
                <a:solidFill>
                  <a:schemeClr val="tx1"/>
                </a:solidFill>
                <a:latin typeface="+mn-lt"/>
                <a:ea typeface="+mn-ea"/>
                <a:cs typeface="+mn-cs"/>
              </a:defRPr>
            </a:lvl3pPr>
            <a:lvl4pPr marL="0" indent="0" algn="l" defTabSz="1088610" rtl="0" eaLnBrk="1" latinLnBrk="0" hangingPunct="1">
              <a:spcBef>
                <a:spcPts val="1800"/>
              </a:spcBef>
              <a:buFont typeface="Arial" pitchFamily="34" charset="0"/>
              <a:buNone/>
              <a:defRPr sz="1600" b="0" kern="1200">
                <a:solidFill>
                  <a:schemeClr val="accent1"/>
                </a:solidFill>
                <a:latin typeface="+mj-lt"/>
                <a:ea typeface="Open Sans SemiBold" panose="020B0706030804020204" pitchFamily="34" charset="0"/>
                <a:cs typeface="Open Sans SemiBold" panose="020B0706030804020204" pitchFamily="34" charset="0"/>
              </a:defRPr>
            </a:lvl4pPr>
            <a:lvl5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5pPr>
            <a:lvl6pPr marL="324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6pPr>
            <a:lvl7pPr marL="648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7pPr>
            <a:lvl8pPr marL="810081"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8pPr>
            <a:lvl9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9pPr>
          </a:lstStyle>
          <a:p>
            <a:pPr marL="0" indent="0">
              <a:buNone/>
            </a:pPr>
            <a:r>
              <a:rPr lang="en-US" sz="2000" u="sng" dirty="0"/>
              <a:t>Archived:</a:t>
            </a:r>
          </a:p>
          <a:p>
            <a:pPr marL="342900" indent="-342900">
              <a:buFont typeface="Arial" panose="020B0604020202020204" pitchFamily="34" charset="0"/>
              <a:buChar char="•"/>
            </a:pPr>
            <a:r>
              <a:rPr lang="en-US" sz="2000" i="1" dirty="0"/>
              <a:t>MANIFEST.txt </a:t>
            </a:r>
            <a:r>
              <a:rPr lang="en-US" sz="2000" dirty="0"/>
              <a:t>is filled with relevant information</a:t>
            </a:r>
          </a:p>
          <a:p>
            <a:pPr marL="342900" indent="-342900">
              <a:buFont typeface="Arial" panose="020B0604020202020204" pitchFamily="34" charset="0"/>
              <a:buChar char="•"/>
            </a:pPr>
            <a:endParaRPr lang="nl-NL" sz="1100" dirty="0"/>
          </a:p>
          <a:p>
            <a:pPr marL="342900" indent="-342900">
              <a:buFont typeface="Arial" panose="020B0604020202020204" pitchFamily="34" charset="0"/>
              <a:buChar char="•"/>
            </a:pPr>
            <a:r>
              <a:rPr lang="nl-NL" sz="2000" dirty="0"/>
              <a:t>Metadata </a:t>
            </a:r>
            <a:r>
              <a:rPr lang="nl-NL" sz="2000" dirty="0" err="1">
                <a:solidFill>
                  <a:srgbClr val="730E04"/>
                </a:solidFill>
              </a:rPr>
              <a:t>can</a:t>
            </a:r>
            <a:r>
              <a:rPr lang="nl-NL" sz="2000" dirty="0">
                <a:solidFill>
                  <a:srgbClr val="730E04"/>
                </a:solidFill>
              </a:rPr>
              <a:t> </a:t>
            </a:r>
            <a:r>
              <a:rPr lang="nl-NL" sz="2000" dirty="0" err="1">
                <a:solidFill>
                  <a:srgbClr val="730E04"/>
                </a:solidFill>
              </a:rPr>
              <a:t>be</a:t>
            </a:r>
            <a:r>
              <a:rPr lang="nl-NL" sz="2000" dirty="0">
                <a:solidFill>
                  <a:srgbClr val="730E04"/>
                </a:solidFill>
              </a:rPr>
              <a:t> </a:t>
            </a:r>
            <a:r>
              <a:rPr lang="nl-NL" sz="2000" dirty="0"/>
              <a:t>made </a:t>
            </a:r>
            <a:r>
              <a:rPr lang="nl-NL" sz="2000" dirty="0" err="1"/>
              <a:t>visible</a:t>
            </a:r>
            <a:r>
              <a:rPr lang="nl-NL" sz="2000" dirty="0"/>
              <a:t> </a:t>
            </a:r>
            <a:r>
              <a:rPr lang="nl-NL" sz="2000" dirty="0" err="1"/>
              <a:t>to</a:t>
            </a:r>
            <a:r>
              <a:rPr lang="nl-NL" sz="2000" dirty="0"/>
              <a:t> </a:t>
            </a:r>
            <a:r>
              <a:rPr lang="nl-NL" sz="2000" dirty="0" err="1"/>
              <a:t>all</a:t>
            </a:r>
            <a:endParaRPr lang="nl-NL" sz="2000" dirty="0"/>
          </a:p>
          <a:p>
            <a:pPr marL="342900" indent="-342900">
              <a:buFont typeface="Arial" panose="020B0604020202020204" pitchFamily="34" charset="0"/>
              <a:buChar char="•"/>
            </a:pPr>
            <a:endParaRPr lang="en-US" sz="1400" dirty="0"/>
          </a:p>
          <a:p>
            <a:pPr marL="342900" indent="-342900">
              <a:buFont typeface="Arial" panose="020B0604020202020204" pitchFamily="34" charset="0"/>
              <a:buChar char="•"/>
            </a:pPr>
            <a:r>
              <a:rPr lang="en-US" sz="2000" dirty="0"/>
              <a:t>Metadata goes to RIS </a:t>
            </a:r>
            <a:r>
              <a:rPr lang="en-US" sz="2000" dirty="0">
                <a:solidFill>
                  <a:srgbClr val="730E04"/>
                </a:solidFill>
              </a:rPr>
              <a:t>if</a:t>
            </a:r>
            <a:r>
              <a:rPr lang="en-US" sz="2000" dirty="0"/>
              <a:t> metadata is made visible</a:t>
            </a:r>
          </a:p>
          <a:p>
            <a:pPr marL="0" indent="0">
              <a:buNone/>
            </a:pPr>
            <a:endParaRPr lang="en-US" sz="2000" dirty="0"/>
          </a:p>
          <a:p>
            <a:pPr marL="0" lvl="0" indent="0">
              <a:buFont typeface="Arial" pitchFamily="34" charset="0"/>
              <a:buNone/>
            </a:pPr>
            <a:r>
              <a:rPr lang="nl-NL" sz="2000" u="sng" dirty="0" err="1"/>
              <a:t>Published</a:t>
            </a:r>
            <a:r>
              <a:rPr lang="nl-NL" sz="2000" dirty="0"/>
              <a:t>:</a:t>
            </a:r>
          </a:p>
          <a:p>
            <a:r>
              <a:rPr lang="en-US" sz="2000" i="1" dirty="0"/>
              <a:t>MANIFEST.txt</a:t>
            </a:r>
            <a:r>
              <a:rPr lang="en-US" sz="2000" dirty="0"/>
              <a:t>, </a:t>
            </a:r>
            <a:r>
              <a:rPr lang="en-US" sz="2000" i="1" dirty="0">
                <a:solidFill>
                  <a:srgbClr val="8C201B"/>
                </a:solidFill>
              </a:rPr>
              <a:t>README.txt</a:t>
            </a:r>
            <a:r>
              <a:rPr lang="en-US" sz="2000" dirty="0">
                <a:solidFill>
                  <a:srgbClr val="8C201B"/>
                </a:solidFill>
              </a:rPr>
              <a:t> </a:t>
            </a:r>
            <a:r>
              <a:rPr lang="en-US" sz="2000" dirty="0"/>
              <a:t>and </a:t>
            </a:r>
            <a:r>
              <a:rPr lang="en-US" sz="2000" i="1" dirty="0">
                <a:solidFill>
                  <a:srgbClr val="730E04"/>
                </a:solidFill>
              </a:rPr>
              <a:t>LICENSE.txt </a:t>
            </a:r>
            <a:r>
              <a:rPr lang="en-US" sz="2000" dirty="0"/>
              <a:t>are filled with relevant information</a:t>
            </a:r>
            <a:endParaRPr lang="nl-NL" sz="2000" dirty="0"/>
          </a:p>
          <a:p>
            <a:r>
              <a:rPr lang="nl-NL" sz="2000" dirty="0"/>
              <a:t>Metadata </a:t>
            </a:r>
            <a:r>
              <a:rPr lang="nl-NL" sz="2000" dirty="0">
                <a:solidFill>
                  <a:srgbClr val="730E04"/>
                </a:solidFill>
              </a:rPr>
              <a:t>is </a:t>
            </a:r>
            <a:r>
              <a:rPr lang="nl-NL" sz="2000" dirty="0" err="1">
                <a:solidFill>
                  <a:srgbClr val="730E04"/>
                </a:solidFill>
              </a:rPr>
              <a:t>now</a:t>
            </a:r>
            <a:r>
              <a:rPr lang="nl-NL" sz="2000" dirty="0"/>
              <a:t> </a:t>
            </a:r>
            <a:r>
              <a:rPr lang="nl-NL" sz="2000" dirty="0" err="1"/>
              <a:t>visible</a:t>
            </a:r>
            <a:r>
              <a:rPr lang="nl-NL" sz="2000" dirty="0"/>
              <a:t> </a:t>
            </a:r>
            <a:r>
              <a:rPr lang="nl-NL" sz="2000" dirty="0" err="1"/>
              <a:t>to</a:t>
            </a:r>
            <a:r>
              <a:rPr lang="nl-NL" sz="2000" dirty="0"/>
              <a:t> </a:t>
            </a:r>
            <a:r>
              <a:rPr lang="nl-NL" sz="2000" dirty="0" err="1"/>
              <a:t>all</a:t>
            </a:r>
            <a:r>
              <a:rPr lang="nl-NL" sz="2000" dirty="0"/>
              <a:t> (</a:t>
            </a:r>
            <a:r>
              <a:rPr lang="nl-NL" sz="2000" dirty="0" err="1"/>
              <a:t>including</a:t>
            </a:r>
            <a:r>
              <a:rPr lang="nl-NL" sz="2000" dirty="0"/>
              <a:t> </a:t>
            </a:r>
            <a:r>
              <a:rPr lang="nl-NL" sz="2000" dirty="0" err="1"/>
              <a:t>documentation</a:t>
            </a:r>
            <a:r>
              <a:rPr lang="nl-NL" sz="2000" dirty="0"/>
              <a:t> files!)</a:t>
            </a:r>
          </a:p>
          <a:p>
            <a:r>
              <a:rPr lang="en-US" sz="2000" dirty="0">
                <a:solidFill>
                  <a:srgbClr val="730E04"/>
                </a:solidFill>
              </a:rPr>
              <a:t>Metadata goes to RIS</a:t>
            </a:r>
          </a:p>
          <a:p>
            <a:r>
              <a:rPr lang="en-US" sz="2000" dirty="0">
                <a:solidFill>
                  <a:srgbClr val="730E04"/>
                </a:solidFill>
              </a:rPr>
              <a:t>A ‘cite as’ field appears</a:t>
            </a:r>
          </a:p>
        </p:txBody>
      </p:sp>
      <p:sp>
        <p:nvSpPr>
          <p:cNvPr id="5" name="Rechthoek: afgeronde hoeken 4">
            <a:extLst>
              <a:ext uri="{FF2B5EF4-FFF2-40B4-BE49-F238E27FC236}">
                <a16:creationId xmlns:a16="http://schemas.microsoft.com/office/drawing/2014/main" id="{71060CD7-B1DD-AB6C-5B7D-D1EE3878F4E8}"/>
              </a:ext>
            </a:extLst>
          </p:cNvPr>
          <p:cNvSpPr/>
          <p:nvPr/>
        </p:nvSpPr>
        <p:spPr>
          <a:xfrm>
            <a:off x="10001251" y="605541"/>
            <a:ext cx="1302750"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Published</a:t>
            </a:r>
          </a:p>
        </p:txBody>
      </p:sp>
      <p:sp>
        <p:nvSpPr>
          <p:cNvPr id="6" name="Rechthoek: afgeronde hoeken 5">
            <a:extLst>
              <a:ext uri="{FF2B5EF4-FFF2-40B4-BE49-F238E27FC236}">
                <a16:creationId xmlns:a16="http://schemas.microsoft.com/office/drawing/2014/main" id="{BF52B612-C5B9-FA37-0951-90ED217DD5A3}"/>
              </a:ext>
            </a:extLst>
          </p:cNvPr>
          <p:cNvSpPr/>
          <p:nvPr/>
        </p:nvSpPr>
        <p:spPr>
          <a:xfrm>
            <a:off x="8576311" y="605541"/>
            <a:ext cx="1302750"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Archived</a:t>
            </a:r>
          </a:p>
        </p:txBody>
      </p:sp>
    </p:spTree>
    <p:extLst>
      <p:ext uri="{BB962C8B-B14F-4D97-AF65-F5344CB8AC3E}">
        <p14:creationId xmlns:p14="http://schemas.microsoft.com/office/powerpoint/2010/main" val="2133875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Published</a:t>
            </a:r>
            <a:r>
              <a:rPr lang="nl-NL" dirty="0"/>
              <a:t>/</a:t>
            </a:r>
            <a:r>
              <a:rPr lang="nl-NL" dirty="0" err="1"/>
              <a:t>Archived</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2" name="Tijdelijke aanduiding voor inhoud 1">
            <a:extLst>
              <a:ext uri="{FF2B5EF4-FFF2-40B4-BE49-F238E27FC236}">
                <a16:creationId xmlns:a16="http://schemas.microsoft.com/office/drawing/2014/main" id="{81C72E2A-F0F0-349C-CB62-016D013A1051}"/>
              </a:ext>
            </a:extLst>
          </p:cNvPr>
          <p:cNvSpPr>
            <a:spLocks noGrp="1"/>
          </p:cNvSpPr>
          <p:nvPr>
            <p:ph idx="1"/>
          </p:nvPr>
        </p:nvSpPr>
        <p:spPr>
          <a:xfrm>
            <a:off x="1066027" y="1628800"/>
            <a:ext cx="10062000" cy="4212000"/>
          </a:xfrm>
        </p:spPr>
        <p:txBody>
          <a:bodyPr numCol="2">
            <a:normAutofit/>
          </a:bodyPr>
          <a:lstStyle/>
          <a:p>
            <a:pPr marL="0" indent="0">
              <a:buNone/>
            </a:pPr>
            <a:endParaRPr lang="nl-NL" sz="2000" dirty="0"/>
          </a:p>
          <a:p>
            <a:pPr marL="0" indent="0">
              <a:buNone/>
            </a:pPr>
            <a:r>
              <a:rPr lang="nl-NL" sz="2000" dirty="0" err="1"/>
              <a:t>Editable</a:t>
            </a:r>
            <a:r>
              <a:rPr lang="nl-NL" sz="2000" dirty="0"/>
              <a:t> metadata fields:</a:t>
            </a:r>
          </a:p>
          <a:p>
            <a:pPr marL="0" indent="0">
              <a:buNone/>
            </a:pPr>
            <a:endParaRPr lang="nl-NL" sz="2000" dirty="0"/>
          </a:p>
          <a:p>
            <a:pPr>
              <a:buFont typeface="Arial" panose="020B0604020202020204" pitchFamily="34" charset="0"/>
              <a:buChar char="•"/>
            </a:pPr>
            <a:r>
              <a:rPr lang="en-US" sz="2000" i="1" dirty="0"/>
              <a:t>Contact name and email </a:t>
            </a:r>
            <a:r>
              <a:rPr lang="en-US" sz="2000" dirty="0"/>
              <a:t>(DSC)</a:t>
            </a:r>
          </a:p>
          <a:p>
            <a:pPr>
              <a:buFont typeface="Arial" panose="020B0604020202020204" pitchFamily="34" charset="0"/>
              <a:buChar char="•"/>
            </a:pPr>
            <a:r>
              <a:rPr lang="en-US" sz="2000" i="1" dirty="0"/>
              <a:t>Managers, Contributors, and Viewers</a:t>
            </a:r>
            <a:endParaRPr lang="en-US" sz="2000" dirty="0"/>
          </a:p>
          <a:p>
            <a:pPr>
              <a:buFont typeface="Arial" panose="020B0604020202020204" pitchFamily="34" charset="0"/>
              <a:buChar char="•"/>
            </a:pPr>
            <a:r>
              <a:rPr lang="en-US" sz="2000" i="1" dirty="0"/>
              <a:t>Audience</a:t>
            </a:r>
            <a:endParaRPr lang="en-US" sz="2000" dirty="0"/>
          </a:p>
          <a:p>
            <a:pPr>
              <a:buFont typeface="Arial" panose="020B0604020202020204" pitchFamily="34" charset="0"/>
              <a:buChar char="•"/>
            </a:pPr>
            <a:r>
              <a:rPr lang="en-US" sz="2000" i="1" dirty="0"/>
              <a:t>Associated publications, data, tools, and pre-registrations</a:t>
            </a:r>
            <a:endParaRPr lang="en-US" sz="2000" dirty="0"/>
          </a:p>
          <a:p>
            <a:pPr>
              <a:buFont typeface="Arial" panose="020B0604020202020204" pitchFamily="34" charset="0"/>
              <a:buChar char="•"/>
            </a:pPr>
            <a:r>
              <a:rPr lang="en-US" sz="2000" i="1" dirty="0"/>
              <a:t>Keywords</a:t>
            </a:r>
            <a:endParaRPr lang="en-US" sz="2000" dirty="0"/>
          </a:p>
          <a:p>
            <a:pPr>
              <a:buFont typeface="Arial" panose="020B0604020202020204" pitchFamily="34" charset="0"/>
              <a:buChar char="•"/>
            </a:pPr>
            <a:endParaRPr lang="nl-NL" sz="2000" i="1" dirty="0"/>
          </a:p>
          <a:p>
            <a:pPr>
              <a:buFont typeface="Arial" panose="020B0604020202020204" pitchFamily="34" charset="0"/>
              <a:buChar char="•"/>
            </a:pPr>
            <a:endParaRPr lang="nl-NL" sz="2000" i="1" dirty="0"/>
          </a:p>
          <a:p>
            <a:pPr>
              <a:buFont typeface="Arial" panose="020B0604020202020204" pitchFamily="34" charset="0"/>
              <a:buChar char="•"/>
            </a:pPr>
            <a:endParaRPr lang="nl-NL" sz="2000" i="1" dirty="0"/>
          </a:p>
          <a:p>
            <a:pPr>
              <a:buFont typeface="Arial" panose="020B0604020202020204" pitchFamily="34" charset="0"/>
              <a:buChar char="•"/>
            </a:pPr>
            <a:endParaRPr lang="nl-NL" sz="2000" i="1" dirty="0"/>
          </a:p>
          <a:p>
            <a:pPr>
              <a:buFont typeface="Arial" panose="020B0604020202020204" pitchFamily="34" charset="0"/>
              <a:buChar char="•"/>
            </a:pPr>
            <a:r>
              <a:rPr lang="nl-NL" sz="2000" i="1" dirty="0"/>
              <a:t>Embargo </a:t>
            </a:r>
            <a:r>
              <a:rPr lang="nl-NL" sz="2000" i="1" dirty="0" err="1"/>
              <a:t>until</a:t>
            </a:r>
            <a:r>
              <a:rPr lang="nl-NL" sz="2000" i="1" dirty="0"/>
              <a:t>: </a:t>
            </a:r>
            <a:r>
              <a:rPr lang="nl-NL" sz="2000" dirty="0" err="1"/>
              <a:t>by</a:t>
            </a:r>
            <a:r>
              <a:rPr lang="nl-NL" sz="2000" dirty="0"/>
              <a:t> research administrator </a:t>
            </a:r>
            <a:r>
              <a:rPr lang="nl-NL" sz="2000" dirty="0" err="1"/>
              <a:t>only</a:t>
            </a:r>
            <a:r>
              <a:rPr lang="nl-NL" sz="2000" dirty="0"/>
              <a:t> (DSC)</a:t>
            </a:r>
            <a:endParaRPr lang="nl-NL" sz="2000" i="1" dirty="0"/>
          </a:p>
          <a:p>
            <a:pPr>
              <a:buFont typeface="Arial" panose="020B0604020202020204" pitchFamily="34" charset="0"/>
              <a:buChar char="•"/>
            </a:pPr>
            <a:r>
              <a:rPr lang="en-US" sz="2000" i="1" dirty="0"/>
              <a:t>Preservation time:</a:t>
            </a:r>
            <a:r>
              <a:rPr lang="en-US" sz="2000" dirty="0"/>
              <a:t> by research administrator only</a:t>
            </a:r>
            <a:endParaRPr lang="nl-NL" sz="1800" dirty="0"/>
          </a:p>
        </p:txBody>
      </p:sp>
      <p:sp>
        <p:nvSpPr>
          <p:cNvPr id="5" name="Rechthoek: afgeronde hoeken 4">
            <a:extLst>
              <a:ext uri="{FF2B5EF4-FFF2-40B4-BE49-F238E27FC236}">
                <a16:creationId xmlns:a16="http://schemas.microsoft.com/office/drawing/2014/main" id="{7C843474-1DFE-B3A6-91CD-9F7F6D47B1A2}"/>
              </a:ext>
            </a:extLst>
          </p:cNvPr>
          <p:cNvSpPr/>
          <p:nvPr/>
        </p:nvSpPr>
        <p:spPr>
          <a:xfrm>
            <a:off x="10001251" y="605541"/>
            <a:ext cx="1302750"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Published</a:t>
            </a:r>
          </a:p>
        </p:txBody>
      </p:sp>
      <p:sp>
        <p:nvSpPr>
          <p:cNvPr id="6" name="Rechthoek: afgeronde hoeken 5">
            <a:extLst>
              <a:ext uri="{FF2B5EF4-FFF2-40B4-BE49-F238E27FC236}">
                <a16:creationId xmlns:a16="http://schemas.microsoft.com/office/drawing/2014/main" id="{F33B9D93-69F5-1B3C-8F73-F5B7B3F944A3}"/>
              </a:ext>
            </a:extLst>
          </p:cNvPr>
          <p:cNvSpPr/>
          <p:nvPr/>
        </p:nvSpPr>
        <p:spPr>
          <a:xfrm>
            <a:off x="8576311" y="605541"/>
            <a:ext cx="1302750"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Archived</a:t>
            </a:r>
          </a:p>
        </p:txBody>
      </p:sp>
    </p:spTree>
    <p:extLst>
      <p:ext uri="{BB962C8B-B14F-4D97-AF65-F5344CB8AC3E}">
        <p14:creationId xmlns:p14="http://schemas.microsoft.com/office/powerpoint/2010/main" val="1551971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FB5FB332-E5FA-1CBC-1D84-9C9090E72C6E}"/>
              </a:ext>
            </a:extLst>
          </p:cNvPr>
          <p:cNvSpPr>
            <a:spLocks noGrp="1"/>
          </p:cNvSpPr>
          <p:nvPr>
            <p:ph type="body" sz="quarter" idx="10"/>
          </p:nvPr>
        </p:nvSpPr>
        <p:spPr>
          <a:xfrm>
            <a:off x="385040" y="3550895"/>
            <a:ext cx="11421920" cy="2311993"/>
          </a:xfrm>
        </p:spPr>
        <p:txBody>
          <a:bodyPr/>
          <a:lstStyle/>
          <a:p>
            <a:r>
              <a:rPr lang="nl-NL" sz="2000" dirty="0">
                <a:solidFill>
                  <a:schemeClr val="bg1"/>
                </a:solidFill>
              </a:rPr>
              <a:t>More of </a:t>
            </a:r>
            <a:r>
              <a:rPr lang="nl-NL" sz="2000" dirty="0" err="1">
                <a:solidFill>
                  <a:schemeClr val="bg1"/>
                </a:solidFill>
              </a:rPr>
              <a:t>our</a:t>
            </a:r>
            <a:r>
              <a:rPr lang="nl-NL" sz="2000" dirty="0">
                <a:solidFill>
                  <a:schemeClr val="bg1"/>
                </a:solidFill>
              </a:rPr>
              <a:t> courses:</a:t>
            </a:r>
          </a:p>
          <a:p>
            <a:r>
              <a:rPr lang="nl-NL" sz="1600" dirty="0">
                <a:solidFill>
                  <a:schemeClr val="bg1"/>
                </a:solidFill>
                <a:latin typeface="+mn-lt"/>
              </a:rPr>
              <a:t>Radboud Data Repository – </a:t>
            </a:r>
            <a:r>
              <a:rPr lang="nl-NL" sz="1600" dirty="0" err="1">
                <a:solidFill>
                  <a:schemeClr val="bg1"/>
                </a:solidFill>
                <a:latin typeface="+mn-lt"/>
              </a:rPr>
              <a:t>Getting</a:t>
            </a:r>
            <a:r>
              <a:rPr lang="nl-NL" sz="1600" dirty="0">
                <a:solidFill>
                  <a:schemeClr val="bg1"/>
                </a:solidFill>
                <a:latin typeface="+mn-lt"/>
              </a:rPr>
              <a:t> </a:t>
            </a:r>
            <a:r>
              <a:rPr lang="nl-NL" sz="1600" dirty="0" err="1">
                <a:solidFill>
                  <a:schemeClr val="bg1"/>
                </a:solidFill>
                <a:latin typeface="+mn-lt"/>
              </a:rPr>
              <a:t>started</a:t>
            </a:r>
            <a:endParaRPr lang="nl-NL" sz="1600" dirty="0">
              <a:solidFill>
                <a:schemeClr val="bg1"/>
              </a:solidFill>
              <a:latin typeface="+mn-lt"/>
            </a:endParaRPr>
          </a:p>
          <a:p>
            <a:r>
              <a:rPr lang="nl-NL" sz="1600" dirty="0">
                <a:solidFill>
                  <a:schemeClr val="bg1"/>
                </a:solidFill>
                <a:latin typeface="+mn-lt"/>
              </a:rPr>
              <a:t>Personal data in research</a:t>
            </a:r>
          </a:p>
          <a:p>
            <a:pPr lvl="0"/>
            <a:r>
              <a:rPr lang="nl-NL" sz="1600" dirty="0" err="1">
                <a:solidFill>
                  <a:prstClr val="white"/>
                </a:solidFill>
                <a:latin typeface="Open Sans"/>
              </a:rPr>
              <a:t>Introduction</a:t>
            </a:r>
            <a:r>
              <a:rPr lang="nl-NL" sz="1600" dirty="0">
                <a:solidFill>
                  <a:prstClr val="white"/>
                </a:solidFill>
                <a:latin typeface="Open Sans"/>
              </a:rPr>
              <a:t> </a:t>
            </a:r>
            <a:r>
              <a:rPr lang="nl-NL" sz="1600" dirty="0" err="1">
                <a:solidFill>
                  <a:prstClr val="white"/>
                </a:solidFill>
                <a:latin typeface="Open Sans"/>
              </a:rPr>
              <a:t>to</a:t>
            </a:r>
            <a:r>
              <a:rPr lang="nl-NL" sz="1600" dirty="0">
                <a:solidFill>
                  <a:prstClr val="white"/>
                </a:solidFill>
                <a:latin typeface="Open Sans"/>
              </a:rPr>
              <a:t> data </a:t>
            </a:r>
            <a:r>
              <a:rPr lang="nl-NL" sz="1600" dirty="0" err="1">
                <a:solidFill>
                  <a:prstClr val="white"/>
                </a:solidFill>
                <a:latin typeface="Open Sans"/>
              </a:rPr>
              <a:t>anonymisation</a:t>
            </a:r>
            <a:endParaRPr lang="nl-NL" sz="1600" dirty="0">
              <a:solidFill>
                <a:schemeClr val="bg1"/>
              </a:solidFill>
              <a:latin typeface="+mn-lt"/>
            </a:endParaRPr>
          </a:p>
          <a:p>
            <a:r>
              <a:rPr lang="nl-NL" sz="1600" dirty="0">
                <a:solidFill>
                  <a:schemeClr val="bg1"/>
                </a:solidFill>
                <a:latin typeface="+mn-lt"/>
              </a:rPr>
              <a:t>Research data </a:t>
            </a:r>
            <a:r>
              <a:rPr lang="nl-NL" sz="1600" dirty="0" err="1">
                <a:solidFill>
                  <a:schemeClr val="bg1"/>
                </a:solidFill>
                <a:latin typeface="+mn-lt"/>
              </a:rPr>
              <a:t>organisation</a:t>
            </a:r>
            <a:endParaRPr lang="nl-NL" sz="1600" dirty="0">
              <a:solidFill>
                <a:schemeClr val="bg1"/>
              </a:solidFill>
              <a:latin typeface="+mn-lt"/>
            </a:endParaRPr>
          </a:p>
          <a:p>
            <a:r>
              <a:rPr lang="nl-NL" sz="1600" dirty="0">
                <a:solidFill>
                  <a:schemeClr val="bg1"/>
                </a:solidFill>
                <a:latin typeface="+mn-lt"/>
              </a:rPr>
              <a:t>Data Management Plan</a:t>
            </a:r>
          </a:p>
          <a:p>
            <a:endParaRPr lang="nl-NL" sz="1600" dirty="0">
              <a:solidFill>
                <a:schemeClr val="bg1"/>
              </a:solidFill>
              <a:latin typeface="+mn-lt"/>
            </a:endParaRPr>
          </a:p>
          <a:p>
            <a:r>
              <a:rPr lang="nl-NL" sz="1600" dirty="0">
                <a:solidFill>
                  <a:schemeClr val="bg1"/>
                </a:solidFill>
                <a:latin typeface="+mn-lt"/>
              </a:rPr>
              <a:t>Register via </a:t>
            </a:r>
            <a:r>
              <a:rPr lang="nl-NL" sz="1600" dirty="0" err="1">
                <a:solidFill>
                  <a:schemeClr val="bg1"/>
                </a:solidFill>
                <a:latin typeface="+mn-lt"/>
              </a:rPr>
              <a:t>grow</a:t>
            </a:r>
            <a:r>
              <a:rPr lang="nl-NL" sz="1600" dirty="0">
                <a:solidFill>
                  <a:schemeClr val="bg1"/>
                </a:solidFill>
                <a:latin typeface="+mn-lt"/>
              </a:rPr>
              <a:t>: </a:t>
            </a:r>
          </a:p>
          <a:p>
            <a:r>
              <a:rPr lang="nl-NL" sz="1600" dirty="0">
                <a:solidFill>
                  <a:schemeClr val="bg1"/>
                </a:solidFill>
                <a:latin typeface="+mn-lt"/>
              </a:rPr>
              <a:t>https://ru.capp12.nl/c/digital-competence-center</a:t>
            </a:r>
          </a:p>
        </p:txBody>
      </p:sp>
      <p:sp>
        <p:nvSpPr>
          <p:cNvPr id="2" name="Tijdelijke aanduiding voor tekst 3">
            <a:extLst>
              <a:ext uri="{FF2B5EF4-FFF2-40B4-BE49-F238E27FC236}">
                <a16:creationId xmlns:a16="http://schemas.microsoft.com/office/drawing/2014/main" id="{63FA3F4B-3747-44BB-5C68-55D23AD9894B}"/>
              </a:ext>
            </a:extLst>
          </p:cNvPr>
          <p:cNvSpPr txBox="1">
            <a:spLocks/>
          </p:cNvSpPr>
          <p:nvPr/>
        </p:nvSpPr>
        <p:spPr bwMode="gray">
          <a:xfrm>
            <a:off x="911208" y="579796"/>
            <a:ext cx="10369585" cy="2311994"/>
          </a:xfrm>
          <a:prstGeom prst="rect">
            <a:avLst/>
          </a:prstGeom>
        </p:spPr>
        <p:txBody>
          <a:bodyPr vert="horz" lIns="0" tIns="0" rIns="0" bIns="0" rtlCol="0">
            <a:noAutofit/>
          </a:bodyPr>
          <a:lstStyle>
            <a:lvl1pPr marL="0" indent="0" algn="ctr" defTabSz="1088610" rtl="0" eaLnBrk="1" latinLnBrk="0" hangingPunct="1">
              <a:spcBef>
                <a:spcPts val="0"/>
              </a:spcBef>
              <a:buFontTx/>
              <a:buNone/>
              <a:defRPr sz="6800" b="0" kern="1200" cap="all" baseline="0">
                <a:solidFill>
                  <a:schemeClr val="accent1"/>
                </a:solidFill>
                <a:latin typeface="+mj-lt"/>
                <a:ea typeface="+mn-ea"/>
                <a:cs typeface="+mn-cs"/>
              </a:defRPr>
            </a:lvl1pPr>
            <a:lvl2pPr marL="0" indent="0" algn="ctr" defTabSz="1088610" rtl="0" eaLnBrk="1" latinLnBrk="0" hangingPunct="1">
              <a:spcBef>
                <a:spcPts val="0"/>
              </a:spcBef>
              <a:buFontTx/>
              <a:buNone/>
              <a:defRPr sz="3600" i="0" kern="1200" cap="all"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0" indent="0" algn="ctr" defTabSz="1088610" rtl="0" eaLnBrk="1" latinLnBrk="0" hangingPunct="1">
              <a:spcBef>
                <a:spcPts val="0"/>
              </a:spcBef>
              <a:buFontTx/>
              <a:buNone/>
              <a:defRPr sz="1600" b="0" kern="1200">
                <a:solidFill>
                  <a:schemeClr val="tx1"/>
                </a:solidFill>
                <a:latin typeface="+mn-lt"/>
                <a:ea typeface="+mn-ea"/>
                <a:cs typeface="+mn-cs"/>
              </a:defRPr>
            </a:lvl3pPr>
            <a:lvl4pPr marL="0" indent="0" algn="ctr" defTabSz="1088610" rtl="0" eaLnBrk="1" latinLnBrk="0" hangingPunct="1">
              <a:spcBef>
                <a:spcPts val="0"/>
              </a:spcBef>
              <a:buFont typeface="Arial" pitchFamily="34" charset="0"/>
              <a:buNone/>
              <a:defRPr sz="1600" b="0" kern="1200">
                <a:solidFill>
                  <a:schemeClr val="tx1"/>
                </a:solidFill>
                <a:latin typeface="+mn-lt"/>
                <a:ea typeface="Open Sans SemiBold" panose="020B0706030804020204" pitchFamily="34" charset="0"/>
                <a:cs typeface="Open Sans SemiBold" panose="020B0706030804020204" pitchFamily="34" charset="0"/>
              </a:defRPr>
            </a:lvl4pPr>
            <a:lvl5pPr marL="0" indent="0" algn="ctr" defTabSz="1088610" rtl="0" eaLnBrk="1" latinLnBrk="0" hangingPunct="1">
              <a:spcBef>
                <a:spcPts val="0"/>
              </a:spcBef>
              <a:buFont typeface="Arial" pitchFamily="34" charset="0"/>
              <a:buNone/>
              <a:defRPr sz="1600" kern="1200">
                <a:solidFill>
                  <a:schemeClr val="tx1"/>
                </a:solidFill>
                <a:latin typeface="+mn-lt"/>
                <a:ea typeface="+mn-ea"/>
                <a:cs typeface="+mn-cs"/>
              </a:defRPr>
            </a:lvl5pPr>
            <a:lvl6pPr marL="0" indent="0" algn="ctr" defTabSz="1088610" rtl="0" eaLnBrk="1" latinLnBrk="0" hangingPunct="1">
              <a:spcBef>
                <a:spcPts val="0"/>
              </a:spcBef>
              <a:buFont typeface="Arial" pitchFamily="34" charset="0"/>
              <a:buNone/>
              <a:defRPr sz="1600" kern="1200">
                <a:solidFill>
                  <a:schemeClr val="tx1"/>
                </a:solidFill>
                <a:latin typeface="+mn-lt"/>
                <a:ea typeface="+mn-ea"/>
                <a:cs typeface="+mn-cs"/>
              </a:defRPr>
            </a:lvl6pPr>
            <a:lvl7pPr marL="0" indent="0" algn="ctr" defTabSz="1088610" rtl="0" eaLnBrk="1" latinLnBrk="0" hangingPunct="1">
              <a:spcBef>
                <a:spcPts val="0"/>
              </a:spcBef>
              <a:buFont typeface="Arial" pitchFamily="34" charset="0"/>
              <a:buNone/>
              <a:defRPr sz="1600" kern="1200">
                <a:solidFill>
                  <a:schemeClr val="tx1"/>
                </a:solidFill>
                <a:latin typeface="+mn-lt"/>
                <a:ea typeface="+mn-ea"/>
                <a:cs typeface="+mn-cs"/>
              </a:defRPr>
            </a:lvl7pPr>
            <a:lvl8pPr marL="0" indent="0" algn="ctr" defTabSz="1088610" rtl="0" eaLnBrk="1" latinLnBrk="0" hangingPunct="1">
              <a:spcBef>
                <a:spcPts val="0"/>
              </a:spcBef>
              <a:buFont typeface="Arial" pitchFamily="34" charset="0"/>
              <a:buNone/>
              <a:defRPr sz="1600" kern="1200">
                <a:solidFill>
                  <a:schemeClr val="tx1"/>
                </a:solidFill>
                <a:latin typeface="+mn-lt"/>
                <a:ea typeface="+mn-ea"/>
                <a:cs typeface="+mn-cs"/>
              </a:defRPr>
            </a:lvl8pPr>
            <a:lvl9pPr marL="0" indent="0" algn="ctr" defTabSz="1088610" rtl="0" eaLnBrk="1" latinLnBrk="0" hangingPunct="1">
              <a:spcBef>
                <a:spcPts val="0"/>
              </a:spcBef>
              <a:buFont typeface="Arial" pitchFamily="34" charset="0"/>
              <a:buNone/>
              <a:defRPr sz="1600" kern="1200">
                <a:solidFill>
                  <a:schemeClr val="tx1"/>
                </a:solidFill>
                <a:latin typeface="+mn-lt"/>
                <a:ea typeface="+mn-ea"/>
                <a:cs typeface="+mn-cs"/>
              </a:defRPr>
            </a:lvl9pPr>
          </a:lstStyle>
          <a:p>
            <a:pPr lvl="0"/>
            <a:r>
              <a:rPr lang="nl-NL" dirty="0">
                <a:solidFill>
                  <a:schemeClr val="bg1"/>
                </a:solidFill>
              </a:rPr>
              <a:t>Best of </a:t>
            </a:r>
            <a:r>
              <a:rPr lang="nl-NL" dirty="0" err="1">
                <a:solidFill>
                  <a:schemeClr val="bg1"/>
                </a:solidFill>
              </a:rPr>
              <a:t>luck</a:t>
            </a:r>
            <a:r>
              <a:rPr lang="nl-NL" dirty="0">
                <a:solidFill>
                  <a:schemeClr val="bg1"/>
                </a:solidFill>
              </a:rPr>
              <a:t> </a:t>
            </a:r>
            <a:r>
              <a:rPr lang="nl-NL" dirty="0" err="1">
                <a:solidFill>
                  <a:schemeClr val="bg1"/>
                </a:solidFill>
              </a:rPr>
              <a:t>with</a:t>
            </a:r>
            <a:r>
              <a:rPr lang="nl-NL" dirty="0">
                <a:solidFill>
                  <a:schemeClr val="bg1"/>
                </a:solidFill>
              </a:rPr>
              <a:t> </a:t>
            </a:r>
            <a:r>
              <a:rPr lang="nl-NL" dirty="0" err="1">
                <a:solidFill>
                  <a:schemeClr val="bg1"/>
                </a:solidFill>
              </a:rPr>
              <a:t>your</a:t>
            </a:r>
            <a:r>
              <a:rPr lang="nl-NL" dirty="0">
                <a:solidFill>
                  <a:schemeClr val="bg1"/>
                </a:solidFill>
              </a:rPr>
              <a:t> </a:t>
            </a:r>
            <a:r>
              <a:rPr lang="nl-NL" dirty="0" err="1">
                <a:solidFill>
                  <a:schemeClr val="bg1"/>
                </a:solidFill>
              </a:rPr>
              <a:t>collection</a:t>
            </a:r>
            <a:endParaRPr lang="nl-NL" sz="1600" dirty="0">
              <a:solidFill>
                <a:schemeClr val="bg1"/>
              </a:solidFill>
              <a:latin typeface="+mn-lt"/>
            </a:endParaRPr>
          </a:p>
        </p:txBody>
      </p:sp>
    </p:spTree>
    <p:extLst>
      <p:ext uri="{BB962C8B-B14F-4D97-AF65-F5344CB8AC3E}">
        <p14:creationId xmlns:p14="http://schemas.microsoft.com/office/powerpoint/2010/main" val="1621011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6">
            <a:extLst>
              <a:ext uri="{FF2B5EF4-FFF2-40B4-BE49-F238E27FC236}">
                <a16:creationId xmlns:a16="http://schemas.microsoft.com/office/drawing/2014/main" id="{7A82F12B-E9A6-FE41-FCC8-FFF88D5ADC10}"/>
              </a:ext>
            </a:extLst>
          </p:cNvPr>
          <p:cNvSpPr>
            <a:spLocks noGrp="1"/>
          </p:cNvSpPr>
          <p:nvPr>
            <p:ph idx="1"/>
          </p:nvPr>
        </p:nvSpPr>
        <p:spPr/>
        <p:txBody>
          <a:bodyPr/>
          <a:lstStyle/>
          <a:p>
            <a:pPr marL="0" indent="0">
              <a:buNone/>
            </a:pPr>
            <a:r>
              <a:rPr lang="en-GB" sz="2000" dirty="0"/>
              <a:t>See these </a:t>
            </a:r>
            <a:r>
              <a:rPr lang="en-GB" sz="2000" dirty="0" err="1"/>
              <a:t>helppages</a:t>
            </a:r>
            <a:r>
              <a:rPr lang="en-GB" sz="2000" dirty="0"/>
              <a:t> for more detailed information on what has been discussed in the course:</a:t>
            </a:r>
          </a:p>
          <a:p>
            <a:r>
              <a:rPr lang="en-GB" sz="2000" dirty="0">
                <a:hlinkClick r:id="rId2"/>
              </a:rPr>
              <a:t>A manual on archiving a collection</a:t>
            </a:r>
            <a:endParaRPr lang="en-GB" sz="2000" dirty="0"/>
          </a:p>
          <a:p>
            <a:r>
              <a:rPr lang="en-GB" sz="2000" dirty="0">
                <a:hlinkClick r:id="rId3"/>
              </a:rPr>
              <a:t>A manual on publishing a collection</a:t>
            </a:r>
            <a:endParaRPr lang="en-GB" sz="2000" dirty="0"/>
          </a:p>
          <a:p>
            <a:r>
              <a:rPr lang="en-GB" sz="2000" dirty="0"/>
              <a:t>Information on the </a:t>
            </a:r>
            <a:r>
              <a:rPr lang="en-GB" sz="2000" dirty="0">
                <a:hlinkClick r:id="rId4"/>
              </a:rPr>
              <a:t>FAIR review</a:t>
            </a:r>
            <a:endParaRPr lang="en-GB" sz="2000" dirty="0"/>
          </a:p>
          <a:p>
            <a:r>
              <a:rPr lang="en-GB" sz="2000" dirty="0"/>
              <a:t>Best practice on </a:t>
            </a:r>
            <a:r>
              <a:rPr lang="en-GB" sz="2000" dirty="0">
                <a:hlinkClick r:id="rId5"/>
              </a:rPr>
              <a:t>selecting an access level and data use agreement</a:t>
            </a:r>
            <a:endParaRPr lang="en-GB" sz="2000" dirty="0"/>
          </a:p>
          <a:p>
            <a:r>
              <a:rPr lang="en-GB" sz="2000" dirty="0"/>
              <a:t>Best practice on </a:t>
            </a:r>
            <a:r>
              <a:rPr lang="en-GB" sz="2000" dirty="0">
                <a:hlinkClick r:id="rId6"/>
              </a:rPr>
              <a:t>data documentation and metadata</a:t>
            </a:r>
            <a:endParaRPr lang="en-GB" sz="2000" dirty="0"/>
          </a:p>
        </p:txBody>
      </p:sp>
      <p:sp>
        <p:nvSpPr>
          <p:cNvPr id="6" name="Titel 5">
            <a:extLst>
              <a:ext uri="{FF2B5EF4-FFF2-40B4-BE49-F238E27FC236}">
                <a16:creationId xmlns:a16="http://schemas.microsoft.com/office/drawing/2014/main" id="{2BDFE65F-5F56-BD5F-6830-7CA01E81E1F9}"/>
              </a:ext>
            </a:extLst>
          </p:cNvPr>
          <p:cNvSpPr>
            <a:spLocks noGrp="1"/>
          </p:cNvSpPr>
          <p:nvPr>
            <p:ph type="title"/>
          </p:nvPr>
        </p:nvSpPr>
        <p:spPr/>
        <p:txBody>
          <a:bodyPr/>
          <a:lstStyle/>
          <a:p>
            <a:r>
              <a:rPr lang="en-GB" dirty="0"/>
              <a:t>Additional reading</a:t>
            </a:r>
          </a:p>
        </p:txBody>
      </p:sp>
      <p:sp>
        <p:nvSpPr>
          <p:cNvPr id="8" name="Tijdelijke aanduiding voor tekst 7">
            <a:extLst>
              <a:ext uri="{FF2B5EF4-FFF2-40B4-BE49-F238E27FC236}">
                <a16:creationId xmlns:a16="http://schemas.microsoft.com/office/drawing/2014/main" id="{7F4E4B37-990D-D697-5EB0-C64C88DC752D}"/>
              </a:ext>
            </a:extLst>
          </p:cNvPr>
          <p:cNvSpPr>
            <a:spLocks noGrp="1"/>
          </p:cNvSpPr>
          <p:nvPr>
            <p:ph type="body" sz="quarter" idx="1002"/>
          </p:nvPr>
        </p:nvSpPr>
        <p:spPr/>
        <p:txBody>
          <a:bodyPr/>
          <a:lstStyle/>
          <a:p>
            <a:endParaRPr lang="en-GB" dirty="0"/>
          </a:p>
        </p:txBody>
      </p:sp>
    </p:spTree>
    <p:extLst>
      <p:ext uri="{BB962C8B-B14F-4D97-AF65-F5344CB8AC3E}">
        <p14:creationId xmlns:p14="http://schemas.microsoft.com/office/powerpoint/2010/main" val="3550838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7" name="Tabel 17">
            <a:extLst>
              <a:ext uri="{FF2B5EF4-FFF2-40B4-BE49-F238E27FC236}">
                <a16:creationId xmlns:a16="http://schemas.microsoft.com/office/drawing/2014/main" id="{74BBBF03-ACB3-33C4-DD84-02233B6B5AD7}"/>
              </a:ext>
            </a:extLst>
          </p:cNvPr>
          <p:cNvGraphicFramePr>
            <a:graphicFrameLocks noGrp="1"/>
          </p:cNvGraphicFramePr>
          <p:nvPr>
            <p:extLst>
              <p:ext uri="{D42A27DB-BD31-4B8C-83A1-F6EECF244321}">
                <p14:modId xmlns:p14="http://schemas.microsoft.com/office/powerpoint/2010/main" val="3618000506"/>
              </p:ext>
            </p:extLst>
          </p:nvPr>
        </p:nvGraphicFramePr>
        <p:xfrm>
          <a:off x="1083643" y="1640754"/>
          <a:ext cx="907901" cy="4378914"/>
        </p:xfrm>
        <a:graphic>
          <a:graphicData uri="http://schemas.openxmlformats.org/drawingml/2006/table">
            <a:tbl>
              <a:tblPr firstRow="1" bandRow="1">
                <a:tableStyleId>{5940675A-B579-460E-94D1-54222C63F5DA}</a:tableStyleId>
              </a:tblPr>
              <a:tblGrid>
                <a:gridCol w="631730">
                  <a:extLst>
                    <a:ext uri="{9D8B030D-6E8A-4147-A177-3AD203B41FA5}">
                      <a16:colId xmlns:a16="http://schemas.microsoft.com/office/drawing/2014/main" val="1144764885"/>
                    </a:ext>
                  </a:extLst>
                </a:gridCol>
                <a:gridCol w="276171">
                  <a:extLst>
                    <a:ext uri="{9D8B030D-6E8A-4147-A177-3AD203B41FA5}">
                      <a16:colId xmlns:a16="http://schemas.microsoft.com/office/drawing/2014/main" val="187904374"/>
                    </a:ext>
                  </a:extLst>
                </a:gridCol>
              </a:tblGrid>
              <a:tr h="486546">
                <a:tc>
                  <a:txBody>
                    <a:bodyPr/>
                    <a:lstStyle/>
                    <a:p>
                      <a:endParaRPr lang="en-GB"/>
                    </a:p>
                  </a:txBody>
                  <a:tcPr/>
                </a:tc>
                <a:tc>
                  <a:txBody>
                    <a:bodyPr/>
                    <a:lstStyle/>
                    <a:p>
                      <a:pPr algn="l"/>
                      <a:r>
                        <a:rPr lang="en-GB" sz="1400"/>
                        <a:t>1</a:t>
                      </a:r>
                    </a:p>
                  </a:txBody>
                  <a:tcPr anchor="ctr"/>
                </a:tc>
                <a:extLst>
                  <a:ext uri="{0D108BD9-81ED-4DB2-BD59-A6C34878D82A}">
                    <a16:rowId xmlns:a16="http://schemas.microsoft.com/office/drawing/2014/main" val="2649794933"/>
                  </a:ext>
                </a:extLst>
              </a:tr>
              <a:tr h="486546">
                <a:tc>
                  <a:txBody>
                    <a:bodyPr/>
                    <a:lstStyle/>
                    <a:p>
                      <a:endParaRPr lang="en-GB"/>
                    </a:p>
                  </a:txBody>
                  <a:tcPr/>
                </a:tc>
                <a:tc>
                  <a:txBody>
                    <a:bodyPr/>
                    <a:lstStyle/>
                    <a:p>
                      <a:pPr algn="l"/>
                      <a:r>
                        <a:rPr lang="en-GB" sz="1400" dirty="0"/>
                        <a:t>1</a:t>
                      </a:r>
                    </a:p>
                  </a:txBody>
                  <a:tcPr anchor="ctr"/>
                </a:tc>
                <a:extLst>
                  <a:ext uri="{0D108BD9-81ED-4DB2-BD59-A6C34878D82A}">
                    <a16:rowId xmlns:a16="http://schemas.microsoft.com/office/drawing/2014/main" val="1226225845"/>
                  </a:ext>
                </a:extLst>
              </a:tr>
              <a:tr h="486546">
                <a:tc>
                  <a:txBody>
                    <a:bodyPr/>
                    <a:lstStyle/>
                    <a:p>
                      <a:endParaRPr lang="en-GB"/>
                    </a:p>
                  </a:txBody>
                  <a:tcPr/>
                </a:tc>
                <a:tc>
                  <a:txBody>
                    <a:bodyPr/>
                    <a:lstStyle/>
                    <a:p>
                      <a:pPr algn="l"/>
                      <a:r>
                        <a:rPr lang="en-GB" sz="1400" dirty="0"/>
                        <a:t>1</a:t>
                      </a:r>
                    </a:p>
                  </a:txBody>
                  <a:tcPr anchor="ctr"/>
                </a:tc>
                <a:extLst>
                  <a:ext uri="{0D108BD9-81ED-4DB2-BD59-A6C34878D82A}">
                    <a16:rowId xmlns:a16="http://schemas.microsoft.com/office/drawing/2014/main" val="365286601"/>
                  </a:ext>
                </a:extLst>
              </a:tr>
              <a:tr h="486546">
                <a:tc>
                  <a:txBody>
                    <a:bodyPr/>
                    <a:lstStyle/>
                    <a:p>
                      <a:endParaRPr lang="en-GB"/>
                    </a:p>
                  </a:txBody>
                  <a:tcPr/>
                </a:tc>
                <a:tc>
                  <a:txBody>
                    <a:bodyPr/>
                    <a:lstStyle/>
                    <a:p>
                      <a:pPr algn="l"/>
                      <a:r>
                        <a:rPr lang="en-GB" sz="1400" dirty="0"/>
                        <a:t>2</a:t>
                      </a:r>
                    </a:p>
                  </a:txBody>
                  <a:tcPr anchor="ctr"/>
                </a:tc>
                <a:extLst>
                  <a:ext uri="{0D108BD9-81ED-4DB2-BD59-A6C34878D82A}">
                    <a16:rowId xmlns:a16="http://schemas.microsoft.com/office/drawing/2014/main" val="790010199"/>
                  </a:ext>
                </a:extLst>
              </a:tr>
              <a:tr h="486546">
                <a:tc>
                  <a:txBody>
                    <a:bodyPr/>
                    <a:lstStyle/>
                    <a:p>
                      <a:endParaRPr lang="en-GB"/>
                    </a:p>
                  </a:txBody>
                  <a:tcPr/>
                </a:tc>
                <a:tc>
                  <a:txBody>
                    <a:bodyPr/>
                    <a:lstStyle/>
                    <a:p>
                      <a:pPr algn="l"/>
                      <a:r>
                        <a:rPr lang="en-GB" sz="1400" dirty="0"/>
                        <a:t>3</a:t>
                      </a:r>
                    </a:p>
                  </a:txBody>
                  <a:tcPr anchor="ctr"/>
                </a:tc>
                <a:extLst>
                  <a:ext uri="{0D108BD9-81ED-4DB2-BD59-A6C34878D82A}">
                    <a16:rowId xmlns:a16="http://schemas.microsoft.com/office/drawing/2014/main" val="2053431780"/>
                  </a:ext>
                </a:extLst>
              </a:tr>
              <a:tr h="486546">
                <a:tc>
                  <a:txBody>
                    <a:bodyPr/>
                    <a:lstStyle/>
                    <a:p>
                      <a:endParaRPr lang="en-GB"/>
                    </a:p>
                  </a:txBody>
                  <a:tcPr/>
                </a:tc>
                <a:tc>
                  <a:txBody>
                    <a:bodyPr/>
                    <a:lstStyle/>
                    <a:p>
                      <a:pPr algn="l"/>
                      <a:r>
                        <a:rPr lang="en-GB" sz="1400" dirty="0"/>
                        <a:t>4</a:t>
                      </a:r>
                    </a:p>
                  </a:txBody>
                  <a:tcPr anchor="ctr"/>
                </a:tc>
                <a:extLst>
                  <a:ext uri="{0D108BD9-81ED-4DB2-BD59-A6C34878D82A}">
                    <a16:rowId xmlns:a16="http://schemas.microsoft.com/office/drawing/2014/main" val="1674647331"/>
                  </a:ext>
                </a:extLst>
              </a:tr>
              <a:tr h="486546">
                <a:tc>
                  <a:txBody>
                    <a:bodyPr/>
                    <a:lstStyle/>
                    <a:p>
                      <a:endParaRPr lang="en-GB"/>
                    </a:p>
                  </a:txBody>
                  <a:tcPr/>
                </a:tc>
                <a:tc>
                  <a:txBody>
                    <a:bodyPr/>
                    <a:lstStyle/>
                    <a:p>
                      <a:pPr algn="l"/>
                      <a:r>
                        <a:rPr lang="en-GB" sz="1400" dirty="0"/>
                        <a:t>5</a:t>
                      </a:r>
                    </a:p>
                  </a:txBody>
                  <a:tcPr anchor="ctr"/>
                </a:tc>
                <a:extLst>
                  <a:ext uri="{0D108BD9-81ED-4DB2-BD59-A6C34878D82A}">
                    <a16:rowId xmlns:a16="http://schemas.microsoft.com/office/drawing/2014/main" val="3906221313"/>
                  </a:ext>
                </a:extLst>
              </a:tr>
              <a:tr h="486546">
                <a:tc>
                  <a:txBody>
                    <a:bodyPr/>
                    <a:lstStyle/>
                    <a:p>
                      <a:endParaRPr lang="en-GB"/>
                    </a:p>
                  </a:txBody>
                  <a:tcPr/>
                </a:tc>
                <a:tc>
                  <a:txBody>
                    <a:bodyPr/>
                    <a:lstStyle/>
                    <a:p>
                      <a:pPr algn="l"/>
                      <a:endParaRPr lang="en-GB" sz="1400" dirty="0"/>
                    </a:p>
                  </a:txBody>
                  <a:tcPr anchor="ctr"/>
                </a:tc>
                <a:extLst>
                  <a:ext uri="{0D108BD9-81ED-4DB2-BD59-A6C34878D82A}">
                    <a16:rowId xmlns:a16="http://schemas.microsoft.com/office/drawing/2014/main" val="924140384"/>
                  </a:ext>
                </a:extLst>
              </a:tr>
              <a:tr h="486546">
                <a:tc>
                  <a:txBody>
                    <a:bodyPr/>
                    <a:lstStyle/>
                    <a:p>
                      <a:endParaRPr lang="en-GB"/>
                    </a:p>
                  </a:txBody>
                  <a:tcPr/>
                </a:tc>
                <a:tc>
                  <a:txBody>
                    <a:bodyPr/>
                    <a:lstStyle/>
                    <a:p>
                      <a:pPr algn="l"/>
                      <a:endParaRPr lang="en-GB" sz="1400" dirty="0"/>
                    </a:p>
                  </a:txBody>
                  <a:tcPr anchor="ctr"/>
                </a:tc>
                <a:extLst>
                  <a:ext uri="{0D108BD9-81ED-4DB2-BD59-A6C34878D82A}">
                    <a16:rowId xmlns:a16="http://schemas.microsoft.com/office/drawing/2014/main" val="1660153540"/>
                  </a:ext>
                </a:extLst>
              </a:tr>
            </a:tbl>
          </a:graphicData>
        </a:graphic>
      </p:graphicFrame>
      <p:sp>
        <p:nvSpPr>
          <p:cNvPr id="4" name="Tijdelijke aanduiding voor inhoud 3">
            <a:extLst>
              <a:ext uri="{FF2B5EF4-FFF2-40B4-BE49-F238E27FC236}">
                <a16:creationId xmlns:a16="http://schemas.microsoft.com/office/drawing/2014/main" id="{AF01C27A-5354-2E01-2D73-FA0013AF1909}"/>
              </a:ext>
            </a:extLst>
          </p:cNvPr>
          <p:cNvSpPr>
            <a:spLocks noGrp="1"/>
          </p:cNvSpPr>
          <p:nvPr>
            <p:ph idx="1"/>
          </p:nvPr>
        </p:nvSpPr>
        <p:spPr>
          <a:xfrm>
            <a:off x="2351585" y="1711298"/>
            <a:ext cx="8748532" cy="4212000"/>
          </a:xfrm>
        </p:spPr>
        <p:txBody>
          <a:bodyPr/>
          <a:lstStyle/>
          <a:p>
            <a:pPr marL="0" marR="0" lvl="0" indent="0" algn="l" defTabSz="1088610" rtl="0" eaLnBrk="1" fontAlgn="auto" latinLnBrk="0" hangingPunct="1">
              <a:lnSpc>
                <a:spcPct val="100000"/>
              </a:lnSpc>
              <a:spcBef>
                <a:spcPts val="900"/>
              </a:spcBef>
              <a:spcAft>
                <a:spcPts val="0"/>
              </a:spcAft>
              <a:buClrTx/>
              <a:buSzTx/>
              <a:buFont typeface="Arial" pitchFamily="34" charset="0"/>
              <a:buNone/>
              <a:tabLst/>
              <a:defRPr/>
            </a:pPr>
            <a:r>
              <a:rPr lang="nl-NL" sz="1600" dirty="0"/>
              <a:t>1.</a:t>
            </a:r>
            <a:r>
              <a:rPr lang="nl-NL" sz="1600" i="1" dirty="0"/>
              <a:t> </a:t>
            </a:r>
            <a:r>
              <a:rPr lang="nl-NL" sz="1600" i="1" dirty="0" err="1"/>
              <a:t>Archive</a:t>
            </a:r>
            <a:r>
              <a:rPr lang="nl-NL" i="1" dirty="0"/>
              <a:t>/</a:t>
            </a:r>
            <a:r>
              <a:rPr lang="nl-NL" i="1" dirty="0" err="1"/>
              <a:t>vault</a:t>
            </a:r>
            <a:r>
              <a:rPr lang="nl-NL" i="1" dirty="0"/>
              <a:t>, </a:t>
            </a:r>
            <a:r>
              <a:rPr kumimoji="0" lang="nl-NL" sz="1600" b="0" i="1" u="none" strike="noStrike" kern="1200" cap="none" spc="0" normalizeH="0" baseline="0" noProof="0" dirty="0">
                <a:ln>
                  <a:noFill/>
                </a:ln>
                <a:solidFill>
                  <a:prstClr val="black"/>
                </a:solidFill>
                <a:effectLst/>
                <a:uLnTx/>
                <a:uFillTx/>
                <a:latin typeface="Open Sans"/>
                <a:ea typeface="+mn-ea"/>
                <a:cs typeface="+mn-cs"/>
              </a:rPr>
              <a:t>Island </a:t>
            </a:r>
            <a:r>
              <a:rPr kumimoji="0" lang="nl-NL" sz="1600" b="0" i="0" u="none" strike="noStrike" kern="1200" cap="none" spc="0" normalizeH="0" baseline="0" noProof="0" dirty="0">
                <a:ln>
                  <a:noFill/>
                </a:ln>
                <a:solidFill>
                  <a:prstClr val="black"/>
                </a:solidFill>
                <a:effectLst/>
                <a:uLnTx/>
                <a:uFillTx/>
                <a:latin typeface="Open Sans"/>
                <a:ea typeface="+mn-ea"/>
                <a:cs typeface="+mn-cs"/>
              </a:rPr>
              <a:t>and </a:t>
            </a:r>
            <a:r>
              <a:rPr kumimoji="0" lang="nl-NL" sz="1600" b="0" i="1" u="none" strike="noStrike" kern="1200" cap="none" spc="0" normalizeH="0" baseline="0" noProof="0" dirty="0">
                <a:ln>
                  <a:noFill/>
                </a:ln>
                <a:solidFill>
                  <a:prstClr val="black"/>
                </a:solidFill>
                <a:effectLst/>
                <a:uLnTx/>
                <a:uFillTx/>
                <a:latin typeface="Open Sans"/>
                <a:ea typeface="+mn-ea"/>
                <a:cs typeface="+mn-cs"/>
              </a:rPr>
              <a:t>Hell: </a:t>
            </a:r>
            <a:r>
              <a:rPr kumimoji="0" lang="nl-NL" sz="1600" b="0" i="0" u="none" strike="noStrike" kern="1200" cap="none" spc="0" normalizeH="0" baseline="0" noProof="0" dirty="0" err="1">
                <a:ln>
                  <a:noFill/>
                </a:ln>
                <a:solidFill>
                  <a:prstClr val="black"/>
                </a:solidFill>
                <a:effectLst/>
                <a:uLnTx/>
                <a:uFillTx/>
                <a:latin typeface="Open Sans"/>
                <a:ea typeface="+mn-ea"/>
                <a:cs typeface="+mn-cs"/>
              </a:rPr>
              <a:t>Freepik</a:t>
            </a:r>
            <a:r>
              <a:rPr kumimoji="0" lang="nl-NL" sz="1600" b="0" i="0" u="none" strike="noStrike" kern="1200" cap="none" spc="0" normalizeH="0" baseline="0" noProof="0" dirty="0">
                <a:ln>
                  <a:noFill/>
                </a:ln>
                <a:solidFill>
                  <a:prstClr val="black"/>
                </a:solidFill>
                <a:effectLst/>
                <a:uLnTx/>
                <a:uFillTx/>
                <a:latin typeface="Open Sans"/>
                <a:ea typeface="+mn-ea"/>
                <a:cs typeface="+mn-cs"/>
              </a:rPr>
              <a:t> (</a:t>
            </a:r>
            <a:r>
              <a:rPr kumimoji="0" lang="nl-NL" sz="1600" b="0" i="0" u="none" strike="noStrike" kern="1200" cap="none" spc="0" normalizeH="0" baseline="0" noProof="0" dirty="0">
                <a:ln>
                  <a:noFill/>
                </a:ln>
                <a:solidFill>
                  <a:prstClr val="black"/>
                </a:solidFill>
                <a:effectLst/>
                <a:uLnTx/>
                <a:uFillTx/>
                <a:latin typeface="Open Sans"/>
                <a:ea typeface="+mn-ea"/>
                <a:cs typeface="+mn-cs"/>
                <a:hlinkClick r:id="rId2"/>
              </a:rPr>
              <a:t>https://www.flaticon.com/authors/freepik</a:t>
            </a:r>
            <a:r>
              <a:rPr kumimoji="0" lang="nl-NL" sz="1600" b="0" i="0" u="none" strike="noStrike" kern="1200" cap="none" spc="0" normalizeH="0" baseline="0" noProof="0" dirty="0">
                <a:ln>
                  <a:noFill/>
                </a:ln>
                <a:solidFill>
                  <a:prstClr val="black"/>
                </a:solidFill>
                <a:effectLst/>
                <a:uLnTx/>
                <a:uFillTx/>
                <a:latin typeface="Open Sans"/>
                <a:ea typeface="+mn-ea"/>
                <a:cs typeface="+mn-cs"/>
              </a:rPr>
              <a:t>)</a:t>
            </a:r>
          </a:p>
          <a:p>
            <a:pPr marL="0" marR="0" lvl="0" indent="0" algn="l" defTabSz="1088610" rtl="0" eaLnBrk="1" fontAlgn="auto" latinLnBrk="0" hangingPunct="1">
              <a:lnSpc>
                <a:spcPct val="100000"/>
              </a:lnSpc>
              <a:spcBef>
                <a:spcPts val="900"/>
              </a:spcBef>
              <a:spcAft>
                <a:spcPts val="0"/>
              </a:spcAft>
              <a:buClrTx/>
              <a:buSzTx/>
              <a:buFont typeface="Arial" pitchFamily="34" charset="0"/>
              <a:buNone/>
              <a:tabLst/>
              <a:defRPr/>
            </a:pPr>
            <a:r>
              <a:rPr lang="nl-NL" dirty="0"/>
              <a:t>2. </a:t>
            </a:r>
            <a:r>
              <a:rPr lang="nl-NL" i="1" dirty="0"/>
              <a:t>Spider: </a:t>
            </a:r>
            <a:r>
              <a:rPr lang="nl-NL" dirty="0"/>
              <a:t>edt.im (https://www.flaticon.com/authors/edtim)</a:t>
            </a:r>
          </a:p>
          <a:p>
            <a:pPr marL="0" indent="0">
              <a:buNone/>
            </a:pPr>
            <a:r>
              <a:rPr lang="nl-NL" sz="1600" dirty="0"/>
              <a:t>3. </a:t>
            </a:r>
            <a:r>
              <a:rPr lang="nl-NL" sz="1600" i="1" dirty="0" err="1"/>
              <a:t>Publish</a:t>
            </a:r>
            <a:r>
              <a:rPr lang="nl-NL" sz="1600" i="1" dirty="0"/>
              <a:t>: </a:t>
            </a:r>
            <a:r>
              <a:rPr lang="nl-NL" dirty="0" err="1"/>
              <a:t>edited</a:t>
            </a:r>
            <a:r>
              <a:rPr lang="nl-NL" dirty="0"/>
              <a:t> </a:t>
            </a:r>
            <a:r>
              <a:rPr lang="nl-NL" dirty="0" err="1"/>
              <a:t>from</a:t>
            </a:r>
            <a:r>
              <a:rPr lang="nl-NL" dirty="0"/>
              <a:t> </a:t>
            </a:r>
            <a:r>
              <a:rPr lang="nl-NL" dirty="0" err="1"/>
              <a:t>lakonicon</a:t>
            </a:r>
            <a:r>
              <a:rPr lang="nl-NL" dirty="0"/>
              <a:t> (</a:t>
            </a:r>
            <a:r>
              <a:rPr lang="nl-NL" dirty="0">
                <a:hlinkClick r:id="rId3"/>
              </a:rPr>
              <a:t>https://www.flaticon.com/authors/lakonicon</a:t>
            </a:r>
            <a:r>
              <a:rPr lang="nl-NL" dirty="0"/>
              <a:t>)</a:t>
            </a:r>
            <a:endParaRPr lang="nl-NL" sz="1600" dirty="0"/>
          </a:p>
          <a:p>
            <a:pPr marL="0" indent="0">
              <a:buNone/>
            </a:pPr>
            <a:r>
              <a:rPr lang="nl-NL" sz="1600" dirty="0"/>
              <a:t>4. </a:t>
            </a:r>
            <a:r>
              <a:rPr lang="nl-NL" sz="1600" i="1" dirty="0"/>
              <a:t>Safety:</a:t>
            </a:r>
            <a:r>
              <a:rPr lang="nl-NL" sz="1600" dirty="0"/>
              <a:t> Original design</a:t>
            </a:r>
          </a:p>
          <a:p>
            <a:pPr marL="0" indent="0">
              <a:buNone/>
            </a:pPr>
            <a:r>
              <a:rPr lang="nl-NL" dirty="0"/>
              <a:t>5. </a:t>
            </a:r>
            <a:r>
              <a:rPr lang="nl-NL" i="1" dirty="0"/>
              <a:t>View: </a:t>
            </a:r>
            <a:r>
              <a:rPr lang="nl-NL" dirty="0" err="1"/>
              <a:t>Kiranshastry</a:t>
            </a:r>
            <a:r>
              <a:rPr lang="nl-NL" dirty="0"/>
              <a:t> (</a:t>
            </a:r>
            <a:r>
              <a:rPr lang="nl-NL" dirty="0">
                <a:hlinkClick r:id="rId4"/>
              </a:rPr>
              <a:t>https://www.flaticon.com/authors/kiranshastry</a:t>
            </a:r>
            <a:r>
              <a:rPr lang="nl-NL" dirty="0"/>
              <a:t>) </a:t>
            </a:r>
          </a:p>
          <a:p>
            <a:pPr marL="0" indent="0">
              <a:buNone/>
            </a:pPr>
            <a:endParaRPr lang="nl-NL" sz="1600" dirty="0"/>
          </a:p>
          <a:p>
            <a:pPr marL="0" indent="0">
              <a:buNone/>
            </a:pPr>
            <a:endParaRPr lang="nl-NL" i="1" dirty="0"/>
          </a:p>
          <a:p>
            <a:pPr marL="0" indent="0">
              <a:buNone/>
            </a:pPr>
            <a:endParaRPr lang="nl-NL" i="1" dirty="0"/>
          </a:p>
        </p:txBody>
      </p:sp>
      <p:sp>
        <p:nvSpPr>
          <p:cNvPr id="3" name="Titel 2">
            <a:extLst>
              <a:ext uri="{FF2B5EF4-FFF2-40B4-BE49-F238E27FC236}">
                <a16:creationId xmlns:a16="http://schemas.microsoft.com/office/drawing/2014/main" id="{37164067-0490-520E-6F75-BC5E7C5E0CE8}"/>
              </a:ext>
            </a:extLst>
          </p:cNvPr>
          <p:cNvSpPr>
            <a:spLocks noGrp="1"/>
          </p:cNvSpPr>
          <p:nvPr>
            <p:ph type="title"/>
          </p:nvPr>
        </p:nvSpPr>
        <p:spPr/>
        <p:txBody>
          <a:bodyPr/>
          <a:lstStyle/>
          <a:p>
            <a:endParaRPr lang="en-GB"/>
          </a:p>
        </p:txBody>
      </p:sp>
      <p:sp>
        <p:nvSpPr>
          <p:cNvPr id="5" name="Tijdelijke aanduiding voor tekst 4">
            <a:extLst>
              <a:ext uri="{FF2B5EF4-FFF2-40B4-BE49-F238E27FC236}">
                <a16:creationId xmlns:a16="http://schemas.microsoft.com/office/drawing/2014/main" id="{C0222FBE-9755-D758-508A-3E3496C7B6DC}"/>
              </a:ext>
            </a:extLst>
          </p:cNvPr>
          <p:cNvSpPr>
            <a:spLocks noGrp="1"/>
          </p:cNvSpPr>
          <p:nvPr>
            <p:ph type="body" sz="quarter" idx="1002"/>
          </p:nvPr>
        </p:nvSpPr>
        <p:spPr/>
        <p:txBody>
          <a:bodyPr/>
          <a:lstStyle/>
          <a:p>
            <a:r>
              <a:rPr lang="en-GB" err="1"/>
              <a:t>Flaticon</a:t>
            </a:r>
            <a:r>
              <a:rPr lang="en-GB"/>
              <a:t> sources</a:t>
            </a:r>
          </a:p>
        </p:txBody>
      </p:sp>
      <p:pic>
        <p:nvPicPr>
          <p:cNvPr id="2" name="Afbeelding 1" descr="Afbeelding met cirkel, tekst, schermopname, Graphics&#10;&#10;Automatisch gegenereerde beschrijving">
            <a:extLst>
              <a:ext uri="{FF2B5EF4-FFF2-40B4-BE49-F238E27FC236}">
                <a16:creationId xmlns:a16="http://schemas.microsoft.com/office/drawing/2014/main" id="{80BD0CB5-F454-D309-8C01-0CA192C88888}"/>
              </a:ext>
            </a:extLst>
          </p:cNvPr>
          <p:cNvPicPr>
            <a:picLocks noChangeAspect="1"/>
          </p:cNvPicPr>
          <p:nvPr/>
        </p:nvPicPr>
        <p:blipFill>
          <a:blip r:embed="rId5"/>
          <a:stretch>
            <a:fillRect/>
          </a:stretch>
        </p:blipFill>
        <p:spPr>
          <a:xfrm>
            <a:off x="1188719" y="1678728"/>
            <a:ext cx="400051" cy="400051"/>
          </a:xfrm>
          <a:prstGeom prst="rect">
            <a:avLst/>
          </a:prstGeom>
        </p:spPr>
      </p:pic>
      <p:pic>
        <p:nvPicPr>
          <p:cNvPr id="7" name="Afbeelding 6" descr="Afbeelding met Graphics, ontwerp, logo, symbool&#10;&#10;Automatisch gegenereerde beschrijving">
            <a:extLst>
              <a:ext uri="{FF2B5EF4-FFF2-40B4-BE49-F238E27FC236}">
                <a16:creationId xmlns:a16="http://schemas.microsoft.com/office/drawing/2014/main" id="{50907337-EFC3-E954-5E12-D968AE201C9C}"/>
              </a:ext>
            </a:extLst>
          </p:cNvPr>
          <p:cNvPicPr>
            <a:picLocks noChangeAspect="1"/>
          </p:cNvPicPr>
          <p:nvPr/>
        </p:nvPicPr>
        <p:blipFill>
          <a:blip r:embed="rId6"/>
          <a:stretch>
            <a:fillRect/>
          </a:stretch>
        </p:blipFill>
        <p:spPr>
          <a:xfrm>
            <a:off x="1112746" y="3524342"/>
            <a:ext cx="551996" cy="551996"/>
          </a:xfrm>
          <a:prstGeom prst="rect">
            <a:avLst/>
          </a:prstGeom>
        </p:spPr>
      </p:pic>
      <p:pic>
        <p:nvPicPr>
          <p:cNvPr id="8" name="Afbeelding 7" descr="Afbeelding met symbool, Graphics, logo, rood&#10;&#10;Automatisch gegenereerde beschrijving">
            <a:extLst>
              <a:ext uri="{FF2B5EF4-FFF2-40B4-BE49-F238E27FC236}">
                <a16:creationId xmlns:a16="http://schemas.microsoft.com/office/drawing/2014/main" id="{3F92ED9B-5533-1631-7D79-B2380974D10A}"/>
              </a:ext>
            </a:extLst>
          </p:cNvPr>
          <p:cNvPicPr>
            <a:picLocks noChangeAspect="1"/>
          </p:cNvPicPr>
          <p:nvPr/>
        </p:nvPicPr>
        <p:blipFill>
          <a:blip r:embed="rId7"/>
          <a:stretch>
            <a:fillRect/>
          </a:stretch>
        </p:blipFill>
        <p:spPr>
          <a:xfrm>
            <a:off x="1222353" y="4127781"/>
            <a:ext cx="370143" cy="370143"/>
          </a:xfrm>
          <a:prstGeom prst="rect">
            <a:avLst/>
          </a:prstGeom>
        </p:spPr>
      </p:pic>
      <p:pic>
        <p:nvPicPr>
          <p:cNvPr id="18" name="Afbeelding 17" descr="Afbeelding met Graphics, kunst, symbool, ontwerp&#10;&#10;Automatisch gegenereerde beschrijving">
            <a:extLst>
              <a:ext uri="{FF2B5EF4-FFF2-40B4-BE49-F238E27FC236}">
                <a16:creationId xmlns:a16="http://schemas.microsoft.com/office/drawing/2014/main" id="{A0532B63-759B-A3A0-D89E-D66EA0F00A21}"/>
              </a:ext>
            </a:extLst>
          </p:cNvPr>
          <p:cNvPicPr>
            <a:picLocks noChangeAspect="1"/>
          </p:cNvPicPr>
          <p:nvPr/>
        </p:nvPicPr>
        <p:blipFill>
          <a:blip r:embed="rId8"/>
          <a:stretch>
            <a:fillRect/>
          </a:stretch>
        </p:blipFill>
        <p:spPr>
          <a:xfrm>
            <a:off x="1222354" y="2206876"/>
            <a:ext cx="370143" cy="370143"/>
          </a:xfrm>
          <a:prstGeom prst="rect">
            <a:avLst/>
          </a:prstGeom>
        </p:spPr>
      </p:pic>
      <p:pic>
        <p:nvPicPr>
          <p:cNvPr id="19" name="Afbeelding 18" descr="Afbeelding met Graphics, grafische vormgeving, kunst, cirkel&#10;&#10;Automatisch gegenereerde beschrijving">
            <a:extLst>
              <a:ext uri="{FF2B5EF4-FFF2-40B4-BE49-F238E27FC236}">
                <a16:creationId xmlns:a16="http://schemas.microsoft.com/office/drawing/2014/main" id="{848919F7-BBDB-35B2-C248-8627E58B9FF5}"/>
              </a:ext>
            </a:extLst>
          </p:cNvPr>
          <p:cNvPicPr>
            <a:picLocks noChangeAspect="1"/>
          </p:cNvPicPr>
          <p:nvPr/>
        </p:nvPicPr>
        <p:blipFill>
          <a:blip r:embed="rId9"/>
          <a:stretch>
            <a:fillRect/>
          </a:stretch>
        </p:blipFill>
        <p:spPr>
          <a:xfrm>
            <a:off x="1174435" y="3119349"/>
            <a:ext cx="428618" cy="428618"/>
          </a:xfrm>
          <a:prstGeom prst="rect">
            <a:avLst/>
          </a:prstGeom>
        </p:spPr>
      </p:pic>
      <p:pic>
        <p:nvPicPr>
          <p:cNvPr id="20" name="Afbeelding 19" descr="Afbeelding met Graphics, symbool, clipart, Lettertype&#10;&#10;Automatisch gegenereerde beschrijving">
            <a:extLst>
              <a:ext uri="{FF2B5EF4-FFF2-40B4-BE49-F238E27FC236}">
                <a16:creationId xmlns:a16="http://schemas.microsoft.com/office/drawing/2014/main" id="{21CAC640-5823-05C1-5392-60CDCC3C52ED}"/>
              </a:ext>
            </a:extLst>
          </p:cNvPr>
          <p:cNvPicPr>
            <a:picLocks noChangeAspect="1"/>
          </p:cNvPicPr>
          <p:nvPr/>
        </p:nvPicPr>
        <p:blipFill>
          <a:blip r:embed="rId10"/>
          <a:stretch>
            <a:fillRect/>
          </a:stretch>
        </p:blipFill>
        <p:spPr>
          <a:xfrm>
            <a:off x="1189764" y="2642948"/>
            <a:ext cx="393405" cy="393405"/>
          </a:xfrm>
          <a:prstGeom prst="rect">
            <a:avLst/>
          </a:prstGeom>
        </p:spPr>
      </p:pic>
      <p:pic>
        <p:nvPicPr>
          <p:cNvPr id="21" name="Afbeelding 20" descr="Afbeelding met cirkel, Graphics, Kleurrijkheid, ontwerp&#10;&#10;Automatisch gegenereerde beschrijving">
            <a:extLst>
              <a:ext uri="{FF2B5EF4-FFF2-40B4-BE49-F238E27FC236}">
                <a16:creationId xmlns:a16="http://schemas.microsoft.com/office/drawing/2014/main" id="{678D62E3-F223-19A0-6A65-07E553D19B3E}"/>
              </a:ext>
            </a:extLst>
          </p:cNvPr>
          <p:cNvPicPr>
            <a:picLocks noChangeAspect="1"/>
          </p:cNvPicPr>
          <p:nvPr/>
        </p:nvPicPr>
        <p:blipFill>
          <a:blip r:embed="rId11"/>
          <a:stretch>
            <a:fillRect/>
          </a:stretch>
        </p:blipFill>
        <p:spPr>
          <a:xfrm>
            <a:off x="1185117" y="4606035"/>
            <a:ext cx="407254" cy="407254"/>
          </a:xfrm>
          <a:prstGeom prst="rect">
            <a:avLst/>
          </a:prstGeom>
        </p:spPr>
      </p:pic>
    </p:spTree>
    <p:extLst>
      <p:ext uri="{BB962C8B-B14F-4D97-AF65-F5344CB8AC3E}">
        <p14:creationId xmlns:p14="http://schemas.microsoft.com/office/powerpoint/2010/main" val="184516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a:t>Workflow</a:t>
            </a:r>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RDR – </a:t>
            </a:r>
            <a:r>
              <a:rPr lang="nl-NL" dirty="0" err="1"/>
              <a:t>archiving</a:t>
            </a:r>
            <a:r>
              <a:rPr lang="nl-NL" dirty="0"/>
              <a:t> and </a:t>
            </a:r>
            <a:r>
              <a:rPr lang="nl-NL" dirty="0" err="1"/>
              <a:t>publishing</a:t>
            </a:r>
            <a:endParaRPr lang="nl-NL" dirty="0"/>
          </a:p>
        </p:txBody>
      </p:sp>
      <p:grpSp>
        <p:nvGrpSpPr>
          <p:cNvPr id="49" name="Groep 48">
            <a:extLst>
              <a:ext uri="{FF2B5EF4-FFF2-40B4-BE49-F238E27FC236}">
                <a16:creationId xmlns:a16="http://schemas.microsoft.com/office/drawing/2014/main" id="{5480BFFD-7206-60E6-65A1-80FD602B2E11}"/>
              </a:ext>
            </a:extLst>
          </p:cNvPr>
          <p:cNvGrpSpPr/>
          <p:nvPr/>
        </p:nvGrpSpPr>
        <p:grpSpPr>
          <a:xfrm>
            <a:off x="919180" y="2946641"/>
            <a:ext cx="10352851" cy="2535169"/>
            <a:chOff x="919180" y="2946641"/>
            <a:chExt cx="10352851" cy="2535169"/>
          </a:xfrm>
        </p:grpSpPr>
        <p:sp>
          <p:nvSpPr>
            <p:cNvPr id="52" name="Rechthoek: afgeronde hoeken 51">
              <a:extLst>
                <a:ext uri="{FF2B5EF4-FFF2-40B4-BE49-F238E27FC236}">
                  <a16:creationId xmlns:a16="http://schemas.microsoft.com/office/drawing/2014/main" id="{E3FC365E-D2DE-A596-4E0D-071914EFCCDC}"/>
                </a:ext>
              </a:extLst>
            </p:cNvPr>
            <p:cNvSpPr/>
            <p:nvPr/>
          </p:nvSpPr>
          <p:spPr>
            <a:xfrm>
              <a:off x="919180" y="3539063"/>
              <a:ext cx="1523670"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Editable</a:t>
              </a:r>
            </a:p>
          </p:txBody>
        </p:sp>
        <p:sp>
          <p:nvSpPr>
            <p:cNvPr id="53" name="Rechthoek: afgeronde hoeken 52">
              <a:extLst>
                <a:ext uri="{FF2B5EF4-FFF2-40B4-BE49-F238E27FC236}">
                  <a16:creationId xmlns:a16="http://schemas.microsoft.com/office/drawing/2014/main" id="{9E253CDB-F5D7-8C22-0C70-BA826A34EDC4}"/>
                </a:ext>
              </a:extLst>
            </p:cNvPr>
            <p:cNvSpPr/>
            <p:nvPr/>
          </p:nvSpPr>
          <p:spPr>
            <a:xfrm>
              <a:off x="3024039" y="3539065"/>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Internal review</a:t>
              </a:r>
            </a:p>
          </p:txBody>
        </p:sp>
        <p:sp>
          <p:nvSpPr>
            <p:cNvPr id="54" name="Rechthoek: afgeronde hoeken 53">
              <a:extLst>
                <a:ext uri="{FF2B5EF4-FFF2-40B4-BE49-F238E27FC236}">
                  <a16:creationId xmlns:a16="http://schemas.microsoft.com/office/drawing/2014/main" id="{0980117E-500C-6A40-F2F5-FBA6B9AAD1C0}"/>
                </a:ext>
              </a:extLst>
            </p:cNvPr>
            <p:cNvSpPr/>
            <p:nvPr/>
          </p:nvSpPr>
          <p:spPr>
            <a:xfrm>
              <a:off x="7423242" y="295586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External review</a:t>
              </a:r>
            </a:p>
          </p:txBody>
        </p:sp>
        <p:sp>
          <p:nvSpPr>
            <p:cNvPr id="55" name="Rechthoek: afgeronde hoeken 54">
              <a:extLst>
                <a:ext uri="{FF2B5EF4-FFF2-40B4-BE49-F238E27FC236}">
                  <a16:creationId xmlns:a16="http://schemas.microsoft.com/office/drawing/2014/main" id="{2228A896-F2F7-CDD7-1E92-B0B82E8122D3}"/>
                </a:ext>
              </a:extLst>
            </p:cNvPr>
            <p:cNvSpPr/>
            <p:nvPr/>
          </p:nvSpPr>
          <p:spPr>
            <a:xfrm>
              <a:off x="9528102" y="2964178"/>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Published</a:t>
              </a:r>
            </a:p>
          </p:txBody>
        </p:sp>
        <p:sp>
          <p:nvSpPr>
            <p:cNvPr id="56" name="Rechthoek: afgeronde hoeken 55">
              <a:extLst>
                <a:ext uri="{FF2B5EF4-FFF2-40B4-BE49-F238E27FC236}">
                  <a16:creationId xmlns:a16="http://schemas.microsoft.com/office/drawing/2014/main" id="{EFC9C7DE-FC90-F11A-E790-878D61A929A2}"/>
                </a:ext>
              </a:extLst>
            </p:cNvPr>
            <p:cNvSpPr/>
            <p:nvPr/>
          </p:nvSpPr>
          <p:spPr>
            <a:xfrm>
              <a:off x="9528102" y="4020689"/>
              <a:ext cx="1743929"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Archived</a:t>
              </a:r>
            </a:p>
          </p:txBody>
        </p:sp>
        <p:cxnSp>
          <p:nvCxnSpPr>
            <p:cNvPr id="57" name="Rechte verbindingslijn met pijl 56">
              <a:extLst>
                <a:ext uri="{FF2B5EF4-FFF2-40B4-BE49-F238E27FC236}">
                  <a16:creationId xmlns:a16="http://schemas.microsoft.com/office/drawing/2014/main" id="{FCCB4801-7044-ECB6-F990-E59011277C4B}"/>
                </a:ext>
              </a:extLst>
            </p:cNvPr>
            <p:cNvCxnSpPr>
              <a:cxnSpLocks/>
              <a:stCxn id="54" idx="3"/>
              <a:endCxn id="55" idx="1"/>
            </p:cNvCxnSpPr>
            <p:nvPr/>
          </p:nvCxnSpPr>
          <p:spPr>
            <a:xfrm>
              <a:off x="8946913" y="3356795"/>
              <a:ext cx="581189" cy="8317"/>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58" name="Rechte verbindingslijn met pijl 57">
              <a:extLst>
                <a:ext uri="{FF2B5EF4-FFF2-40B4-BE49-F238E27FC236}">
                  <a16:creationId xmlns:a16="http://schemas.microsoft.com/office/drawing/2014/main" id="{D7C60718-514C-6D1B-93AE-7EB8D8C1EE6A}"/>
                </a:ext>
              </a:extLst>
            </p:cNvPr>
            <p:cNvCxnSpPr>
              <a:cxnSpLocks/>
              <a:stCxn id="52" idx="3"/>
              <a:endCxn id="53" idx="1"/>
            </p:cNvCxnSpPr>
            <p:nvPr/>
          </p:nvCxnSpPr>
          <p:spPr>
            <a:xfrm>
              <a:off x="2442850" y="3939997"/>
              <a:ext cx="581189" cy="2"/>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59" name="Verbindingslijn: gebogen 58">
              <a:extLst>
                <a:ext uri="{FF2B5EF4-FFF2-40B4-BE49-F238E27FC236}">
                  <a16:creationId xmlns:a16="http://schemas.microsoft.com/office/drawing/2014/main" id="{9B500A60-C5A2-1BDB-510F-F147C7172396}"/>
                </a:ext>
              </a:extLst>
            </p:cNvPr>
            <p:cNvCxnSpPr>
              <a:cxnSpLocks/>
              <a:stCxn id="53" idx="3"/>
              <a:endCxn id="67" idx="1"/>
            </p:cNvCxnSpPr>
            <p:nvPr/>
          </p:nvCxnSpPr>
          <p:spPr>
            <a:xfrm flipV="1">
              <a:off x="4547710" y="3347575"/>
              <a:ext cx="770672" cy="592424"/>
            </a:xfrm>
            <a:prstGeom prst="bentConnector3">
              <a:avLst>
                <a:gd name="adj1" fmla="val 50000"/>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cxnSp>
          <p:nvCxnSpPr>
            <p:cNvPr id="60" name="Verbindingslijn: gebogen 59">
              <a:extLst>
                <a:ext uri="{FF2B5EF4-FFF2-40B4-BE49-F238E27FC236}">
                  <a16:creationId xmlns:a16="http://schemas.microsoft.com/office/drawing/2014/main" id="{B07BF575-EAD0-4F3D-F143-6A26EB7034DE}"/>
                </a:ext>
              </a:extLst>
            </p:cNvPr>
            <p:cNvCxnSpPr>
              <a:cxnSpLocks/>
              <a:stCxn id="53" idx="3"/>
              <a:endCxn id="56" idx="1"/>
            </p:cNvCxnSpPr>
            <p:nvPr/>
          </p:nvCxnSpPr>
          <p:spPr>
            <a:xfrm>
              <a:off x="4547710" y="3939999"/>
              <a:ext cx="4980392" cy="481624"/>
            </a:xfrm>
            <a:prstGeom prst="bentConnector3">
              <a:avLst>
                <a:gd name="adj1" fmla="val 7772"/>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61" name="Rechthoek: afgeronde hoeken 60">
              <a:extLst>
                <a:ext uri="{FF2B5EF4-FFF2-40B4-BE49-F238E27FC236}">
                  <a16:creationId xmlns:a16="http://schemas.microsoft.com/office/drawing/2014/main" id="{E075853A-1FB1-6CB2-BC2B-DC2F9E860DFC}"/>
                </a:ext>
              </a:extLst>
            </p:cNvPr>
            <p:cNvSpPr/>
            <p:nvPr/>
          </p:nvSpPr>
          <p:spPr>
            <a:xfrm rot="19867714">
              <a:off x="4459491" y="2970468"/>
              <a:ext cx="806702"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DSC</a:t>
              </a:r>
            </a:p>
          </p:txBody>
        </p:sp>
        <p:sp>
          <p:nvSpPr>
            <p:cNvPr id="62" name="Rechthoek: afgeronde hoeken 61">
              <a:extLst>
                <a:ext uri="{FF2B5EF4-FFF2-40B4-BE49-F238E27FC236}">
                  <a16:creationId xmlns:a16="http://schemas.microsoft.com/office/drawing/2014/main" id="{16F3E764-1762-C8E8-FA49-40E10C5CD647}"/>
                </a:ext>
              </a:extLst>
            </p:cNvPr>
            <p:cNvSpPr/>
            <p:nvPr/>
          </p:nvSpPr>
          <p:spPr>
            <a:xfrm>
              <a:off x="6323341" y="4378487"/>
              <a:ext cx="1940860" cy="481624"/>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DAC / RDC</a:t>
              </a:r>
            </a:p>
          </p:txBody>
        </p:sp>
        <p:sp>
          <p:nvSpPr>
            <p:cNvPr id="63" name="Tekstvak 62">
              <a:extLst>
                <a:ext uri="{FF2B5EF4-FFF2-40B4-BE49-F238E27FC236}">
                  <a16:creationId xmlns:a16="http://schemas.microsoft.com/office/drawing/2014/main" id="{A5E85695-F5D2-37F1-EDA4-63A74AAC9B89}"/>
                </a:ext>
              </a:extLst>
            </p:cNvPr>
            <p:cNvSpPr txBox="1"/>
            <p:nvPr/>
          </p:nvSpPr>
          <p:spPr>
            <a:xfrm>
              <a:off x="1605560" y="5112478"/>
              <a:ext cx="150909" cy="369332"/>
            </a:xfrm>
            <a:prstGeom prst="rect">
              <a:avLst/>
            </a:prstGeom>
            <a:noFill/>
          </p:spPr>
          <p:txBody>
            <a:bodyPr wrap="square" lIns="0" tIns="0" rIns="0" bIns="0" rtlCol="0">
              <a:spAutoFit/>
            </a:bodyPr>
            <a:lstStyle/>
            <a:p>
              <a:r>
                <a:rPr lang="en-GB" sz="2400" dirty="0"/>
                <a:t>1</a:t>
              </a:r>
            </a:p>
          </p:txBody>
        </p:sp>
        <p:sp>
          <p:nvSpPr>
            <p:cNvPr id="64" name="Tekstvak 63">
              <a:extLst>
                <a:ext uri="{FF2B5EF4-FFF2-40B4-BE49-F238E27FC236}">
                  <a16:creationId xmlns:a16="http://schemas.microsoft.com/office/drawing/2014/main" id="{4E3FC1B1-E927-F18C-826A-D64C5C75AD9C}"/>
                </a:ext>
              </a:extLst>
            </p:cNvPr>
            <p:cNvSpPr txBox="1"/>
            <p:nvPr/>
          </p:nvSpPr>
          <p:spPr>
            <a:xfrm>
              <a:off x="3710419"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2</a:t>
              </a:r>
            </a:p>
          </p:txBody>
        </p:sp>
        <p:sp>
          <p:nvSpPr>
            <p:cNvPr id="65" name="Tekstvak 64">
              <a:extLst>
                <a:ext uri="{FF2B5EF4-FFF2-40B4-BE49-F238E27FC236}">
                  <a16:creationId xmlns:a16="http://schemas.microsoft.com/office/drawing/2014/main" id="{FBD5B54F-2142-722A-A02F-9AFAE28B6918}"/>
                </a:ext>
              </a:extLst>
            </p:cNvPr>
            <p:cNvSpPr txBox="1"/>
            <p:nvPr/>
          </p:nvSpPr>
          <p:spPr>
            <a:xfrm>
              <a:off x="8035365"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4</a:t>
              </a:r>
            </a:p>
          </p:txBody>
        </p:sp>
        <p:sp>
          <p:nvSpPr>
            <p:cNvPr id="66" name="Tekstvak 65">
              <a:extLst>
                <a:ext uri="{FF2B5EF4-FFF2-40B4-BE49-F238E27FC236}">
                  <a16:creationId xmlns:a16="http://schemas.microsoft.com/office/drawing/2014/main" id="{6208FD72-4D4F-3C51-4FF6-D09BE49B0F29}"/>
                </a:ext>
              </a:extLst>
            </p:cNvPr>
            <p:cNvSpPr txBox="1"/>
            <p:nvPr/>
          </p:nvSpPr>
          <p:spPr>
            <a:xfrm>
              <a:off x="10324611"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5</a:t>
              </a:r>
            </a:p>
          </p:txBody>
        </p:sp>
        <p:sp>
          <p:nvSpPr>
            <p:cNvPr id="67" name="Rechthoek: afgeronde hoeken 66">
              <a:extLst>
                <a:ext uri="{FF2B5EF4-FFF2-40B4-BE49-F238E27FC236}">
                  <a16:creationId xmlns:a16="http://schemas.microsoft.com/office/drawing/2014/main" id="{C38142E7-EED2-18A3-5386-204750BECFFE}"/>
                </a:ext>
              </a:extLst>
            </p:cNvPr>
            <p:cNvSpPr/>
            <p:nvPr/>
          </p:nvSpPr>
          <p:spPr>
            <a:xfrm>
              <a:off x="5318382" y="2946641"/>
              <a:ext cx="1523671" cy="801867"/>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lumMod val="75000"/>
                    </a:schemeClr>
                  </a:solidFill>
                </a:rPr>
                <a:t>FAIR review</a:t>
              </a:r>
            </a:p>
          </p:txBody>
        </p:sp>
        <p:cxnSp>
          <p:nvCxnSpPr>
            <p:cNvPr id="68" name="Rechte verbindingslijn met pijl 67">
              <a:extLst>
                <a:ext uri="{FF2B5EF4-FFF2-40B4-BE49-F238E27FC236}">
                  <a16:creationId xmlns:a16="http://schemas.microsoft.com/office/drawing/2014/main" id="{3A7FA28D-89A2-DE5F-EB3C-49C3B51C188D}"/>
                </a:ext>
              </a:extLst>
            </p:cNvPr>
            <p:cNvCxnSpPr>
              <a:cxnSpLocks/>
              <a:stCxn id="67" idx="3"/>
              <a:endCxn id="54" idx="1"/>
            </p:cNvCxnSpPr>
            <p:nvPr/>
          </p:nvCxnSpPr>
          <p:spPr>
            <a:xfrm>
              <a:off x="6842053" y="3347575"/>
              <a:ext cx="581189" cy="9220"/>
            </a:xfrm>
            <a:prstGeom prst="straightConnector1">
              <a:avLst/>
            </a:prstGeom>
            <a:ln w="28575">
              <a:solidFill>
                <a:srgbClr val="BE311A"/>
              </a:solidFill>
              <a:tailEnd type="triangle"/>
            </a:ln>
          </p:spPr>
          <p:style>
            <a:lnRef idx="1">
              <a:schemeClr val="accent1"/>
            </a:lnRef>
            <a:fillRef idx="0">
              <a:schemeClr val="accent1"/>
            </a:fillRef>
            <a:effectRef idx="0">
              <a:schemeClr val="accent1"/>
            </a:effectRef>
            <a:fontRef idx="minor">
              <a:schemeClr val="tx1"/>
            </a:fontRef>
          </p:style>
        </p:cxnSp>
        <p:sp>
          <p:nvSpPr>
            <p:cNvPr id="69" name="Tekstvak 68">
              <a:extLst>
                <a:ext uri="{FF2B5EF4-FFF2-40B4-BE49-F238E27FC236}">
                  <a16:creationId xmlns:a16="http://schemas.microsoft.com/office/drawing/2014/main" id="{257EEF29-3E2F-36EB-66A6-8B4DBF197751}"/>
                </a:ext>
              </a:extLst>
            </p:cNvPr>
            <p:cNvSpPr txBox="1"/>
            <p:nvPr/>
          </p:nvSpPr>
          <p:spPr>
            <a:xfrm>
              <a:off x="6004762" y="5112478"/>
              <a:ext cx="150909" cy="369332"/>
            </a:xfrm>
            <a:prstGeom prst="rect">
              <a:avLst/>
            </a:prstGeom>
            <a:noFill/>
          </p:spPr>
          <p:txBody>
            <a:bodyPr wrap="square" lIns="0" tIns="0" rIns="0" bIns="0" rtlCol="0">
              <a:spAutoFit/>
            </a:bodyPr>
            <a:lstStyle/>
            <a:p>
              <a:r>
                <a:rPr lang="en-GB" sz="2400" dirty="0">
                  <a:solidFill>
                    <a:schemeClr val="bg1">
                      <a:lumMod val="75000"/>
                    </a:schemeClr>
                  </a:solidFill>
                </a:rPr>
                <a:t>3</a:t>
              </a:r>
            </a:p>
          </p:txBody>
        </p:sp>
      </p:grpSp>
    </p:spTree>
    <p:extLst>
      <p:ext uri="{BB962C8B-B14F-4D97-AF65-F5344CB8AC3E}">
        <p14:creationId xmlns:p14="http://schemas.microsoft.com/office/powerpoint/2010/main" val="3904134862"/>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marL="0" indent="0">
              <a:buNone/>
            </a:pPr>
            <a:endParaRPr lang="en-US" sz="2000" dirty="0"/>
          </a:p>
          <a:p>
            <a:pPr marL="0" indent="0">
              <a:buNone/>
            </a:pPr>
            <a:endParaRPr lang="en-US" sz="2000" dirty="0"/>
          </a:p>
          <a:p>
            <a:pPr>
              <a:buFont typeface="+mj-lt"/>
              <a:buAutoNum type="arabicPeriod"/>
            </a:pPr>
            <a:r>
              <a:rPr lang="en-US" sz="2000" dirty="0"/>
              <a:t>Update metadata</a:t>
            </a:r>
          </a:p>
          <a:p>
            <a:pPr>
              <a:buFont typeface="+mj-lt"/>
              <a:buAutoNum type="arabicPeriod"/>
            </a:pPr>
            <a:r>
              <a:rPr lang="en-US" sz="2000" dirty="0"/>
              <a:t>Add documentation</a:t>
            </a:r>
          </a:p>
          <a:p>
            <a:pPr>
              <a:buFont typeface="+mj-lt"/>
              <a:buAutoNum type="arabicPeriod"/>
            </a:pPr>
            <a:r>
              <a:rPr lang="en-US" sz="2000" dirty="0"/>
              <a:t>Check for missing or incomplete files</a:t>
            </a:r>
          </a:p>
          <a:p>
            <a:pPr>
              <a:buFont typeface="+mj-lt"/>
              <a:buAutoNum type="arabicPeriod"/>
            </a:pPr>
            <a:r>
              <a:rPr lang="en-US" sz="2000" dirty="0"/>
              <a:t>Publication (DSC): The collection should not contain any information that you are not allowed to share under the selected access level, especially when it comes to personal data.</a:t>
            </a:r>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Prepare</a:t>
            </a:r>
            <a:r>
              <a:rPr lang="nl-NL" dirty="0"/>
              <a:t> </a:t>
            </a:r>
            <a:r>
              <a:rPr lang="nl-NL" dirty="0" err="1"/>
              <a:t>your</a:t>
            </a:r>
            <a:r>
              <a:rPr lang="nl-NL" dirty="0"/>
              <a:t> </a:t>
            </a:r>
            <a:r>
              <a:rPr lang="nl-NL" dirty="0" err="1"/>
              <a:t>collection</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070240F2-E6C4-6302-9A11-AD1ECD50BEE3}"/>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90933837"/>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7FA2C4E-F923-05E4-6923-2EF992CE5E1F}"/>
              </a:ext>
            </a:extLst>
          </p:cNvPr>
          <p:cNvSpPr>
            <a:spLocks noGrp="1"/>
          </p:cNvSpPr>
          <p:nvPr>
            <p:ph idx="1"/>
          </p:nvPr>
        </p:nvSpPr>
        <p:spPr>
          <a:xfrm>
            <a:off x="1066027" y="1628800"/>
            <a:ext cx="10062000" cy="4212000"/>
          </a:xfrm>
        </p:spPr>
        <p:txBody>
          <a:bodyPr>
            <a:normAutofit/>
          </a:bodyPr>
          <a:lstStyle/>
          <a:p>
            <a:pPr marL="0" indent="0">
              <a:buNone/>
            </a:pPr>
            <a:endParaRPr lang="en-US" sz="2000" dirty="0"/>
          </a:p>
          <a:p>
            <a:pPr marL="0" indent="0">
              <a:buNone/>
            </a:pPr>
            <a:endParaRPr lang="en-US" sz="2000" dirty="0"/>
          </a:p>
          <a:p>
            <a:pPr>
              <a:buFont typeface="+mj-lt"/>
              <a:buAutoNum type="arabicPeriod"/>
            </a:pPr>
            <a:r>
              <a:rPr lang="en-US" sz="2000" b="1" dirty="0"/>
              <a:t>Update metadata</a:t>
            </a:r>
          </a:p>
          <a:p>
            <a:pPr>
              <a:buFont typeface="+mj-lt"/>
              <a:buAutoNum type="arabicPeriod"/>
            </a:pPr>
            <a:r>
              <a:rPr lang="en-US" sz="2000" dirty="0">
                <a:solidFill>
                  <a:schemeClr val="bg1">
                    <a:lumMod val="75000"/>
                  </a:schemeClr>
                </a:solidFill>
              </a:rPr>
              <a:t>Add documentation</a:t>
            </a:r>
          </a:p>
          <a:p>
            <a:pPr>
              <a:buFont typeface="+mj-lt"/>
              <a:buAutoNum type="arabicPeriod"/>
            </a:pPr>
            <a:r>
              <a:rPr lang="en-US" sz="2000" dirty="0">
                <a:solidFill>
                  <a:schemeClr val="bg1">
                    <a:lumMod val="75000"/>
                  </a:schemeClr>
                </a:solidFill>
              </a:rPr>
              <a:t>Check for missing or incomplete files</a:t>
            </a:r>
          </a:p>
          <a:p>
            <a:pPr>
              <a:buFont typeface="+mj-lt"/>
              <a:buAutoNum type="arabicPeriod"/>
            </a:pPr>
            <a:r>
              <a:rPr lang="en-US" sz="2000" dirty="0">
                <a:solidFill>
                  <a:schemeClr val="bg1">
                    <a:lumMod val="75000"/>
                  </a:schemeClr>
                </a:solidFill>
              </a:rPr>
              <a:t>Publication (DSC): The collection should not contain any information that you are not allowed to share under the selected access level, especially when it comes to personal data.</a:t>
            </a:r>
          </a:p>
          <a:p>
            <a:pPr marL="0" indent="0">
              <a:buNone/>
            </a:pPr>
            <a:endParaRPr lang="nl-NL" sz="2000" dirty="0"/>
          </a:p>
        </p:txBody>
      </p:sp>
      <p:sp>
        <p:nvSpPr>
          <p:cNvPr id="3" name="Titel 2">
            <a:extLst>
              <a:ext uri="{FF2B5EF4-FFF2-40B4-BE49-F238E27FC236}">
                <a16:creationId xmlns:a16="http://schemas.microsoft.com/office/drawing/2014/main" id="{08C6CA37-DDF5-B116-AE38-BC442DEA05B3}"/>
              </a:ext>
            </a:extLst>
          </p:cNvPr>
          <p:cNvSpPr>
            <a:spLocks noGrp="1"/>
          </p:cNvSpPr>
          <p:nvPr>
            <p:ph type="title"/>
          </p:nvPr>
        </p:nvSpPr>
        <p:spPr/>
        <p:txBody>
          <a:bodyPr/>
          <a:lstStyle/>
          <a:p>
            <a:r>
              <a:rPr lang="nl-NL" dirty="0" err="1"/>
              <a:t>Prepare</a:t>
            </a:r>
            <a:r>
              <a:rPr lang="nl-NL" dirty="0"/>
              <a:t> </a:t>
            </a:r>
            <a:r>
              <a:rPr lang="nl-NL" dirty="0" err="1"/>
              <a:t>your</a:t>
            </a:r>
            <a:r>
              <a:rPr lang="nl-NL" dirty="0"/>
              <a:t> </a:t>
            </a:r>
            <a:r>
              <a:rPr lang="nl-NL" dirty="0" err="1"/>
              <a:t>collection</a:t>
            </a:r>
            <a:endParaRPr lang="nl-NL" dirty="0"/>
          </a:p>
        </p:txBody>
      </p:sp>
      <p:sp>
        <p:nvSpPr>
          <p:cNvPr id="4" name="Tijdelijke aanduiding voor tekst 3">
            <a:extLst>
              <a:ext uri="{FF2B5EF4-FFF2-40B4-BE49-F238E27FC236}">
                <a16:creationId xmlns:a16="http://schemas.microsoft.com/office/drawing/2014/main" id="{D8C3EA5B-8880-2947-112E-2F5FEAAE2696}"/>
              </a:ext>
            </a:extLst>
          </p:cNvPr>
          <p:cNvSpPr>
            <a:spLocks noGrp="1"/>
          </p:cNvSpPr>
          <p:nvPr>
            <p:ph type="body" sz="quarter" idx="1002"/>
          </p:nvPr>
        </p:nvSpPr>
        <p:spPr/>
        <p:txBody>
          <a:bodyPr/>
          <a:lstStyle/>
          <a:p>
            <a:r>
              <a:rPr lang="nl-NL" dirty="0"/>
              <a:t>workflow</a:t>
            </a:r>
          </a:p>
        </p:txBody>
      </p:sp>
      <p:sp>
        <p:nvSpPr>
          <p:cNvPr id="5" name="Rechthoek: afgeronde hoeken 4">
            <a:extLst>
              <a:ext uri="{FF2B5EF4-FFF2-40B4-BE49-F238E27FC236}">
                <a16:creationId xmlns:a16="http://schemas.microsoft.com/office/drawing/2014/main" id="{2B2FCB8D-784D-268B-CC3B-C3CCE8018206}"/>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393984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a:xfrm>
            <a:off x="1064606" y="1774800"/>
            <a:ext cx="10062000" cy="4212000"/>
          </a:xfrm>
        </p:spPr>
        <p:txBody>
          <a:bodyPr/>
          <a:lstStyle/>
          <a:p>
            <a:r>
              <a:rPr lang="en-GB" sz="2000" dirty="0"/>
              <a:t>Title: make it descriptive and standalone</a:t>
            </a:r>
          </a:p>
          <a:p>
            <a:r>
              <a:rPr lang="en-GB" sz="2000" dirty="0"/>
              <a:t>Description: on project level (context), data level (structure) and variable level (content)</a:t>
            </a:r>
          </a:p>
          <a:p>
            <a:r>
              <a:rPr lang="en-GB" sz="2000" dirty="0"/>
              <a:t>Do not forget to: </a:t>
            </a:r>
          </a:p>
          <a:p>
            <a:pPr lvl="1"/>
            <a:r>
              <a:rPr lang="en-GB" sz="2000" dirty="0"/>
              <a:t>Add keywords for Findability</a:t>
            </a:r>
          </a:p>
          <a:p>
            <a:r>
              <a:rPr lang="en-GB" sz="2000" dirty="0"/>
              <a:t>For publishing:</a:t>
            </a:r>
          </a:p>
          <a:p>
            <a:pPr lvl="1"/>
            <a:r>
              <a:rPr lang="en-GB" sz="2000" dirty="0"/>
              <a:t>Access level</a:t>
            </a:r>
          </a:p>
          <a:p>
            <a:pPr lvl="1"/>
            <a:r>
              <a:rPr lang="en-GB" sz="2000" dirty="0"/>
              <a:t>Data use agreement</a:t>
            </a:r>
          </a:p>
          <a:p>
            <a:pPr lvl="1"/>
            <a:r>
              <a:rPr lang="en-GB" sz="2000" dirty="0"/>
              <a:t>Flag documentation files</a:t>
            </a:r>
          </a:p>
          <a:p>
            <a:pPr marL="0" indent="0">
              <a:buNone/>
            </a:pPr>
            <a:endParaRPr lang="en-GB" sz="2000" dirty="0"/>
          </a:p>
          <a:p>
            <a:pPr marL="0" indent="0" algn="r">
              <a:buNone/>
            </a:pPr>
            <a:r>
              <a:rPr lang="en-GB" sz="2000" dirty="0"/>
              <a:t>See also our course “Research data organisation”!</a:t>
            </a:r>
          </a:p>
          <a:p>
            <a:pPr marL="0" indent="0">
              <a:buNone/>
            </a:pPr>
            <a:endParaRPr lang="en-GB" sz="2000" dirty="0"/>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Metadata – tips</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sp>
        <p:nvSpPr>
          <p:cNvPr id="6" name="Rechthoek: afgeronde hoeken 5">
            <a:extLst>
              <a:ext uri="{FF2B5EF4-FFF2-40B4-BE49-F238E27FC236}">
                <a16:creationId xmlns:a16="http://schemas.microsoft.com/office/drawing/2014/main" id="{5062D75F-C089-AB1E-BA11-B116E7619125}"/>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945384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a:xfrm>
            <a:off x="1065600" y="1773930"/>
            <a:ext cx="10062000" cy="4212000"/>
          </a:xfrm>
        </p:spPr>
        <p:txBody>
          <a:bodyPr/>
          <a:lstStyle/>
          <a:p>
            <a:pPr marL="0" indent="0">
              <a:buNone/>
            </a:pPr>
            <a:r>
              <a:rPr lang="en-GB" sz="2000" dirty="0"/>
              <a:t>Go on a treasure hunt for the hidden diamonds of </a:t>
            </a:r>
            <a:r>
              <a:rPr lang="en-GB" sz="2000" dirty="0" err="1"/>
              <a:t>Radare</a:t>
            </a:r>
            <a:r>
              <a:rPr lang="en-GB" sz="2000" dirty="0"/>
              <a:t> called </a:t>
            </a:r>
            <a:r>
              <a:rPr lang="en-GB" sz="2000" i="1" dirty="0"/>
              <a:t>Treasure_island.txt</a:t>
            </a:r>
            <a:r>
              <a:rPr lang="en-GB" sz="2000" dirty="0"/>
              <a:t>, </a:t>
            </a:r>
            <a:r>
              <a:rPr lang="en-GB" sz="2000" i="1" dirty="0"/>
              <a:t>Treasure_dungeon.txt</a:t>
            </a:r>
            <a:r>
              <a:rPr lang="en-GB" sz="2000" dirty="0"/>
              <a:t> and </a:t>
            </a:r>
            <a:r>
              <a:rPr lang="en-GB" sz="2000" i="1" dirty="0"/>
              <a:t>Treasure_vaults.txt</a:t>
            </a:r>
            <a:r>
              <a:rPr lang="en-GB" sz="2000" dirty="0"/>
              <a:t>.</a:t>
            </a:r>
          </a:p>
          <a:p>
            <a:pPr marL="0" indent="0">
              <a:buNone/>
            </a:pPr>
            <a:endParaRPr lang="en-GB" sz="2000" dirty="0"/>
          </a:p>
          <a:p>
            <a:pPr marL="0" indent="0">
              <a:buNone/>
            </a:pPr>
            <a:r>
              <a:rPr lang="en-GB" sz="2000" dirty="0"/>
              <a:t>Legend has it that these are hidden in the following places:</a:t>
            </a:r>
          </a:p>
          <a:p>
            <a:pPr marL="0" indent="0">
              <a:buNone/>
            </a:pPr>
            <a:endParaRPr lang="en-GB" sz="2000" dirty="0"/>
          </a:p>
          <a:p>
            <a:pPr marL="0" indent="0">
              <a:buNone/>
            </a:pPr>
            <a:r>
              <a:rPr lang="en-GB" sz="2000" dirty="0"/>
              <a:t>	On a </a:t>
            </a:r>
            <a:r>
              <a:rPr lang="nl-NL" sz="2000" u="sng" dirty="0" err="1">
                <a:solidFill>
                  <a:srgbClr val="0000FF"/>
                </a:solidFill>
                <a:effectLst/>
                <a:ea typeface="Calibri" panose="020F0502020204030204" pitchFamily="34" charset="0"/>
                <a:hlinkClick r:id="rId3"/>
              </a:rPr>
              <a:t>Deserted</a:t>
            </a:r>
            <a:r>
              <a:rPr lang="nl-NL" sz="2000" u="sng" dirty="0">
                <a:solidFill>
                  <a:srgbClr val="0000FF"/>
                </a:solidFill>
                <a:effectLst/>
                <a:ea typeface="Calibri" panose="020F0502020204030204" pitchFamily="34" charset="0"/>
                <a:hlinkClick r:id="rId3"/>
              </a:rPr>
              <a:t> </a:t>
            </a:r>
            <a:r>
              <a:rPr lang="nl-NL" sz="2000" u="sng" dirty="0" err="1">
                <a:solidFill>
                  <a:srgbClr val="0000FF"/>
                </a:solidFill>
                <a:effectLst/>
                <a:ea typeface="Calibri" panose="020F0502020204030204" pitchFamily="34" charset="0"/>
                <a:hlinkClick r:id="rId3"/>
              </a:rPr>
              <a:t>island</a:t>
            </a:r>
            <a:endParaRPr lang="nl-NL" sz="2000" dirty="0">
              <a:effectLst/>
              <a:ea typeface="Calibri" panose="020F0502020204030204" pitchFamily="34" charset="0"/>
            </a:endParaRPr>
          </a:p>
          <a:p>
            <a:pPr marL="0" indent="0">
              <a:buNone/>
            </a:pPr>
            <a:r>
              <a:rPr lang="nl-NL" sz="2000" dirty="0">
                <a:ea typeface="Calibri" panose="020F0502020204030204" pitchFamily="34" charset="0"/>
              </a:rPr>
              <a:t>	</a:t>
            </a:r>
          </a:p>
          <a:p>
            <a:pPr marL="0" indent="0">
              <a:buNone/>
            </a:pPr>
            <a:r>
              <a:rPr lang="nl-NL" sz="2000" dirty="0">
                <a:ea typeface="Calibri" panose="020F0502020204030204" pitchFamily="34" charset="0"/>
              </a:rPr>
              <a:t>	In </a:t>
            </a:r>
            <a:r>
              <a:rPr lang="nl-NL" sz="2000" dirty="0" err="1">
                <a:ea typeface="Calibri" panose="020F0502020204030204" pitchFamily="34" charset="0"/>
              </a:rPr>
              <a:t>an</a:t>
            </a:r>
            <a:r>
              <a:rPr lang="nl-NL" sz="2000" dirty="0">
                <a:ea typeface="Calibri" panose="020F0502020204030204" pitchFamily="34" charset="0"/>
              </a:rPr>
              <a:t> </a:t>
            </a:r>
            <a:r>
              <a:rPr lang="nl-NL" sz="2000" u="sng" dirty="0">
                <a:solidFill>
                  <a:srgbClr val="0000FF"/>
                </a:solidFill>
                <a:effectLst/>
                <a:ea typeface="Calibri" panose="020F0502020204030204" pitchFamily="34" charset="0"/>
                <a:hlinkClick r:id="rId4"/>
              </a:rPr>
              <a:t>Underground </a:t>
            </a:r>
            <a:r>
              <a:rPr lang="nl-NL" sz="2000" u="sng" dirty="0" err="1">
                <a:solidFill>
                  <a:srgbClr val="0000FF"/>
                </a:solidFill>
                <a:effectLst/>
                <a:ea typeface="Calibri" panose="020F0502020204030204" pitchFamily="34" charset="0"/>
                <a:hlinkClick r:id="rId4"/>
              </a:rPr>
              <a:t>dungeon</a:t>
            </a:r>
            <a:r>
              <a:rPr lang="nl-NL" sz="2000" dirty="0">
                <a:effectLst/>
                <a:ea typeface="Calibri" panose="020F0502020204030204" pitchFamily="34" charset="0"/>
              </a:rPr>
              <a:t> </a:t>
            </a:r>
          </a:p>
          <a:p>
            <a:pPr marL="0" indent="0">
              <a:buNone/>
            </a:pPr>
            <a:r>
              <a:rPr lang="nl-NL" sz="2000" dirty="0"/>
              <a:t>	</a:t>
            </a:r>
          </a:p>
          <a:p>
            <a:pPr marL="0" indent="0">
              <a:buNone/>
            </a:pPr>
            <a:r>
              <a:rPr lang="nl-NL" sz="2000" dirty="0"/>
              <a:t>	</a:t>
            </a:r>
            <a:r>
              <a:rPr lang="nl-NL" sz="2000" dirty="0" err="1"/>
              <a:t>Deep</a:t>
            </a:r>
            <a:r>
              <a:rPr lang="nl-NL" sz="2000" dirty="0"/>
              <a:t> in </a:t>
            </a:r>
            <a:r>
              <a:rPr lang="nl-NL" sz="2000" dirty="0" err="1"/>
              <a:t>the</a:t>
            </a:r>
            <a:r>
              <a:rPr lang="nl-NL" sz="2000" dirty="0"/>
              <a:t> </a:t>
            </a:r>
            <a:r>
              <a:rPr lang="nl-NL" sz="2000" dirty="0" err="1">
                <a:hlinkClick r:id="rId5"/>
              </a:rPr>
              <a:t>Vaults</a:t>
            </a:r>
            <a:r>
              <a:rPr lang="nl-NL" sz="2000" dirty="0">
                <a:hlinkClick r:id="rId5"/>
              </a:rPr>
              <a:t> of Hades</a:t>
            </a:r>
            <a:endParaRPr lang="en-GB" sz="2000" dirty="0"/>
          </a:p>
          <a:p>
            <a:endParaRPr lang="en-GB" dirty="0"/>
          </a:p>
          <a:p>
            <a:pPr marL="0" indent="0">
              <a:buNone/>
            </a:pPr>
            <a:endParaRPr lang="en-GB" dirty="0"/>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Access levels – Treasure hunt</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pic>
        <p:nvPicPr>
          <p:cNvPr id="6" name="Afbeelding 5" descr="Afbeelding met Graphics, kunst, symbool, ontwerp&#10;&#10;Automatisch gegenereerde beschrijving">
            <a:extLst>
              <a:ext uri="{FF2B5EF4-FFF2-40B4-BE49-F238E27FC236}">
                <a16:creationId xmlns:a16="http://schemas.microsoft.com/office/drawing/2014/main" id="{B6AF9648-C677-B993-17F1-874439C7F5EF}"/>
              </a:ext>
            </a:extLst>
          </p:cNvPr>
          <p:cNvPicPr>
            <a:picLocks noChangeAspect="1"/>
          </p:cNvPicPr>
          <p:nvPr/>
        </p:nvPicPr>
        <p:blipFill>
          <a:blip r:embed="rId6"/>
          <a:stretch>
            <a:fillRect/>
          </a:stretch>
        </p:blipFill>
        <p:spPr>
          <a:xfrm>
            <a:off x="1382466" y="3708971"/>
            <a:ext cx="440075" cy="440075"/>
          </a:xfrm>
          <a:prstGeom prst="rect">
            <a:avLst/>
          </a:prstGeom>
        </p:spPr>
      </p:pic>
      <p:pic>
        <p:nvPicPr>
          <p:cNvPr id="8" name="Afbeelding 7" descr="Afbeelding met Graphics, grafische vormgeving, kunst, cirkel&#10;&#10;Automatisch gegenereerde beschrijving">
            <a:extLst>
              <a:ext uri="{FF2B5EF4-FFF2-40B4-BE49-F238E27FC236}">
                <a16:creationId xmlns:a16="http://schemas.microsoft.com/office/drawing/2014/main" id="{0FE724A3-F70F-1BCA-203D-B6556D4C5D5D}"/>
              </a:ext>
            </a:extLst>
          </p:cNvPr>
          <p:cNvPicPr>
            <a:picLocks noChangeAspect="1"/>
          </p:cNvPicPr>
          <p:nvPr/>
        </p:nvPicPr>
        <p:blipFill>
          <a:blip r:embed="rId7"/>
          <a:stretch>
            <a:fillRect/>
          </a:stretch>
        </p:blipFill>
        <p:spPr>
          <a:xfrm>
            <a:off x="1333387" y="4470120"/>
            <a:ext cx="538232" cy="538232"/>
          </a:xfrm>
          <a:prstGeom prst="rect">
            <a:avLst/>
          </a:prstGeom>
        </p:spPr>
      </p:pic>
      <p:pic>
        <p:nvPicPr>
          <p:cNvPr id="10" name="Afbeelding 9" descr="Afbeelding met Graphics, symbool, clipart, Lettertype&#10;&#10;Automatisch gegenereerde beschrijving">
            <a:extLst>
              <a:ext uri="{FF2B5EF4-FFF2-40B4-BE49-F238E27FC236}">
                <a16:creationId xmlns:a16="http://schemas.microsoft.com/office/drawing/2014/main" id="{20D10B43-C68A-59B4-A3F3-260BEB79ED3C}"/>
              </a:ext>
            </a:extLst>
          </p:cNvPr>
          <p:cNvPicPr>
            <a:picLocks noChangeAspect="1"/>
          </p:cNvPicPr>
          <p:nvPr/>
        </p:nvPicPr>
        <p:blipFill>
          <a:blip r:embed="rId8"/>
          <a:stretch>
            <a:fillRect/>
          </a:stretch>
        </p:blipFill>
        <p:spPr>
          <a:xfrm>
            <a:off x="1333387" y="5228025"/>
            <a:ext cx="538232" cy="538232"/>
          </a:xfrm>
          <a:prstGeom prst="rect">
            <a:avLst/>
          </a:prstGeom>
        </p:spPr>
      </p:pic>
      <p:sp>
        <p:nvSpPr>
          <p:cNvPr id="5" name="Rechthoek: afgeronde hoeken 4">
            <a:extLst>
              <a:ext uri="{FF2B5EF4-FFF2-40B4-BE49-F238E27FC236}">
                <a16:creationId xmlns:a16="http://schemas.microsoft.com/office/drawing/2014/main" id="{5F83F79C-5A9D-0660-41FB-A7F6D6041BC6}"/>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73831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389C7E7-C6D6-C76B-7B0F-0A4B9B4D8707}"/>
              </a:ext>
            </a:extLst>
          </p:cNvPr>
          <p:cNvSpPr>
            <a:spLocks noGrp="1"/>
          </p:cNvSpPr>
          <p:nvPr>
            <p:ph idx="1"/>
          </p:nvPr>
        </p:nvSpPr>
        <p:spPr>
          <a:xfrm>
            <a:off x="1938968" y="1572344"/>
            <a:ext cx="6081312" cy="4652184"/>
          </a:xfrm>
        </p:spPr>
        <p:txBody>
          <a:bodyPr/>
          <a:lstStyle/>
          <a:p>
            <a:pPr marL="0" indent="0">
              <a:buNone/>
            </a:pPr>
            <a:r>
              <a:rPr lang="en-GB" sz="2000" dirty="0"/>
              <a:t>The Island (Open access)</a:t>
            </a:r>
          </a:p>
          <a:p>
            <a:r>
              <a:rPr lang="en-GB" sz="2000" dirty="0"/>
              <a:t>Anonymous access </a:t>
            </a:r>
          </a:p>
          <a:p>
            <a:r>
              <a:rPr lang="en-GB" sz="2000" dirty="0"/>
              <a:t>Licence</a:t>
            </a:r>
          </a:p>
          <a:p>
            <a:endParaRPr lang="en-GB" sz="2000" dirty="0"/>
          </a:p>
          <a:p>
            <a:pPr marL="0" indent="0">
              <a:buNone/>
            </a:pPr>
            <a:endParaRPr lang="en-GB" sz="2000" dirty="0"/>
          </a:p>
          <a:p>
            <a:endParaRPr lang="en-GB" sz="2000" dirty="0"/>
          </a:p>
          <a:p>
            <a:pPr marL="0" indent="0">
              <a:buNone/>
            </a:pPr>
            <a:r>
              <a:rPr lang="en-GB" sz="2000" dirty="0"/>
              <a:t>The Vaults (Registered access)</a:t>
            </a:r>
          </a:p>
          <a:p>
            <a:r>
              <a:rPr lang="en-GB" sz="2000" dirty="0"/>
              <a:t>Login and motivation required</a:t>
            </a:r>
          </a:p>
          <a:p>
            <a:r>
              <a:rPr lang="en-GB" sz="2000" dirty="0"/>
              <a:t>Needs approval by a person (or committee)</a:t>
            </a:r>
          </a:p>
          <a:p>
            <a:r>
              <a:rPr lang="en-GB" sz="2000" dirty="0"/>
              <a:t>Specific Data Use Agreement with signatures</a:t>
            </a:r>
          </a:p>
          <a:p>
            <a:r>
              <a:rPr lang="en-GB" sz="2000" dirty="0"/>
              <a:t>Logging</a:t>
            </a:r>
          </a:p>
        </p:txBody>
      </p:sp>
      <p:sp>
        <p:nvSpPr>
          <p:cNvPr id="3" name="Titel 2">
            <a:extLst>
              <a:ext uri="{FF2B5EF4-FFF2-40B4-BE49-F238E27FC236}">
                <a16:creationId xmlns:a16="http://schemas.microsoft.com/office/drawing/2014/main" id="{E104C75C-D160-73F7-49E9-2D4CABB71C2B}"/>
              </a:ext>
            </a:extLst>
          </p:cNvPr>
          <p:cNvSpPr>
            <a:spLocks noGrp="1"/>
          </p:cNvSpPr>
          <p:nvPr>
            <p:ph type="title"/>
          </p:nvPr>
        </p:nvSpPr>
        <p:spPr/>
        <p:txBody>
          <a:bodyPr/>
          <a:lstStyle/>
          <a:p>
            <a:r>
              <a:rPr lang="en-GB" dirty="0"/>
              <a:t>Access levels</a:t>
            </a:r>
          </a:p>
        </p:txBody>
      </p:sp>
      <p:sp>
        <p:nvSpPr>
          <p:cNvPr id="4" name="Tijdelijke aanduiding voor tekst 3">
            <a:extLst>
              <a:ext uri="{FF2B5EF4-FFF2-40B4-BE49-F238E27FC236}">
                <a16:creationId xmlns:a16="http://schemas.microsoft.com/office/drawing/2014/main" id="{D768DD85-010B-B86E-EC60-87433F7A4DEC}"/>
              </a:ext>
            </a:extLst>
          </p:cNvPr>
          <p:cNvSpPr>
            <a:spLocks noGrp="1"/>
          </p:cNvSpPr>
          <p:nvPr>
            <p:ph type="body" sz="quarter" idx="1002"/>
          </p:nvPr>
        </p:nvSpPr>
        <p:spPr/>
        <p:txBody>
          <a:bodyPr/>
          <a:lstStyle/>
          <a:p>
            <a:r>
              <a:rPr lang="en-GB" dirty="0"/>
              <a:t>Prepare your collection</a:t>
            </a:r>
          </a:p>
        </p:txBody>
      </p:sp>
      <p:pic>
        <p:nvPicPr>
          <p:cNvPr id="5" name="Afbeelding 4" descr="Afbeelding met Graphics, kunst, symbool, ontwerp&#10;&#10;Automatisch gegenereerde beschrijving">
            <a:extLst>
              <a:ext uri="{FF2B5EF4-FFF2-40B4-BE49-F238E27FC236}">
                <a16:creationId xmlns:a16="http://schemas.microsoft.com/office/drawing/2014/main" id="{A82AAE8D-DC2C-2ABC-0537-DF6399D6C3B4}"/>
              </a:ext>
            </a:extLst>
          </p:cNvPr>
          <p:cNvPicPr>
            <a:picLocks noChangeAspect="1"/>
          </p:cNvPicPr>
          <p:nvPr/>
        </p:nvPicPr>
        <p:blipFill>
          <a:blip r:embed="rId3"/>
          <a:stretch>
            <a:fillRect/>
          </a:stretch>
        </p:blipFill>
        <p:spPr>
          <a:xfrm>
            <a:off x="1084160" y="1715565"/>
            <a:ext cx="615931" cy="615931"/>
          </a:xfrm>
          <a:prstGeom prst="rect">
            <a:avLst/>
          </a:prstGeom>
        </p:spPr>
      </p:pic>
      <p:pic>
        <p:nvPicPr>
          <p:cNvPr id="6" name="Afbeelding 5" descr="Afbeelding met Graphics, grafische vormgeving, kunst, cirkel&#10;&#10;Automatisch gegenereerde beschrijving">
            <a:extLst>
              <a:ext uri="{FF2B5EF4-FFF2-40B4-BE49-F238E27FC236}">
                <a16:creationId xmlns:a16="http://schemas.microsoft.com/office/drawing/2014/main" id="{718B4261-3889-0D8D-C524-C4CF4E32408E}"/>
              </a:ext>
            </a:extLst>
          </p:cNvPr>
          <p:cNvPicPr>
            <a:picLocks noChangeAspect="1"/>
          </p:cNvPicPr>
          <p:nvPr/>
        </p:nvPicPr>
        <p:blipFill>
          <a:blip r:embed="rId4"/>
          <a:stretch>
            <a:fillRect/>
          </a:stretch>
        </p:blipFill>
        <p:spPr>
          <a:xfrm>
            <a:off x="5438426" y="2870407"/>
            <a:ext cx="721906" cy="721906"/>
          </a:xfrm>
          <a:prstGeom prst="rect">
            <a:avLst/>
          </a:prstGeom>
        </p:spPr>
      </p:pic>
      <p:pic>
        <p:nvPicPr>
          <p:cNvPr id="7" name="Afbeelding 6" descr="Afbeelding met Graphics, symbool, clipart, Lettertype&#10;&#10;Automatisch gegenereerde beschrijving">
            <a:extLst>
              <a:ext uri="{FF2B5EF4-FFF2-40B4-BE49-F238E27FC236}">
                <a16:creationId xmlns:a16="http://schemas.microsoft.com/office/drawing/2014/main" id="{4459DDA7-E753-A4AF-7925-720D5626D144}"/>
              </a:ext>
            </a:extLst>
          </p:cNvPr>
          <p:cNvPicPr>
            <a:picLocks noChangeAspect="1"/>
          </p:cNvPicPr>
          <p:nvPr/>
        </p:nvPicPr>
        <p:blipFill>
          <a:blip r:embed="rId5"/>
          <a:stretch>
            <a:fillRect/>
          </a:stretch>
        </p:blipFill>
        <p:spPr>
          <a:xfrm>
            <a:off x="978185" y="4651018"/>
            <a:ext cx="721906" cy="721906"/>
          </a:xfrm>
          <a:prstGeom prst="rect">
            <a:avLst/>
          </a:prstGeom>
        </p:spPr>
      </p:pic>
      <p:sp>
        <p:nvSpPr>
          <p:cNvPr id="8" name="Tijdelijke aanduiding voor inhoud 1">
            <a:extLst>
              <a:ext uri="{FF2B5EF4-FFF2-40B4-BE49-F238E27FC236}">
                <a16:creationId xmlns:a16="http://schemas.microsoft.com/office/drawing/2014/main" id="{173CCC26-2170-85F6-4B9F-2064354A474B}"/>
              </a:ext>
            </a:extLst>
          </p:cNvPr>
          <p:cNvSpPr txBox="1">
            <a:spLocks/>
          </p:cNvSpPr>
          <p:nvPr/>
        </p:nvSpPr>
        <p:spPr bwMode="gray">
          <a:xfrm>
            <a:off x="6392622" y="2454007"/>
            <a:ext cx="4759286" cy="1949985"/>
          </a:xfrm>
          <a:prstGeom prst="rect">
            <a:avLst/>
          </a:prstGeom>
        </p:spPr>
        <p:txBody>
          <a:bodyPr vert="horz" lIns="0" tIns="0" rIns="0" bIns="0" rtlCol="0">
            <a:noAutofit/>
          </a:bodyPr>
          <a:lstStyle>
            <a:lvl1pPr marL="324000" indent="-324000" algn="l" defTabSz="1088610" rtl="0" eaLnBrk="1" latinLnBrk="0" hangingPunct="1">
              <a:spcBef>
                <a:spcPts val="900"/>
              </a:spcBef>
              <a:buFont typeface="Arial" pitchFamily="34" charset="0"/>
              <a:buChar char="•"/>
              <a:defRPr sz="1600" b="0" kern="1200" baseline="0">
                <a:solidFill>
                  <a:schemeClr val="tx1"/>
                </a:solidFill>
                <a:latin typeface="+mn-lt"/>
                <a:ea typeface="+mn-ea"/>
                <a:cs typeface="+mn-cs"/>
              </a:defRPr>
            </a:lvl1pPr>
            <a:lvl2pPr marL="648000" indent="-324000" algn="l" defTabSz="1088610" rtl="0" eaLnBrk="1" latinLnBrk="0" hangingPunct="1">
              <a:spcBef>
                <a:spcPts val="600"/>
              </a:spcBef>
              <a:buFont typeface="Arial" pitchFamily="34" charset="0"/>
              <a:buChar char="•"/>
              <a:defRPr sz="1600" kern="1200">
                <a:solidFill>
                  <a:schemeClr val="tx1"/>
                </a:solidFill>
                <a:latin typeface="+mn-lt"/>
                <a:ea typeface="+mn-ea"/>
                <a:cs typeface="+mn-cs"/>
              </a:defRPr>
            </a:lvl2pPr>
            <a:lvl3pPr marL="324000" indent="-324000" algn="l" defTabSz="1088610" rtl="0" eaLnBrk="1" latinLnBrk="0" hangingPunct="1">
              <a:spcBef>
                <a:spcPts val="0"/>
              </a:spcBef>
              <a:buFont typeface="+mj-lt"/>
              <a:buAutoNum type="arabicPeriod"/>
              <a:defRPr sz="1600" b="0" kern="1200">
                <a:solidFill>
                  <a:schemeClr val="tx1"/>
                </a:solidFill>
                <a:latin typeface="+mn-lt"/>
                <a:ea typeface="+mn-ea"/>
                <a:cs typeface="+mn-cs"/>
              </a:defRPr>
            </a:lvl3pPr>
            <a:lvl4pPr marL="0" indent="0" algn="l" defTabSz="1088610" rtl="0" eaLnBrk="1" latinLnBrk="0" hangingPunct="1">
              <a:spcBef>
                <a:spcPts val="1800"/>
              </a:spcBef>
              <a:buFont typeface="Arial" pitchFamily="34" charset="0"/>
              <a:buNone/>
              <a:defRPr sz="1600" b="0" kern="1200">
                <a:solidFill>
                  <a:schemeClr val="accent1"/>
                </a:solidFill>
                <a:latin typeface="+mj-lt"/>
                <a:ea typeface="Open Sans SemiBold" panose="020B0706030804020204" pitchFamily="34" charset="0"/>
                <a:cs typeface="Open Sans SemiBold" panose="020B0706030804020204" pitchFamily="34" charset="0"/>
              </a:defRPr>
            </a:lvl4pPr>
            <a:lvl5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5pPr>
            <a:lvl6pPr marL="324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6pPr>
            <a:lvl7pPr marL="64800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7pPr>
            <a:lvl8pPr marL="810081"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8pPr>
            <a:lvl9pPr marL="0" indent="0" algn="l" defTabSz="1088610" rtl="0" eaLnBrk="1" latinLnBrk="0" hangingPunct="1">
              <a:spcBef>
                <a:spcPts val="0"/>
              </a:spcBef>
              <a:buFont typeface="Arial" pitchFamily="34" charset="0"/>
              <a:buNone/>
              <a:defRPr sz="1600" kern="1200">
                <a:solidFill>
                  <a:schemeClr val="tx1"/>
                </a:solidFill>
                <a:latin typeface="+mn-lt"/>
                <a:ea typeface="+mn-ea"/>
                <a:cs typeface="+mn-cs"/>
              </a:defRPr>
            </a:lvl9pPr>
          </a:lstStyle>
          <a:p>
            <a:pPr marL="0" lvl="0" indent="0">
              <a:buFont typeface="Arial" pitchFamily="34" charset="0"/>
              <a:buNone/>
            </a:pPr>
            <a:r>
              <a:rPr lang="en-GB" sz="2000" dirty="0"/>
              <a:t>The Dungeon (OA for registered users)</a:t>
            </a:r>
          </a:p>
          <a:p>
            <a:pPr lvl="0"/>
            <a:r>
              <a:rPr lang="en-GB" sz="2000" dirty="0"/>
              <a:t>Login required</a:t>
            </a:r>
          </a:p>
          <a:p>
            <a:pPr lvl="0"/>
            <a:r>
              <a:rPr lang="en-GB" sz="2000" dirty="0"/>
              <a:t>General Data Use Agreement</a:t>
            </a:r>
          </a:p>
          <a:p>
            <a:pPr lvl="0"/>
            <a:r>
              <a:rPr lang="en-GB" sz="2000" dirty="0"/>
              <a:t>Logging</a:t>
            </a:r>
          </a:p>
          <a:p>
            <a:pPr marL="0" lvl="0" indent="0">
              <a:buNone/>
            </a:pPr>
            <a:endParaRPr lang="en-GB" sz="2000" dirty="0"/>
          </a:p>
        </p:txBody>
      </p:sp>
      <p:sp>
        <p:nvSpPr>
          <p:cNvPr id="9" name="Rechthoek: afgeronde hoeken 8">
            <a:extLst>
              <a:ext uri="{FF2B5EF4-FFF2-40B4-BE49-F238E27FC236}">
                <a16:creationId xmlns:a16="http://schemas.microsoft.com/office/drawing/2014/main" id="{DC511E02-91DA-6BEC-3060-CD2849D3FDD7}"/>
              </a:ext>
            </a:extLst>
          </p:cNvPr>
          <p:cNvSpPr/>
          <p:nvPr/>
        </p:nvSpPr>
        <p:spPr>
          <a:xfrm>
            <a:off x="10188105" y="605541"/>
            <a:ext cx="1115895" cy="587266"/>
          </a:xfrm>
          <a:prstGeom prst="roundRect">
            <a:avLst/>
          </a:prstGeom>
          <a:noFill/>
          <a:ln w="28575">
            <a:solidFill>
              <a:srgbClr val="BE31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Editable</a:t>
            </a:r>
          </a:p>
        </p:txBody>
      </p:sp>
    </p:spTree>
    <p:extLst>
      <p:ext uri="{BB962C8B-B14F-4D97-AF65-F5344CB8AC3E}">
        <p14:creationId xmlns:p14="http://schemas.microsoft.com/office/powerpoint/2010/main" val="4606932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uiExpand="1" build="p"/>
    </p:bldLst>
  </p:timing>
</p:sld>
</file>

<file path=ppt/theme/theme1.xml><?xml version="1.0" encoding="utf-8"?>
<a:theme xmlns:a="http://schemas.openxmlformats.org/drawingml/2006/main" name="Corporate identity">
  <a:themeElements>
    <a:clrScheme name="Kleuren Radboud University PP">
      <a:dk1>
        <a:sysClr val="windowText" lastClr="000000"/>
      </a:dk1>
      <a:lt1>
        <a:sysClr val="window" lastClr="FFFFFF"/>
      </a:lt1>
      <a:dk2>
        <a:srgbClr val="000000"/>
      </a:dk2>
      <a:lt2>
        <a:srgbClr val="FFFFFF"/>
      </a:lt2>
      <a:accent1>
        <a:srgbClr val="E3000B"/>
      </a:accent1>
      <a:accent2>
        <a:srgbClr val="BE311A"/>
      </a:accent2>
      <a:accent3>
        <a:srgbClr val="730E04"/>
      </a:accent3>
      <a:accent4>
        <a:srgbClr val="FF424B"/>
      </a:accent4>
      <a:accent5>
        <a:srgbClr val="8F2011"/>
      </a:accent5>
      <a:accent6>
        <a:srgbClr val="4A0004"/>
      </a:accent6>
      <a:hlink>
        <a:srgbClr val="000000"/>
      </a:hlink>
      <a:folHlink>
        <a:srgbClr val="000000"/>
      </a:folHlink>
    </a:clrScheme>
    <a:fontScheme name="Lettertypen Radboud University PP">
      <a:majorFont>
        <a:latin typeface="Open Sans ExtraBold"/>
        <a:ea typeface=""/>
        <a:cs typeface=""/>
      </a:majorFont>
      <a:minorFont>
        <a:latin typeface="Open Sans"/>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defPPr>
      </a:lstStyle>
    </a:txDef>
  </a:objectDefaults>
  <a:extraClrSchemeLst/>
  <a:custClrLst>
    <a:custClr name="Poppy">
      <a:srgbClr val="FF424B"/>
    </a:custClr>
    <a:custClr name="Poppy tekst 1">
      <a:srgbClr val="EE1C25"/>
    </a:custClr>
    <a:custClr name="Poppy tekst 2">
      <a:srgbClr val="730E04"/>
    </a:custClr>
    <a:custClr>
      <a:srgbClr val="FFFFFF"/>
    </a:custClr>
    <a:custClr name="Red Impact">
      <a:srgbClr val="E3000B"/>
    </a:custClr>
    <a:custClr name="Red Impact tekst 1">
      <a:srgbClr val="8C201B"/>
    </a:custClr>
    <a:custClr name="Red Impact tekst 2">
      <a:srgbClr val="41000E"/>
    </a:custClr>
    <a:custClr>
      <a:srgbClr val="FFFFFF"/>
    </a:custClr>
    <a:custClr>
      <a:srgbClr val="FFFFFF"/>
    </a:custClr>
    <a:custClr>
      <a:srgbClr val="FFFFFF"/>
    </a:custClr>
    <a:custClr name="Lady bug">
      <a:srgbClr val="BE311A"/>
    </a:custClr>
    <a:custClr name="Lady bug tekst 1">
      <a:srgbClr val="F15A5C"/>
    </a:custClr>
    <a:custClr name="Lady bug tekst 2">
      <a:srgbClr val="8C201B"/>
    </a:custClr>
    <a:custClr>
      <a:srgbClr val="FFFFFF"/>
    </a:custClr>
    <a:custClr name="Berry">
      <a:srgbClr val="8F2011"/>
    </a:custClr>
    <a:custClr name="Berry tekst 1">
      <a:srgbClr val="F15A5C"/>
    </a:custClr>
    <a:custClr name="Berry tekst 2">
      <a:srgbClr val="EE1C25"/>
    </a:custClr>
    <a:custClr>
      <a:srgbClr val="FFFFFF"/>
    </a:custClr>
    <a:custClr>
      <a:srgbClr val="FFFFFF"/>
    </a:custClr>
    <a:custClr>
      <a:srgbClr val="FFFFFF"/>
    </a:custClr>
    <a:custClr name="Maroon">
      <a:srgbClr val="730E04"/>
    </a:custClr>
    <a:custClr name="Maroon tekst 1">
      <a:srgbClr val="F15A5C"/>
    </a:custClr>
    <a:custClr name="Maroon tekst 2">
      <a:srgbClr val="EE1C25"/>
    </a:custClr>
    <a:custClr>
      <a:srgbClr val="FFFFFF"/>
    </a:custClr>
    <a:custClr name="Mahogany">
      <a:srgbClr val="4A0004"/>
    </a:custClr>
    <a:custClr name="Mahogany tekst 1">
      <a:srgbClr val="F15A5C"/>
    </a:custClr>
    <a:custClr name="Mahogany tekst 2">
      <a:srgbClr val="EE1C25"/>
    </a:custClr>
    <a:custClr>
      <a:srgbClr val="FFFFFF"/>
    </a:custClr>
    <a:custClr>
      <a:srgbClr val="FFFFFF"/>
    </a:custClr>
    <a:custClr>
      <a:srgbClr val="FFFFFF"/>
    </a:custClr>
    <a:custClr name="Gray (Charts and table only)">
      <a:srgbClr val="797777"/>
    </a:custClr>
    <a:custClr name="Orange (Charts and table only)">
      <a:srgbClr val="D05208"/>
    </a:custClr>
    <a:custClr name="Blue (Charts and table only)">
      <a:srgbClr val="008ACB"/>
    </a:custClr>
    <a:custClr name="Petrol (Charts and table only)">
      <a:srgbClr val="008F89"/>
    </a:custClr>
    <a:custClr name="Green (Charts and table only)">
      <a:srgbClr val="4AA943"/>
    </a:custClr>
    <a:custClr name="Yellow (Charts and table only)">
      <a:srgbClr val="CCAF00"/>
    </a:custClr>
  </a:custClrLst>
  <a:extLst>
    <a:ext uri="{05A4C25C-085E-4340-85A3-A5531E510DB2}">
      <thm15:themeFamily xmlns:thm15="http://schemas.microsoft.com/office/thememl/2012/main" name="Presentation Radboud University.potx" id="{2214C47D-CDFA-40EA-B17B-F3DF3FE80E08}" vid="{5DBF791C-4672-440D-ADE9-3481520972EB}"/>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FFFFFF"/>
      </a:lt2>
      <a:accent1>
        <a:srgbClr val="E3000B"/>
      </a:accent1>
      <a:accent2>
        <a:srgbClr val="BE311A"/>
      </a:accent2>
      <a:accent3>
        <a:srgbClr val="730E04"/>
      </a:accent3>
      <a:accent4>
        <a:srgbClr val="FF424B"/>
      </a:accent4>
      <a:accent5>
        <a:srgbClr val="8F2011"/>
      </a:accent5>
      <a:accent6>
        <a:srgbClr val="4A0004"/>
      </a:accent6>
      <a:hlink>
        <a:srgbClr val="000000"/>
      </a:hlink>
      <a:folHlink>
        <a:srgbClr val="000000"/>
      </a:folHlink>
    </a:clrScheme>
    <a:fontScheme name="Notes fonts">
      <a:majorFont>
        <a:latin typeface="Open Sans ExtraBold"/>
        <a:ea typeface=""/>
        <a:cs typeface=""/>
      </a:majorFont>
      <a:minorFont>
        <a:latin typeface="Open Sans"/>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FFFFFF"/>
      </a:lt2>
      <a:accent1>
        <a:srgbClr val="E3000B"/>
      </a:accent1>
      <a:accent2>
        <a:srgbClr val="BE311A"/>
      </a:accent2>
      <a:accent3>
        <a:srgbClr val="730E04"/>
      </a:accent3>
      <a:accent4>
        <a:srgbClr val="FF424B"/>
      </a:accent4>
      <a:accent5>
        <a:srgbClr val="8F2011"/>
      </a:accent5>
      <a:accent6>
        <a:srgbClr val="4A0004"/>
      </a:accent6>
      <a:hlink>
        <a:srgbClr val="000000"/>
      </a:hlink>
      <a:folHlink>
        <a:srgbClr val="000000"/>
      </a:folHlink>
    </a:clrScheme>
    <a:fontScheme name="Handout fonts">
      <a:majorFont>
        <a:latin typeface="Open Sans ExtraBold"/>
        <a:ea typeface=""/>
        <a:cs typeface=""/>
      </a:majorFont>
      <a:minorFont>
        <a:latin typeface="Open Sans"/>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45E4F3435B2242B71184640C26CB8E" ma:contentTypeVersion="13" ma:contentTypeDescription="Een nieuw document maken." ma:contentTypeScope="" ma:versionID="6f9a9bc493c157402fd20ad766461eb7">
  <xsd:schema xmlns:xsd="http://www.w3.org/2001/XMLSchema" xmlns:xs="http://www.w3.org/2001/XMLSchema" xmlns:p="http://schemas.microsoft.com/office/2006/metadata/properties" xmlns:ns2="879b6640-f28b-48ab-b98b-c24e42c66395" xmlns:ns3="5002505a-ce1c-4189-a150-733e7cd478c6" targetNamespace="http://schemas.microsoft.com/office/2006/metadata/properties" ma:root="true" ma:fieldsID="720d42d12883033c2112c71c4e42a6db" ns2:_="" ns3:_="">
    <xsd:import namespace="879b6640-f28b-48ab-b98b-c24e42c66395"/>
    <xsd:import namespace="5002505a-ce1c-4189-a150-733e7cd478c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b6640-f28b-48ab-b98b-c24e42c663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9479e1c4-431f-42ea-b6f3-1b0615c9ce10"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02505a-ce1c-4189-a150-733e7cd478c6"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juid xmlns="http://www.joulesunlimited.com/juid"/>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879b6640-f28b-48ab-b98b-c24e42c66395">
      <Terms xmlns="http://schemas.microsoft.com/office/infopath/2007/PartnerControls"/>
    </lcf76f155ced4ddcb4097134ff3c332f>
  </documentManagement>
</p:properties>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D6653DA8-0E9F-46C5-966B-3CF6846416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9b6640-f28b-48ab-b98b-c24e42c66395"/>
    <ds:schemaRef ds:uri="5002505a-ce1c-4189-a150-733e7cd478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919D97-51AC-44E2-B4DB-46EE1563EEC2}">
  <ds:schemaRefs>
    <ds:schemaRef ds:uri="http://www.joulesunlimited.com/juid"/>
  </ds:schemaRefs>
</ds:datastoreItem>
</file>

<file path=customXml/itemProps3.xml><?xml version="1.0" encoding="utf-8"?>
<ds:datastoreItem xmlns:ds="http://schemas.openxmlformats.org/officeDocument/2006/customXml" ds:itemID="{F929EF52-B763-4E52-94BD-D908A89F10C0}">
  <ds:schemaRefs>
    <ds:schemaRef ds:uri="http://schemas.microsoft.com/sharepoint/v3/contenttype/forms"/>
  </ds:schemaRefs>
</ds:datastoreItem>
</file>

<file path=customXml/itemProps4.xml><?xml version="1.0" encoding="utf-8"?>
<ds:datastoreItem xmlns:ds="http://schemas.openxmlformats.org/officeDocument/2006/customXml" ds:itemID="{BA5D039B-D5C5-4FF0-AE1F-B403C9954011}">
  <ds:schemaRefs>
    <ds:schemaRef ds:uri="6c9adb6a-31a4-4f45-9d26-e54529ba17b1"/>
    <ds:schemaRef ds:uri="9a4bea7b-ef5b-494a-b74a-12f55fb6040a"/>
    <ds:schemaRef ds:uri="9e8f4c73-37a9-4bc9-adec-fa89e25282b2"/>
    <ds:schemaRef ds:uri="e2f9d9af-a020-4038-9f42-ccb98f6cef6c"/>
    <ds:schemaRef ds:uri="http://schemas.microsoft.com/office/2006/metadata/properties"/>
    <ds:schemaRef ds:uri="http://schemas.microsoft.com/office/infopath/2007/PartnerControls"/>
    <ds:schemaRef ds:uri="879b6640-f28b-48ab-b98b-c24e42c66395"/>
  </ds:schemaRefs>
</ds:datastoreItem>
</file>

<file path=customXml/itemProps5.xml><?xml version="1.0" encoding="utf-8"?>
<ds:datastoreItem xmlns:ds="http://schemas.openxmlformats.org/officeDocument/2006/customXml" ds:itemID="{601C3B0B-087E-4744-948E-47445817C688}">
  <ds:schemaRefs>
    <ds:schemaRef ds:uri="http://www.joulesunlimited.com/juid"/>
  </ds:schemaRefs>
</ds:datastoreItem>
</file>

<file path=customXml/itemProps6.xml><?xml version="1.0" encoding="utf-8"?>
<ds:datastoreItem xmlns:ds="http://schemas.openxmlformats.org/officeDocument/2006/customXml" ds:itemID="{11CFDEC4-653E-424D-81B1-F58AC6D98CC0}">
  <ds:schemaRefs>
    <ds:schemaRef ds:uri="http://www.joulesunlimited.com/juid"/>
  </ds:schemaRefs>
</ds:datastoreItem>
</file>

<file path=customXml/itemProps7.xml><?xml version="1.0" encoding="utf-8"?>
<ds:datastoreItem xmlns:ds="http://schemas.openxmlformats.org/officeDocument/2006/customXml" ds:itemID="{49B489D0-65FE-4206-AFF4-C06A6DF1A844}">
  <ds:schemaRefs>
    <ds:schemaRef ds:uri="http://www.joulesunlimited.com/juid"/>
  </ds:schemaRefs>
</ds:datastoreItem>
</file>

<file path=customXml/itemProps8.xml><?xml version="1.0" encoding="utf-8"?>
<ds:datastoreItem xmlns:ds="http://schemas.openxmlformats.org/officeDocument/2006/customXml" ds:itemID="{02B10460-7494-489E-93B8-4D49CE66F7B2}">
  <ds:schemaRefs>
    <ds:schemaRef ds:uri="http://www.joulesunlimited.com/juid"/>
  </ds:schemaRefs>
</ds:datastoreItem>
</file>

<file path=customXml/itemProps9.xml><?xml version="1.0" encoding="utf-8"?>
<ds:datastoreItem xmlns:ds="http://schemas.openxmlformats.org/officeDocument/2006/customXml" ds:itemID="{5E8D386F-DA8E-4635-ADD4-4E52F91BAA66}">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Presentation Radboud University</Template>
  <TotalTime>1840</TotalTime>
  <Words>1688</Words>
  <Application>Microsoft Office PowerPoint</Application>
  <PresentationFormat>Breedbeeld</PresentationFormat>
  <Paragraphs>433</Paragraphs>
  <Slides>35</Slides>
  <Notes>33</Notes>
  <HiddenSlides>3</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35</vt:i4>
      </vt:variant>
    </vt:vector>
  </HeadingPairs>
  <TitlesOfParts>
    <vt:vector size="42" baseType="lpstr">
      <vt:lpstr>Arial</vt:lpstr>
      <vt:lpstr>Calibri</vt:lpstr>
      <vt:lpstr>Open Sans</vt:lpstr>
      <vt:lpstr>Open Sans ExtraBold</vt:lpstr>
      <vt:lpstr>Open Sans Light</vt:lpstr>
      <vt:lpstr>Open Sans SemiBold</vt:lpstr>
      <vt:lpstr>Corporate identity</vt:lpstr>
      <vt:lpstr>PowerPoint-presentatie</vt:lpstr>
      <vt:lpstr>Archiving vs publishing</vt:lpstr>
      <vt:lpstr>Workflow</vt:lpstr>
      <vt:lpstr>Workflow</vt:lpstr>
      <vt:lpstr>Prepare your collection</vt:lpstr>
      <vt:lpstr>Prepare your collection</vt:lpstr>
      <vt:lpstr>Metadata – tips</vt:lpstr>
      <vt:lpstr>Access levels – Treasure hunt</vt:lpstr>
      <vt:lpstr>Access levels</vt:lpstr>
      <vt:lpstr>Access levels – When to use which</vt:lpstr>
      <vt:lpstr>Access levels – When to use which</vt:lpstr>
      <vt:lpstr>Licences and data use agreements</vt:lpstr>
      <vt:lpstr>Prepare your collection</vt:lpstr>
      <vt:lpstr>documentation</vt:lpstr>
      <vt:lpstr>documentation</vt:lpstr>
      <vt:lpstr>documentation</vt:lpstr>
      <vt:lpstr>documentation</vt:lpstr>
      <vt:lpstr>Prepare your collection</vt:lpstr>
      <vt:lpstr>Prepare your collection</vt:lpstr>
      <vt:lpstr>Workflow</vt:lpstr>
      <vt:lpstr>Internal review</vt:lpstr>
      <vt:lpstr>Workflow</vt:lpstr>
      <vt:lpstr>FAIR review</vt:lpstr>
      <vt:lpstr>Workflow</vt:lpstr>
      <vt:lpstr>external review</vt:lpstr>
      <vt:lpstr>external review</vt:lpstr>
      <vt:lpstr>external review</vt:lpstr>
      <vt:lpstr>external review</vt:lpstr>
      <vt:lpstr>external review</vt:lpstr>
      <vt:lpstr>Workflow</vt:lpstr>
      <vt:lpstr>Published/Archived</vt:lpstr>
      <vt:lpstr>Published/Archived</vt:lpstr>
      <vt:lpstr>PowerPoint-presentatie</vt:lpstr>
      <vt:lpstr>Additional reading</vt:lpstr>
      <vt:lpstr>PowerPoint-presentatie</vt:lpstr>
    </vt:vector>
  </TitlesOfParts>
  <Manager/>
  <Company>Radboud Universiteit Nijmegen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Koemans, A. (Anne)</dc:creator>
  <cp:keywords/>
  <dc:description>Template version: 1.0 - 24 Augustus 2020_x000d_
Templates: www.JoulesUnlimited.com</dc:description>
  <cp:lastModifiedBy>Laat, S. de (Stijn)</cp:lastModifiedBy>
  <cp:revision>1</cp:revision>
  <dcterms:created xsi:type="dcterms:W3CDTF">2020-08-27T08:53:08Z</dcterms:created>
  <dcterms:modified xsi:type="dcterms:W3CDTF">2024-10-09T14:51:52Z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0x0101000C45E4F3435B2242B71184640C26CB8E</vt:lpwstr>
  </property>
  <property fmtid="{D5CDD505-2E9C-101B-9397-08002B2CF9AE}" pid="3" name="MediaServiceImageTags">
    <vt:lpwstr/>
  </property>
</Properties>
</file>