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24198-67D2-433C-8C00-9CB633553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DA6039-0C08-4FC0-9421-EA25C13911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38A9D-F332-4BE1-AC2A-111C9BEC0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97E-E35C-4008-8B62-2365BC0EE296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7F9AE-185C-4FA7-B9E3-A57671DC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E47BE-0CAD-49AD-B72A-1FB70A4D0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A42C-9CD4-41B1-AD80-366853621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9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FBE30-8E59-4A14-B3F3-98EC5E2F1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03CCC5-00C2-4BB1-BF5F-1A3BAEA062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4B61A-80FB-4D3A-A80F-ECE0D30B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97E-E35C-4008-8B62-2365BC0EE296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CFC7A-888F-417A-9965-D85412AE0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85371-F63B-412C-852E-BAE04E0DA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A42C-9CD4-41B1-AD80-366853621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3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A7B706-07B7-41EF-8656-320D61D775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418F7-B0AC-454F-A7FE-2BB4B6A65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6DEAB-73F8-4C40-BD3B-D5076913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97E-E35C-4008-8B62-2365BC0EE296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652D0-12C9-4272-BE77-E78BBF799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66250-05FB-4D22-A27A-76C6389AD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A42C-9CD4-41B1-AD80-366853621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58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39649-BF45-4FC5-9CBE-890188CC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17364-0DA2-4FBF-980C-DF5174159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888FB-C33D-4266-996B-D58647DA4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97E-E35C-4008-8B62-2365BC0EE296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7F755-F080-49D5-9557-514C403E7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E13E6-93DF-409B-9BC0-55494F54B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A42C-9CD4-41B1-AD80-366853621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3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0DB5E-87CA-40B6-8A81-63C773577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5090C-F2A2-4E46-B733-18BFA9553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CA5D2-BDF3-4CB4-A575-407299D5C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97E-E35C-4008-8B62-2365BC0EE296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33DA2-A372-46AB-9650-637347EA8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DCBFC-7992-4140-9ADF-E154CA715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A42C-9CD4-41B1-AD80-366853621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6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D301F-CBD0-4893-B171-0629AE39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9260A-930C-4DD9-A904-221307368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EA5BF5-4FAF-425D-A3B9-EF51989A0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4DEF6-CA0A-43B6-8A12-E1838D400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97E-E35C-4008-8B62-2365BC0EE296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CB859F-83C1-4724-811D-D114A872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22918-CFE4-47CE-AD5F-1FE29A408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A42C-9CD4-41B1-AD80-366853621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7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9110B-F023-4A7B-AF3B-60B4F8073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28443D-B7ED-4209-905D-1A23AB8A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473CD-6B31-4D22-B376-C8A894EFA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62793F-7710-4087-99C3-2A496FDA67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6DA4D7-9674-4639-AE93-46D8C5F97E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333192-2AB9-494A-BCC1-A9AF5BEE6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97E-E35C-4008-8B62-2365BC0EE296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C8027E-006D-4BD4-A8F7-10B0FCE3F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DCE426-C5EB-4141-8B2D-079A4C588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A42C-9CD4-41B1-AD80-366853621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9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9CB1D-A29A-4532-B33C-C4E46A45B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8C504E-3651-483C-A14A-48B9AD906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97E-E35C-4008-8B62-2365BC0EE296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308438-0DAD-4861-A2B0-61AC7EB6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7B567A-1EAD-47D3-9D09-91940257F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A42C-9CD4-41B1-AD80-366853621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1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0C71CC-937F-4010-AEF4-D26F6A600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97E-E35C-4008-8B62-2365BC0EE296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289008-77E1-4FB8-B97D-181D445D7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5FF09-2E16-4DEB-A4F4-E80FBD48E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A42C-9CD4-41B1-AD80-366853621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E2681-48CF-4E8B-9A33-3016CF1DA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FE88F-CF3D-4BD2-8076-16A026468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16C2CA-1357-4BBB-8807-C9D02EF0C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A1CACD-C4A4-46D5-AD0B-51A93110F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97E-E35C-4008-8B62-2365BC0EE296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727EDC-53A3-457E-88C9-0C02C1995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BE8D4-1714-4707-9CB1-4B308C27E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A42C-9CD4-41B1-AD80-366853621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10DE5-BD80-4A28-969B-DE5B5BFAD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07CCD0-D506-4049-AD48-F57E6E800B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B63B4C-EEDA-46F6-9664-F5409CBC9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92E39D-070F-4B9A-BE98-449500CA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97E-E35C-4008-8B62-2365BC0EE296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5B05D7-39B0-432D-BA85-512AA912B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D05FC8-7AEE-4AD3-8D40-60E78A59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A42C-9CD4-41B1-AD80-366853621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3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F01E2A-2713-4A8D-BFAC-D3D760767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410625-EF57-4498-81D4-F49437FCA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E4912-1A14-47FE-B5F1-93E76CBFDD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0F97E-E35C-4008-8B62-2365BC0EE296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5999C-4DAB-4A05-9045-F329AAC5A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47B63-3E1D-4BF9-ADDC-FE2286B69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A42C-9CD4-41B1-AD80-366853621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0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7E3FC8-D468-42AE-8CC8-30C17C2A9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343" y="3371068"/>
            <a:ext cx="6195009" cy="31270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14F412-7B26-4B0E-90FD-167D7ECFF4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9782" y="0"/>
            <a:ext cx="6321471" cy="324977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252D2D4-5E5C-4F28-87CA-0C908B9B0F40}"/>
              </a:ext>
            </a:extLst>
          </p:cNvPr>
          <p:cNvSpPr txBox="1"/>
          <p:nvPr/>
        </p:nvSpPr>
        <p:spPr>
          <a:xfrm rot="16200000" flipH="1">
            <a:off x="45719" y="1301719"/>
            <a:ext cx="1619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GAPDH: </a:t>
            </a:r>
            <a:r>
              <a:rPr lang="en-US" dirty="0" err="1"/>
              <a:t>Mutu</a:t>
            </a:r>
            <a:r>
              <a:rPr lang="en-US" dirty="0"/>
              <a:t> untreated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1CD523-661A-48B4-B31D-B31026F6D799}"/>
              </a:ext>
            </a:extLst>
          </p:cNvPr>
          <p:cNvSpPr txBox="1"/>
          <p:nvPr/>
        </p:nvSpPr>
        <p:spPr>
          <a:xfrm rot="16200000" flipH="1">
            <a:off x="104620" y="4611404"/>
            <a:ext cx="1619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GAPDH: </a:t>
            </a:r>
            <a:r>
              <a:rPr lang="en-US" dirty="0" err="1"/>
              <a:t>Mutu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60 </a:t>
            </a:r>
            <a:r>
              <a:rPr lang="en-US" dirty="0" err="1"/>
              <a:t>uM</a:t>
            </a:r>
            <a:endParaRPr lang="en-US" dirty="0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8CE6B13A-D19C-442D-B9A9-1C45F07CE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015588"/>
              </p:ext>
            </p:extLst>
          </p:nvPr>
        </p:nvGraphicFramePr>
        <p:xfrm>
          <a:off x="7996335" y="2243930"/>
          <a:ext cx="3536302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613">
                  <a:extLst>
                    <a:ext uri="{9D8B030D-6E8A-4147-A177-3AD203B41FA5}">
                      <a16:colId xmlns:a16="http://schemas.microsoft.com/office/drawing/2014/main" val="418796245"/>
                    </a:ext>
                  </a:extLst>
                </a:gridCol>
                <a:gridCol w="1999689">
                  <a:extLst>
                    <a:ext uri="{9D8B030D-6E8A-4147-A177-3AD203B41FA5}">
                      <a16:colId xmlns:a16="http://schemas.microsoft.com/office/drawing/2014/main" val="79893924"/>
                    </a:ext>
                  </a:extLst>
                </a:gridCol>
              </a:tblGrid>
              <a:tr h="625110">
                <a:tc>
                  <a:txBody>
                    <a:bodyPr/>
                    <a:lstStyle/>
                    <a:p>
                      <a:r>
                        <a:rPr lang="en-US" dirty="0"/>
                        <a:t>Untreated GAPDH </a:t>
                      </a:r>
                      <a:r>
                        <a:rPr lang="en-US" dirty="0" err="1"/>
                        <a:t>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Treated GAPDH </a:t>
                      </a:r>
                      <a:r>
                        <a:rPr lang="en-US" dirty="0" err="1"/>
                        <a:t>cT</a:t>
                      </a:r>
                      <a:r>
                        <a:rPr lang="en-US" dirty="0"/>
                        <a:t> (60 </a:t>
                      </a:r>
                      <a:r>
                        <a:rPr lang="en-US" dirty="0" err="1"/>
                        <a:t>uM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998857"/>
                  </a:ext>
                </a:extLst>
              </a:tr>
              <a:tr h="625110">
                <a:tc>
                  <a:txBody>
                    <a:bodyPr/>
                    <a:lstStyle/>
                    <a:p>
                      <a:r>
                        <a:rPr lang="en-US" dirty="0"/>
                        <a:t>1- 16.315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1-18.015	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923594"/>
                  </a:ext>
                </a:extLst>
              </a:tr>
              <a:tr h="357205">
                <a:tc>
                  <a:txBody>
                    <a:bodyPr/>
                    <a:lstStyle/>
                    <a:p>
                      <a:r>
                        <a:rPr lang="en-US" dirty="0"/>
                        <a:t>2- 15.92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2- 18.23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901291"/>
                  </a:ext>
                </a:extLst>
              </a:tr>
              <a:tr h="357205">
                <a:tc>
                  <a:txBody>
                    <a:bodyPr/>
                    <a:lstStyle/>
                    <a:p>
                      <a:r>
                        <a:rPr lang="en-US" dirty="0"/>
                        <a:t>3- 16.3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3- 18.805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075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534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32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Burnet</dc:creator>
  <cp:lastModifiedBy>Anna Burnet</cp:lastModifiedBy>
  <cp:revision>1</cp:revision>
  <cp:lastPrinted>2021-08-03T20:21:04Z</cp:lastPrinted>
  <dcterms:created xsi:type="dcterms:W3CDTF">2021-08-03T20:10:29Z</dcterms:created>
  <dcterms:modified xsi:type="dcterms:W3CDTF">2021-08-04T17:52:27Z</dcterms:modified>
</cp:coreProperties>
</file>