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6" r:id="rId12"/>
    <p:sldId id="269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3049A-1BA4-4337-AF1A-2CE3125E9603}" v="17" dt="2020-10-15T17:20:10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78" y="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Maren" userId="4ba76fdea76519be" providerId="Windows Live" clId="Web-{A733049A-1BA4-4337-AF1A-2CE3125E9603}"/>
    <pc:docChg chg="delSld modSld">
      <pc:chgData name="Nathan Maren" userId="4ba76fdea76519be" providerId="Windows Live" clId="Web-{A733049A-1BA4-4337-AF1A-2CE3125E9603}" dt="2020-10-15T17:20:10.777" v="16" actId="14100"/>
      <pc:docMkLst>
        <pc:docMk/>
      </pc:docMkLst>
      <pc:sldChg chg="del">
        <pc:chgData name="Nathan Maren" userId="4ba76fdea76519be" providerId="Windows Live" clId="Web-{A733049A-1BA4-4337-AF1A-2CE3125E9603}" dt="2020-10-15T17:07:13.243" v="0"/>
        <pc:sldMkLst>
          <pc:docMk/>
          <pc:sldMk cId="3439533220" sldId="256"/>
        </pc:sldMkLst>
      </pc:sldChg>
      <pc:sldChg chg="modSp">
        <pc:chgData name="Nathan Maren" userId="4ba76fdea76519be" providerId="Windows Live" clId="Web-{A733049A-1BA4-4337-AF1A-2CE3125E9603}" dt="2020-10-15T17:20:10.777" v="16" actId="14100"/>
        <pc:sldMkLst>
          <pc:docMk/>
          <pc:sldMk cId="3256597968" sldId="261"/>
        </pc:sldMkLst>
        <pc:picChg chg="mod">
          <ac:chgData name="Nathan Maren" userId="4ba76fdea76519be" providerId="Windows Live" clId="Web-{A733049A-1BA4-4337-AF1A-2CE3125E9603}" dt="2020-10-15T17:20:10.777" v="16" actId="14100"/>
          <ac:picMkLst>
            <pc:docMk/>
            <pc:sldMk cId="3256597968" sldId="261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9:58.089" v="14" actId="14100"/>
        <pc:sldMkLst>
          <pc:docMk/>
          <pc:sldMk cId="261159907" sldId="262"/>
        </pc:sldMkLst>
        <pc:picChg chg="mod">
          <ac:chgData name="Nathan Maren" userId="4ba76fdea76519be" providerId="Windows Live" clId="Web-{A733049A-1BA4-4337-AF1A-2CE3125E9603}" dt="2020-10-15T17:19:58.089" v="14" actId="14100"/>
          <ac:picMkLst>
            <pc:docMk/>
            <pc:sldMk cId="261159907" sldId="262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9:43.386" v="12" actId="14100"/>
        <pc:sldMkLst>
          <pc:docMk/>
          <pc:sldMk cId="4004853439" sldId="265"/>
        </pc:sldMkLst>
        <pc:picChg chg="mod">
          <ac:chgData name="Nathan Maren" userId="4ba76fdea76519be" providerId="Windows Live" clId="Web-{A733049A-1BA4-4337-AF1A-2CE3125E9603}" dt="2020-10-15T17:19:43.386" v="12" actId="14100"/>
          <ac:picMkLst>
            <pc:docMk/>
            <pc:sldMk cId="4004853439" sldId="265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9:00.525" v="6" actId="14100"/>
        <pc:sldMkLst>
          <pc:docMk/>
          <pc:sldMk cId="911399189" sldId="266"/>
        </pc:sldMkLst>
        <pc:picChg chg="mod">
          <ac:chgData name="Nathan Maren" userId="4ba76fdea76519be" providerId="Windows Live" clId="Web-{A733049A-1BA4-4337-AF1A-2CE3125E9603}" dt="2020-10-15T17:19:00.525" v="6" actId="14100"/>
          <ac:picMkLst>
            <pc:docMk/>
            <pc:sldMk cId="911399189" sldId="266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9:30.229" v="10" actId="14100"/>
        <pc:sldMkLst>
          <pc:docMk/>
          <pc:sldMk cId="4027036356" sldId="267"/>
        </pc:sldMkLst>
        <pc:picChg chg="mod">
          <ac:chgData name="Nathan Maren" userId="4ba76fdea76519be" providerId="Windows Live" clId="Web-{A733049A-1BA4-4337-AF1A-2CE3125E9603}" dt="2020-10-15T17:19:30.229" v="10" actId="14100"/>
          <ac:picMkLst>
            <pc:docMk/>
            <pc:sldMk cId="4027036356" sldId="267"/>
            <ac:picMk id="3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8:43.978" v="4" actId="14100"/>
        <pc:sldMkLst>
          <pc:docMk/>
          <pc:sldMk cId="780715043" sldId="268"/>
        </pc:sldMkLst>
        <pc:picChg chg="mod">
          <ac:chgData name="Nathan Maren" userId="4ba76fdea76519be" providerId="Windows Live" clId="Web-{A733049A-1BA4-4337-AF1A-2CE3125E9603}" dt="2020-10-15T17:18:43.978" v="4" actId="14100"/>
          <ac:picMkLst>
            <pc:docMk/>
            <pc:sldMk cId="780715043" sldId="268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9:15.526" v="8" actId="14100"/>
        <pc:sldMkLst>
          <pc:docMk/>
          <pc:sldMk cId="1333471862" sldId="269"/>
        </pc:sldMkLst>
        <pc:picChg chg="mod">
          <ac:chgData name="Nathan Maren" userId="4ba76fdea76519be" providerId="Windows Live" clId="Web-{A733049A-1BA4-4337-AF1A-2CE3125E9603}" dt="2020-10-15T17:19:15.526" v="8" actId="14100"/>
          <ac:picMkLst>
            <pc:docMk/>
            <pc:sldMk cId="1333471862" sldId="269"/>
            <ac:picMk id="4" creationId="{00000000-0000-0000-0000-000000000000}"/>
          </ac:picMkLst>
        </pc:picChg>
      </pc:sldChg>
      <pc:sldChg chg="modSp">
        <pc:chgData name="Nathan Maren" userId="4ba76fdea76519be" providerId="Windows Live" clId="Web-{A733049A-1BA4-4337-AF1A-2CE3125E9603}" dt="2020-10-15T17:18:22.931" v="2" actId="14100"/>
        <pc:sldMkLst>
          <pc:docMk/>
          <pc:sldMk cId="3397489295" sldId="271"/>
        </pc:sldMkLst>
        <pc:picChg chg="mod">
          <ac:chgData name="Nathan Maren" userId="4ba76fdea76519be" providerId="Windows Live" clId="Web-{A733049A-1BA4-4337-AF1A-2CE3125E9603}" dt="2020-10-15T17:18:22.931" v="2" actId="14100"/>
          <ac:picMkLst>
            <pc:docMk/>
            <pc:sldMk cId="3397489295" sldId="271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8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8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1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5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2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5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02B0-F80C-47E5-8259-D78A82BCDD4B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29B7B-6520-4122-A778-32B21923D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1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8" y="1509713"/>
            <a:ext cx="68294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0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1059471"/>
            <a:ext cx="9149862" cy="473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1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1059471"/>
            <a:ext cx="9149862" cy="475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9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1059471"/>
            <a:ext cx="9149862" cy="473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71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625697"/>
            <a:ext cx="12192000" cy="360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3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625"/>
            <a:ext cx="9144000" cy="270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77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2522511"/>
            <a:ext cx="9149862" cy="270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48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8" y="1509713"/>
            <a:ext cx="68294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57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8" y="1509713"/>
            <a:ext cx="68294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21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8" y="1509713"/>
            <a:ext cx="682942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5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6" y="867875"/>
            <a:ext cx="9150593" cy="512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9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6" y="867875"/>
            <a:ext cx="9150593" cy="513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9242"/>
            <a:ext cx="9144000" cy="513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1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2074104"/>
            <a:ext cx="9149862" cy="270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5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1" y="1050678"/>
            <a:ext cx="9149862" cy="475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3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Maren</dc:creator>
  <cp:lastModifiedBy>Nathan Maren</cp:lastModifiedBy>
  <cp:revision>19</cp:revision>
  <dcterms:created xsi:type="dcterms:W3CDTF">2020-08-22T21:02:12Z</dcterms:created>
  <dcterms:modified xsi:type="dcterms:W3CDTF">2020-10-15T17:20:15Z</dcterms:modified>
</cp:coreProperties>
</file>