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71" r:id="rId4"/>
    <p:sldId id="272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llemlayout 1 - Markerin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76"/>
  </p:normalViewPr>
  <p:slideViewPr>
    <p:cSldViewPr snapToGrid="0" snapToObjects="1">
      <p:cViewPr>
        <p:scale>
          <a:sx n="130" d="100"/>
          <a:sy n="130" d="100"/>
        </p:scale>
        <p:origin x="67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7AEF2E-12DA-2D43-9954-979BBC0C2216}" type="datetimeFigureOut">
              <a:rPr lang="it-IT" smtClean="0"/>
              <a:t>23/09/2019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1F7FF-738E-274D-B650-E266A7AE2C56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955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91900"/>
            <a:ext cx="7772400" cy="2387600"/>
          </a:xfrm>
        </p:spPr>
        <p:txBody>
          <a:bodyPr anchor="b">
            <a:normAutofit/>
          </a:bodyPr>
          <a:lstStyle>
            <a:lvl1pPr algn="ctr">
              <a:defRPr sz="48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698124"/>
            <a:ext cx="6858000" cy="1537138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339B-E4BF-F847-ACA9-7EA416882D8E}" type="datetime1">
              <a:rPr lang="it-IT" smtClean="0"/>
              <a:t>23/09/2019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‹nr.›</a:t>
            </a:fld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D9869E20-89AE-264B-9B9F-942E9E2A3885}"/>
              </a:ext>
            </a:extLst>
          </p:cNvPr>
          <p:cNvSpPr/>
          <p:nvPr userDrawn="1"/>
        </p:nvSpPr>
        <p:spPr>
          <a:xfrm>
            <a:off x="0" y="0"/>
            <a:ext cx="1423358" cy="10437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46F85A5B-707F-2547-930E-DB265EB7C5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824737" y="147089"/>
            <a:ext cx="6173361" cy="1783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339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09EA9-A3C8-8649-B498-A70265604A92}" type="datetime1">
              <a:rPr lang="it-IT" smtClean="0"/>
              <a:t>23/09/2019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070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890D-684B-EA48-B627-3D9610237D63}" type="datetime1">
              <a:rPr lang="it-IT" smtClean="0"/>
              <a:t>23/09/2019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1049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2C8E-5DA9-5847-B7FE-000081137531}" type="datetime1">
              <a:rPr lang="it-IT" smtClean="0"/>
              <a:t>23/09/2019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0387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67E3B-1AD5-BA45-93F3-0892FE7066F7}" type="datetime1">
              <a:rPr lang="it-IT" smtClean="0"/>
              <a:t>23/09/2019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505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BAAA-8561-AF4F-9740-E7569322EBE2}" type="datetime1">
              <a:rPr lang="it-IT" smtClean="0"/>
              <a:t>23/09/2019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7559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5300-72C8-F548-ABF7-A6A276558236}" type="datetime1">
              <a:rPr lang="it-IT" smtClean="0"/>
              <a:t>23/09/2019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1047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2C2B-F749-874E-86A9-AF0B0386D911}" type="datetime1">
              <a:rPr lang="it-IT" smtClean="0"/>
              <a:t>23/09/2019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0011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D9F4-4E42-004F-AC39-F749CA5A7A40}" type="datetime1">
              <a:rPr lang="it-IT" smtClean="0"/>
              <a:t>23/09/2019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36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61B7-1BB9-4C4A-A168-A92707CFCCEB}" type="datetime1">
              <a:rPr lang="it-IT" smtClean="0"/>
              <a:t>23/09/2019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21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3EC9-A6D9-0F4F-B457-BC184E39ECE2}" type="datetime1">
              <a:rPr lang="it-IT" smtClean="0"/>
              <a:t>23/09/2019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200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28468" y="0"/>
            <a:ext cx="7186881" cy="8015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90445"/>
            <a:ext cx="7886700" cy="4937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bg1"/>
                </a:solidFill>
              </a:defRPr>
            </a:lvl1pPr>
          </a:lstStyle>
          <a:p>
            <a:fld id="{E884F4B6-0782-5542-8715-8D8106F3BC16}" type="datetime1">
              <a:rPr lang="it-IT" smtClean="0"/>
              <a:t>23/09/2019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928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/>
                </a:solidFill>
              </a:defRPr>
            </a:lvl1pPr>
          </a:lstStyle>
          <a:p>
            <a:r>
              <a:rPr lang="it-IT"/>
              <a:t>rd-alliance.org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bg1"/>
                </a:solidFill>
              </a:defRPr>
            </a:lvl1pPr>
          </a:lstStyle>
          <a:p>
            <a:fld id="{61BA5777-89E2-0C42-9BCE-298721AA9BBD}" type="slidenum">
              <a:rPr lang="it-IT" smtClean="0"/>
              <a:pPr/>
              <a:t>‹nr.›</a:t>
            </a:fld>
            <a:endParaRPr lang="it-IT" dirty="0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32421C49-A539-0243-9424-5A2D8274ED7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71251" y="161"/>
            <a:ext cx="1070791" cy="107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3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dbd@bib.sdu.dk" TargetMode="External"/><Relationship Id="rId13" Type="http://schemas.openxmlformats.org/officeDocument/2006/relationships/hyperlink" Target="mailto:lsh@sa.dk" TargetMode="External"/><Relationship Id="rId3" Type="http://schemas.openxmlformats.org/officeDocument/2006/relationships/hyperlink" Target="mailto:kkh@aub.aau.dk" TargetMode="External"/><Relationship Id="rId7" Type="http://schemas.openxmlformats.org/officeDocument/2006/relationships/hyperlink" Target="mailto:evl@bib.sdu.dk" TargetMode="External"/><Relationship Id="rId12" Type="http://schemas.openxmlformats.org/officeDocument/2006/relationships/hyperlink" Target="mailto:asf@sa.dk" TargetMode="External"/><Relationship Id="rId2" Type="http://schemas.openxmlformats.org/officeDocument/2006/relationships/hyperlink" Target="https://zenodo.org/record/3355145#.XYm2m4eP5D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eneo@hum.ku.dk" TargetMode="External"/><Relationship Id="rId11" Type="http://schemas.openxmlformats.org/officeDocument/2006/relationships/hyperlink" Target="https://www.rd-alliance.org/groups/rda-denmark" TargetMode="External"/><Relationship Id="rId5" Type="http://schemas.openxmlformats.org/officeDocument/2006/relationships/hyperlink" Target="mailto:niva@dtu.dk" TargetMode="External"/><Relationship Id="rId10" Type="http://schemas.openxmlformats.org/officeDocument/2006/relationships/hyperlink" Target="mailto:moller@ruc.dk" TargetMode="External"/><Relationship Id="rId4" Type="http://schemas.openxmlformats.org/officeDocument/2006/relationships/hyperlink" Target="mailto:mabu.lib@cbs.dk" TargetMode="External"/><Relationship Id="rId9" Type="http://schemas.openxmlformats.org/officeDocument/2006/relationships/hyperlink" Target="mailto:szurcher@ruc.dk" TargetMode="External"/><Relationship Id="rId14" Type="http://schemas.openxmlformats.org/officeDocument/2006/relationships/hyperlink" Target="mailto:info@clarin.d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.dk/da/brug-arkivet/soeg-i-samlingerne/" TargetMode="External"/><Relationship Id="rId2" Type="http://schemas.openxmlformats.org/officeDocument/2006/relationships/hyperlink" Target="https://www.cessda.eu/Training/Training-Resources/Library/Data-Management-Expert-Guid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d-alliance.org/sites/default/files/attachment/RDA-in-a-nutshell-March-2019.pptx" TargetMode="External"/><Relationship Id="rId5" Type="http://schemas.openxmlformats.org/officeDocument/2006/relationships/hyperlink" Target="http://dda.dk/catalogue/358" TargetMode="External"/><Relationship Id="rId4" Type="http://schemas.openxmlformats.org/officeDocument/2006/relationships/hyperlink" Target="https://www.sa.dk/da/forskning/for-forskere/benyt-surveydata/valgundersoegelse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494117"/>
            <a:ext cx="7772400" cy="1326215"/>
          </a:xfrm>
        </p:spPr>
        <p:txBody>
          <a:bodyPr>
            <a:normAutofit/>
          </a:bodyPr>
          <a:lstStyle/>
          <a:p>
            <a:r>
              <a:rPr lang="da-DK" sz="3600" b="1" dirty="0" smtClean="0"/>
              <a:t>Local </a:t>
            </a:r>
            <a:r>
              <a:rPr lang="da-DK" sz="3600" b="1" dirty="0"/>
              <a:t>RDM support and DK-RDA support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Anne Sofie Fink et al., Danish National Archives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94B1E-31E2-7042-B879-01FB49B317AD}" type="datetime1">
              <a:rPr lang="it-IT" smtClean="0"/>
              <a:t>24/09/2019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25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2800" dirty="0" smtClean="0"/>
              <a:t>RDA </a:t>
            </a:r>
            <a:r>
              <a:rPr lang="da-DK" sz="2800" dirty="0" err="1" smtClean="0"/>
              <a:t>Interest</a:t>
            </a:r>
            <a:r>
              <a:rPr lang="da-DK" sz="2800" dirty="0" smtClean="0"/>
              <a:t> Groups, - </a:t>
            </a:r>
            <a:r>
              <a:rPr lang="da-DK" sz="2800" dirty="0" err="1" smtClean="0"/>
              <a:t>Working</a:t>
            </a:r>
            <a:r>
              <a:rPr lang="da-DK" sz="2800" dirty="0" smtClean="0"/>
              <a:t> Groups and -</a:t>
            </a:r>
            <a:r>
              <a:rPr lang="da-DK" sz="2800" dirty="0" smtClean="0"/>
              <a:t>outputs</a:t>
            </a:r>
            <a:endParaRPr lang="da-DK" sz="2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2C8E-5DA9-5847-B7FE-000081137531}" type="datetime1">
              <a:rPr lang="it-IT" smtClean="0"/>
              <a:t>23/09/2019</a:t>
            </a:fld>
            <a:endParaRPr lang="it-IT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rd-alliance.org</a:t>
            </a:r>
            <a:endParaRPr lang="it-IT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2</a:t>
            </a:fld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507" y="1688140"/>
            <a:ext cx="6985000" cy="349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kstboks 7"/>
          <p:cNvSpPr txBox="1"/>
          <p:nvPr/>
        </p:nvSpPr>
        <p:spPr>
          <a:xfrm>
            <a:off x="922148" y="5180640"/>
            <a:ext cx="4347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 smtClean="0"/>
              <a:t>Figure</a:t>
            </a:r>
            <a:r>
              <a:rPr lang="da-DK" sz="1400" dirty="0" smtClean="0"/>
              <a:t>: </a:t>
            </a:r>
            <a:r>
              <a:rPr lang="da-DK" sz="1400" b="1" dirty="0" smtClean="0"/>
              <a:t>RDA for the Social Sciences</a:t>
            </a:r>
            <a:endParaRPr lang="da-DK" sz="1400" b="1" dirty="0"/>
          </a:p>
        </p:txBody>
      </p:sp>
      <p:sp>
        <p:nvSpPr>
          <p:cNvPr id="11" name="Rektangel 10"/>
          <p:cNvSpPr/>
          <p:nvPr/>
        </p:nvSpPr>
        <p:spPr>
          <a:xfrm>
            <a:off x="628650" y="5625888"/>
            <a:ext cx="75909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2400" dirty="0" smtClean="0"/>
              <a:t>For HUM?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249353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b="1" dirty="0"/>
              <a:t>Local RDM support and DK-RDA </a:t>
            </a:r>
            <a:r>
              <a:rPr lang="da-DK" b="1" dirty="0" smtClean="0"/>
              <a:t>support</a:t>
            </a:r>
            <a:endParaRPr lang="da-DK" sz="2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a-DK" dirty="0" err="1" smtClean="0"/>
              <a:t>We</a:t>
            </a:r>
            <a:r>
              <a:rPr lang="da-DK" dirty="0" smtClean="0"/>
              <a:t> </a:t>
            </a:r>
            <a:r>
              <a:rPr lang="da-DK" dirty="0" err="1" smtClean="0"/>
              <a:t>want</a:t>
            </a:r>
            <a:r>
              <a:rPr lang="da-DK" dirty="0" smtClean="0"/>
              <a:t> </a:t>
            </a:r>
            <a:r>
              <a:rPr lang="da-DK" dirty="0"/>
              <a:t> </a:t>
            </a:r>
            <a:r>
              <a:rPr lang="da-DK" dirty="0" smtClean="0"/>
              <a:t>to </a:t>
            </a:r>
            <a:r>
              <a:rPr lang="da-DK" dirty="0" err="1" smtClean="0"/>
              <a:t>help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:</a:t>
            </a:r>
          </a:p>
          <a:p>
            <a:r>
              <a:rPr lang="da-DK" dirty="0" smtClean="0"/>
              <a:t>All RDA </a:t>
            </a:r>
            <a:r>
              <a:rPr lang="da-DK" dirty="0" err="1" smtClean="0"/>
              <a:t>materials</a:t>
            </a:r>
            <a:r>
              <a:rPr lang="da-DK" dirty="0" smtClean="0"/>
              <a:t> – </a:t>
            </a:r>
            <a:r>
              <a:rPr lang="da-DK" dirty="0" err="1" smtClean="0"/>
              <a:t>recommendations</a:t>
            </a:r>
            <a:r>
              <a:rPr lang="da-DK" dirty="0" smtClean="0"/>
              <a:t>, outputs and products is on the RDA</a:t>
            </a:r>
          </a:p>
          <a:p>
            <a:pPr lvl="1"/>
            <a:r>
              <a:rPr lang="da-DK" dirty="0" err="1" smtClean="0"/>
              <a:t>E.g</a:t>
            </a:r>
            <a:r>
              <a:rPr lang="da-DK" dirty="0" smtClean="0"/>
              <a:t>. </a:t>
            </a:r>
            <a:r>
              <a:rPr lang="en-US" dirty="0">
                <a:hlinkClick r:id="rId2"/>
              </a:rPr>
              <a:t>The Research Data </a:t>
            </a:r>
            <a:r>
              <a:rPr lang="en-US" dirty="0" smtClean="0">
                <a:hlinkClick r:id="rId2"/>
              </a:rPr>
              <a:t>Alliance and </a:t>
            </a:r>
            <a:r>
              <a:rPr lang="en-US" dirty="0">
                <a:hlinkClick r:id="rId2"/>
              </a:rPr>
              <a:t>the Humanities</a:t>
            </a:r>
            <a:endParaRPr lang="en-US" dirty="0"/>
          </a:p>
          <a:p>
            <a:r>
              <a:rPr lang="da-DK" dirty="0" smtClean="0"/>
              <a:t>All </a:t>
            </a:r>
            <a:r>
              <a:rPr lang="da-DK" dirty="0" err="1" smtClean="0"/>
              <a:t>Interest</a:t>
            </a:r>
            <a:r>
              <a:rPr lang="da-DK" dirty="0" smtClean="0"/>
              <a:t> </a:t>
            </a:r>
            <a:r>
              <a:rPr lang="da-DK" dirty="0" err="1" smtClean="0"/>
              <a:t>groups</a:t>
            </a:r>
            <a:r>
              <a:rPr lang="da-DK" dirty="0" smtClean="0"/>
              <a:t> and </a:t>
            </a:r>
            <a:r>
              <a:rPr lang="da-DK" dirty="0" err="1" smtClean="0"/>
              <a:t>Working</a:t>
            </a:r>
            <a:r>
              <a:rPr lang="da-DK" dirty="0" smtClean="0"/>
              <a:t> Groups </a:t>
            </a:r>
            <a:r>
              <a:rPr lang="da-DK" dirty="0" err="1" smtClean="0"/>
              <a:t>are</a:t>
            </a:r>
            <a:r>
              <a:rPr lang="da-DK" dirty="0" smtClean="0"/>
              <a:t> open -  </a:t>
            </a:r>
            <a:r>
              <a:rPr lang="da-DK" i="1" dirty="0" err="1" smtClean="0"/>
              <a:t>no</a:t>
            </a:r>
            <a:r>
              <a:rPr lang="da-DK" i="1" dirty="0" smtClean="0"/>
              <a:t> </a:t>
            </a:r>
            <a:r>
              <a:rPr lang="da-DK" i="1" dirty="0" err="1" smtClean="0"/>
              <a:t>strings</a:t>
            </a:r>
            <a:r>
              <a:rPr lang="da-DK" i="1" dirty="0" smtClean="0"/>
              <a:t> </a:t>
            </a:r>
            <a:r>
              <a:rPr lang="da-DK" i="1" dirty="0" err="1" smtClean="0"/>
              <a:t>attached</a:t>
            </a:r>
            <a:endParaRPr lang="da-DK" i="1" dirty="0"/>
          </a:p>
          <a:p>
            <a:r>
              <a:rPr lang="da-DK" dirty="0" smtClean="0"/>
              <a:t>The DK-RDA-node 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help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to find RDA </a:t>
            </a:r>
            <a:r>
              <a:rPr lang="da-DK" dirty="0" err="1" smtClean="0"/>
              <a:t>resources</a:t>
            </a:r>
            <a:r>
              <a:rPr lang="da-DK" dirty="0" smtClean="0"/>
              <a:t> relevant to </a:t>
            </a:r>
            <a:r>
              <a:rPr lang="da-DK" dirty="0" err="1" smtClean="0"/>
              <a:t>you</a:t>
            </a:r>
            <a:r>
              <a:rPr lang="da-DK" dirty="0" smtClean="0"/>
              <a:t>: </a:t>
            </a:r>
            <a:endParaRPr lang="da-DK" dirty="0"/>
          </a:p>
          <a:p>
            <a:pPr lvl="1"/>
            <a:r>
              <a:rPr lang="da-DK" b="1" dirty="0" smtClean="0"/>
              <a:t>Local DK-RDA-node:</a:t>
            </a:r>
          </a:p>
          <a:p>
            <a:pPr lvl="2"/>
            <a:r>
              <a:rPr lang="da-DK" dirty="0" smtClean="0"/>
              <a:t>AAU</a:t>
            </a:r>
            <a:r>
              <a:rPr lang="da-DK" dirty="0"/>
              <a:t>: </a:t>
            </a:r>
            <a:r>
              <a:rPr lang="da-DK" dirty="0" smtClean="0"/>
              <a:t>Karsten, </a:t>
            </a:r>
            <a:r>
              <a:rPr lang="da-DK" dirty="0" smtClean="0">
                <a:hlinkClick r:id="rId3"/>
              </a:rPr>
              <a:t>kkh@aub.aau.dk</a:t>
            </a:r>
            <a:endParaRPr lang="da-DK" dirty="0" smtClean="0"/>
          </a:p>
          <a:p>
            <a:pPr lvl="2"/>
            <a:r>
              <a:rPr lang="da-DK" dirty="0" smtClean="0"/>
              <a:t>CBS</a:t>
            </a:r>
            <a:r>
              <a:rPr lang="da-DK" dirty="0"/>
              <a:t>: </a:t>
            </a:r>
            <a:r>
              <a:rPr lang="da-DK" dirty="0" smtClean="0"/>
              <a:t>Mareike, </a:t>
            </a:r>
            <a:r>
              <a:rPr lang="da-DK" dirty="0" smtClean="0">
                <a:hlinkClick r:id="rId4"/>
              </a:rPr>
              <a:t>mabu.lib@cbs.dk</a:t>
            </a:r>
            <a:endParaRPr lang="da-DK" dirty="0" smtClean="0"/>
          </a:p>
          <a:p>
            <a:pPr lvl="2"/>
            <a:r>
              <a:rPr lang="da-DK" dirty="0" smtClean="0"/>
              <a:t>DTU</a:t>
            </a:r>
            <a:r>
              <a:rPr lang="da-DK" dirty="0"/>
              <a:t>: </a:t>
            </a:r>
            <a:r>
              <a:rPr lang="da-DK" dirty="0" smtClean="0"/>
              <a:t>Nikola, </a:t>
            </a:r>
            <a:r>
              <a:rPr lang="da-DK" dirty="0" smtClean="0">
                <a:hlinkClick r:id="rId5"/>
              </a:rPr>
              <a:t>niva@dtu.dk</a:t>
            </a:r>
            <a:r>
              <a:rPr lang="da-DK" dirty="0" smtClean="0"/>
              <a:t> </a:t>
            </a:r>
            <a:endParaRPr lang="da-DK" dirty="0"/>
          </a:p>
          <a:p>
            <a:pPr lvl="2"/>
            <a:r>
              <a:rPr lang="da-DK" dirty="0"/>
              <a:t>KU: </a:t>
            </a:r>
            <a:r>
              <a:rPr lang="da-DK" dirty="0" smtClean="0"/>
              <a:t>Lene, </a:t>
            </a:r>
            <a:r>
              <a:rPr lang="da-DK" dirty="0" smtClean="0">
                <a:hlinkClick r:id="rId6"/>
              </a:rPr>
              <a:t>leneo@hum.ku.dk</a:t>
            </a:r>
            <a:endParaRPr lang="da-DK" dirty="0" smtClean="0"/>
          </a:p>
          <a:p>
            <a:pPr lvl="2"/>
            <a:r>
              <a:rPr lang="da-DK" dirty="0" smtClean="0"/>
              <a:t>SDU</a:t>
            </a:r>
            <a:r>
              <a:rPr lang="da-DK" dirty="0"/>
              <a:t>: </a:t>
            </a:r>
            <a:r>
              <a:rPr lang="da-DK" dirty="0" err="1" smtClean="0"/>
              <a:t>Evgenios</a:t>
            </a:r>
            <a:r>
              <a:rPr lang="da-DK" dirty="0" smtClean="0"/>
              <a:t>, </a:t>
            </a:r>
            <a:r>
              <a:rPr lang="da-DK" dirty="0" smtClean="0">
                <a:hlinkClick r:id="rId7"/>
              </a:rPr>
              <a:t>evl@bib.sdu.dk</a:t>
            </a:r>
            <a:r>
              <a:rPr lang="da-DK" dirty="0" smtClean="0"/>
              <a:t>  og </a:t>
            </a:r>
            <a:r>
              <a:rPr lang="da-DK" dirty="0" err="1" smtClean="0"/>
              <a:t>Danieella</a:t>
            </a:r>
            <a:r>
              <a:rPr lang="da-DK" dirty="0" smtClean="0"/>
              <a:t>, </a:t>
            </a:r>
            <a:r>
              <a:rPr lang="da-DK" dirty="0" smtClean="0">
                <a:hlinkClick r:id="rId8"/>
              </a:rPr>
              <a:t>dbd@bib.sdu.dk</a:t>
            </a:r>
            <a:r>
              <a:rPr lang="da-DK" dirty="0" smtClean="0"/>
              <a:t> </a:t>
            </a:r>
          </a:p>
          <a:p>
            <a:pPr lvl="2"/>
            <a:r>
              <a:rPr lang="da-DK" dirty="0" smtClean="0"/>
              <a:t>RUC: Sacha, </a:t>
            </a:r>
            <a:r>
              <a:rPr lang="da-DK" dirty="0" smtClean="0">
                <a:hlinkClick r:id="rId9"/>
              </a:rPr>
              <a:t>szurcher@ruc.dk</a:t>
            </a:r>
            <a:r>
              <a:rPr lang="da-DK" dirty="0"/>
              <a:t> </a:t>
            </a:r>
            <a:r>
              <a:rPr lang="da-DK" dirty="0" smtClean="0"/>
              <a:t> og Søren, </a:t>
            </a:r>
            <a:r>
              <a:rPr lang="da-DK" dirty="0" smtClean="0">
                <a:hlinkClick r:id="rId10"/>
              </a:rPr>
              <a:t>moller@ruc.dk</a:t>
            </a:r>
            <a:r>
              <a:rPr lang="da-DK" dirty="0" smtClean="0"/>
              <a:t>  </a:t>
            </a:r>
          </a:p>
          <a:p>
            <a:r>
              <a:rPr lang="da-DK" dirty="0" err="1" smtClean="0"/>
              <a:t>Get</a:t>
            </a:r>
            <a:r>
              <a:rPr lang="da-DK" dirty="0" smtClean="0"/>
              <a:t> to know </a:t>
            </a:r>
            <a:r>
              <a:rPr lang="da-DK" dirty="0" err="1" smtClean="0"/>
              <a:t>our</a:t>
            </a:r>
            <a:r>
              <a:rPr lang="da-DK" dirty="0" smtClean="0"/>
              <a:t> national RDA node and </a:t>
            </a:r>
            <a:r>
              <a:rPr lang="da-DK" dirty="0" err="1" smtClean="0"/>
              <a:t>join</a:t>
            </a:r>
            <a:r>
              <a:rPr lang="da-DK" dirty="0" smtClean="0"/>
              <a:t> </a:t>
            </a:r>
            <a:r>
              <a:rPr lang="da-DK" dirty="0" err="1" smtClean="0"/>
              <a:t>us</a:t>
            </a:r>
            <a:r>
              <a:rPr lang="da-DK" dirty="0"/>
              <a:t>: 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>
                <a:hlinkClick r:id="rId11"/>
              </a:rPr>
              <a:t>https</a:t>
            </a:r>
            <a:r>
              <a:rPr lang="da-DK" dirty="0">
                <a:hlinkClick r:id="rId11"/>
              </a:rPr>
              <a:t>://</a:t>
            </a:r>
            <a:r>
              <a:rPr lang="da-DK" dirty="0" smtClean="0">
                <a:hlinkClick r:id="rId11"/>
              </a:rPr>
              <a:t>www.rd-alliance.org/groups/rda-denmark</a:t>
            </a:r>
            <a:endParaRPr lang="da-DK" dirty="0" smtClean="0"/>
          </a:p>
          <a:p>
            <a:pPr marL="228600" lvl="2">
              <a:spcBef>
                <a:spcPts val="1000"/>
              </a:spcBef>
            </a:pPr>
            <a:r>
              <a:rPr lang="da-DK" sz="2900" dirty="0" smtClean="0"/>
              <a:t>For support on DK-RDA-node: Anne </a:t>
            </a:r>
            <a:r>
              <a:rPr lang="da-DK" sz="2900" dirty="0"/>
              <a:t>Sofie: </a:t>
            </a:r>
            <a:r>
              <a:rPr lang="da-DK" sz="2900" dirty="0">
                <a:hlinkClick r:id="rId12"/>
              </a:rPr>
              <a:t>asf@sa.dk</a:t>
            </a:r>
            <a:endParaRPr lang="da-DK" sz="2900" dirty="0"/>
          </a:p>
          <a:p>
            <a:r>
              <a:rPr lang="da-DK" dirty="0" smtClean="0"/>
              <a:t>For </a:t>
            </a:r>
            <a:r>
              <a:rPr lang="da-DK" dirty="0"/>
              <a:t>support </a:t>
            </a:r>
            <a:r>
              <a:rPr lang="da-DK" dirty="0" smtClean="0"/>
              <a:t>on CESSDA in Denmark: Lea, </a:t>
            </a:r>
            <a:r>
              <a:rPr lang="da-DK" dirty="0" smtClean="0">
                <a:hlinkClick r:id="rId13"/>
              </a:rPr>
              <a:t>lsh@sa.dk</a:t>
            </a:r>
            <a:r>
              <a:rPr lang="da-DK" dirty="0"/>
              <a:t> </a:t>
            </a:r>
            <a:endParaRPr lang="da-DK" dirty="0" smtClean="0"/>
          </a:p>
          <a:p>
            <a:r>
              <a:rPr lang="da-DK" dirty="0" smtClean="0"/>
              <a:t>For </a:t>
            </a:r>
            <a:r>
              <a:rPr lang="da-DK" dirty="0"/>
              <a:t>support </a:t>
            </a:r>
            <a:r>
              <a:rPr lang="da-DK" dirty="0" smtClean="0"/>
              <a:t>on CLARIN</a:t>
            </a:r>
            <a:r>
              <a:rPr lang="da-DK" dirty="0"/>
              <a:t>: </a:t>
            </a:r>
            <a:r>
              <a:rPr lang="da-DK" u="sng" dirty="0" smtClean="0">
                <a:hlinkClick r:id="rId14"/>
              </a:rPr>
              <a:t>info@clarin.dk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2C8E-5DA9-5847-B7FE-000081137531}" type="datetime1">
              <a:rPr lang="it-IT" smtClean="0"/>
              <a:t>24/09/2019</a:t>
            </a:fld>
            <a:endParaRPr lang="it-IT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rd-alliance.org</a:t>
            </a:r>
            <a:endParaRPr lang="it-IT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574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400" dirty="0" err="1"/>
              <a:t>Lessons</a:t>
            </a:r>
            <a:r>
              <a:rPr lang="da-DK" sz="2400" dirty="0"/>
              <a:t> </a:t>
            </a:r>
            <a:r>
              <a:rPr lang="da-DK" sz="2400" dirty="0" err="1" smtClean="0"/>
              <a:t>learned</a:t>
            </a:r>
            <a:r>
              <a:rPr lang="da-DK" sz="2400" dirty="0" smtClean="0"/>
              <a:t>… &amp; suggestions</a:t>
            </a:r>
            <a:endParaRPr lang="da-DK" sz="2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28650" y="1107831"/>
            <a:ext cx="7886700" cy="5019700"/>
          </a:xfrm>
        </p:spPr>
        <p:txBody>
          <a:bodyPr>
            <a:normAutofit fontScale="40000" lnSpcReduction="20000"/>
          </a:bodyPr>
          <a:lstStyle/>
          <a:p>
            <a:r>
              <a:rPr lang="da-DK" dirty="0" err="1" smtClean="0"/>
              <a:t>Welcome</a:t>
            </a:r>
            <a:r>
              <a:rPr lang="da-DK" dirty="0" smtClean="0"/>
              <a:t> </a:t>
            </a:r>
            <a:r>
              <a:rPr lang="da-DK" dirty="0"/>
              <a:t>and short </a:t>
            </a:r>
            <a:r>
              <a:rPr lang="da-DK" dirty="0" err="1" smtClean="0"/>
              <a:t>presentation</a:t>
            </a:r>
            <a:r>
              <a:rPr lang="da-DK" dirty="0" smtClean="0"/>
              <a:t> – </a:t>
            </a:r>
            <a:r>
              <a:rPr lang="da-DK" b="1" dirty="0" err="1" smtClean="0"/>
              <a:t>different</a:t>
            </a:r>
            <a:r>
              <a:rPr lang="da-DK" b="1" dirty="0" smtClean="0"/>
              <a:t> </a:t>
            </a:r>
            <a:r>
              <a:rPr lang="da-DK" b="1" dirty="0" err="1" smtClean="0"/>
              <a:t>disciplines</a:t>
            </a:r>
            <a:r>
              <a:rPr lang="da-DK" b="1" dirty="0" smtClean="0"/>
              <a:t> and </a:t>
            </a:r>
            <a:r>
              <a:rPr lang="da-DK" b="1" dirty="0" err="1" smtClean="0"/>
              <a:t>interests</a:t>
            </a:r>
            <a:r>
              <a:rPr lang="da-DK" b="1" dirty="0" smtClean="0"/>
              <a:t> present</a:t>
            </a:r>
          </a:p>
          <a:p>
            <a:r>
              <a:rPr lang="da-DK" dirty="0" err="1" smtClean="0"/>
              <a:t>What</a:t>
            </a:r>
            <a:r>
              <a:rPr lang="da-DK" dirty="0" smtClean="0"/>
              <a:t> </a:t>
            </a:r>
            <a:r>
              <a:rPr lang="da-DK" dirty="0" err="1"/>
              <a:t>can</a:t>
            </a:r>
            <a:r>
              <a:rPr lang="da-DK" dirty="0"/>
              <a:t> RDA do for </a:t>
            </a:r>
            <a:r>
              <a:rPr lang="da-DK" dirty="0" err="1"/>
              <a:t>you</a:t>
            </a:r>
            <a:r>
              <a:rPr lang="da-DK" dirty="0"/>
              <a:t>? Networks, </a:t>
            </a:r>
            <a:r>
              <a:rPr lang="da-DK" dirty="0" err="1"/>
              <a:t>Working</a:t>
            </a:r>
            <a:r>
              <a:rPr lang="da-DK" dirty="0"/>
              <a:t> Groups, </a:t>
            </a:r>
            <a:r>
              <a:rPr lang="da-DK" dirty="0" err="1"/>
              <a:t>Interest</a:t>
            </a:r>
            <a:r>
              <a:rPr lang="da-DK" dirty="0"/>
              <a:t> </a:t>
            </a:r>
            <a:r>
              <a:rPr lang="da-DK" dirty="0" smtClean="0"/>
              <a:t>Groups : </a:t>
            </a:r>
            <a:r>
              <a:rPr lang="da-DK" b="1" dirty="0" smtClean="0"/>
              <a:t>Groups </a:t>
            </a:r>
            <a:r>
              <a:rPr lang="da-DK" b="1" dirty="0" err="1" smtClean="0"/>
              <a:t>are</a:t>
            </a:r>
            <a:r>
              <a:rPr lang="da-DK" b="1" dirty="0" smtClean="0"/>
              <a:t> </a:t>
            </a:r>
            <a:r>
              <a:rPr lang="da-DK" b="1" dirty="0" err="1" smtClean="0"/>
              <a:t>free</a:t>
            </a:r>
            <a:r>
              <a:rPr lang="da-DK" b="1" dirty="0" smtClean="0"/>
              <a:t> and </a:t>
            </a:r>
            <a:r>
              <a:rPr lang="da-DK" b="1" dirty="0" err="1" smtClean="0"/>
              <a:t>easy</a:t>
            </a:r>
            <a:r>
              <a:rPr lang="da-DK" b="1" dirty="0" smtClean="0"/>
              <a:t> to </a:t>
            </a:r>
            <a:r>
              <a:rPr lang="da-DK" b="1" dirty="0" err="1" smtClean="0"/>
              <a:t>join</a:t>
            </a:r>
            <a:r>
              <a:rPr lang="da-DK" b="1" dirty="0" smtClean="0"/>
              <a:t> – </a:t>
            </a:r>
            <a:r>
              <a:rPr lang="da-DK" b="1" dirty="0" err="1" smtClean="0"/>
              <a:t>there</a:t>
            </a:r>
            <a:r>
              <a:rPr lang="da-DK" b="1" dirty="0" smtClean="0"/>
              <a:t> </a:t>
            </a:r>
            <a:r>
              <a:rPr lang="da-DK" b="1" dirty="0" err="1" smtClean="0"/>
              <a:t>are</a:t>
            </a:r>
            <a:r>
              <a:rPr lang="da-DK" b="1" dirty="0" smtClean="0"/>
              <a:t> all kinds of </a:t>
            </a:r>
            <a:r>
              <a:rPr lang="da-DK" b="1" dirty="0" err="1" smtClean="0"/>
              <a:t>groups</a:t>
            </a:r>
            <a:r>
              <a:rPr lang="da-DK" b="1" dirty="0" smtClean="0"/>
              <a:t>…, all information is </a:t>
            </a:r>
            <a:r>
              <a:rPr lang="da-DK" b="1" dirty="0" err="1" smtClean="0"/>
              <a:t>shared</a:t>
            </a:r>
            <a:endParaRPr lang="da-DK" b="1" dirty="0"/>
          </a:p>
          <a:p>
            <a:r>
              <a:rPr lang="da-DK" dirty="0" err="1" smtClean="0"/>
              <a:t>What</a:t>
            </a:r>
            <a:r>
              <a:rPr lang="da-DK" dirty="0" smtClean="0"/>
              <a:t> </a:t>
            </a:r>
            <a:r>
              <a:rPr lang="da-DK" dirty="0" err="1"/>
              <a:t>are</a:t>
            </a:r>
            <a:r>
              <a:rPr lang="da-DK" dirty="0"/>
              <a:t> the </a:t>
            </a:r>
            <a:r>
              <a:rPr lang="da-DK" dirty="0" err="1"/>
              <a:t>Infrastructures</a:t>
            </a:r>
            <a:r>
              <a:rPr lang="da-DK" dirty="0"/>
              <a:t> CESSDA and CLARIN and </a:t>
            </a:r>
            <a:r>
              <a:rPr lang="da-DK" dirty="0" err="1"/>
              <a:t>how</a:t>
            </a:r>
            <a:r>
              <a:rPr lang="da-DK" dirty="0"/>
              <a:t> do </a:t>
            </a:r>
            <a:r>
              <a:rPr lang="da-DK" dirty="0" err="1"/>
              <a:t>they</a:t>
            </a:r>
            <a:r>
              <a:rPr lang="da-DK" dirty="0"/>
              <a:t> support </a:t>
            </a:r>
            <a:r>
              <a:rPr lang="da-DK" dirty="0" err="1"/>
              <a:t>you</a:t>
            </a:r>
            <a:r>
              <a:rPr lang="da-DK" dirty="0"/>
              <a:t>? </a:t>
            </a:r>
          </a:p>
          <a:p>
            <a:pPr lvl="1"/>
            <a:r>
              <a:rPr lang="da-DK" b="1" dirty="0" smtClean="0"/>
              <a:t>CESSDA – Social Science Data for Europe, European social science data for researchers in DK, </a:t>
            </a:r>
            <a:r>
              <a:rPr lang="da-DK" b="1" dirty="0" err="1" smtClean="0"/>
              <a:t>starting</a:t>
            </a:r>
            <a:r>
              <a:rPr lang="da-DK" b="1" dirty="0" smtClean="0"/>
              <a:t> point </a:t>
            </a:r>
            <a:r>
              <a:rPr lang="da-DK" b="1" dirty="0" smtClean="0">
                <a:hlinkClick r:id="rId2"/>
              </a:rPr>
              <a:t>CESSDA Data Management Expert Guide</a:t>
            </a:r>
            <a:r>
              <a:rPr lang="da-DK" b="1" dirty="0" smtClean="0"/>
              <a:t>, </a:t>
            </a:r>
          </a:p>
          <a:p>
            <a:pPr lvl="1"/>
            <a:r>
              <a:rPr lang="da-DK" b="1" dirty="0" smtClean="0"/>
              <a:t>CLARIN – </a:t>
            </a:r>
            <a:r>
              <a:rPr lang="da-DK" b="1" dirty="0" err="1" smtClean="0"/>
              <a:t>lots</a:t>
            </a:r>
            <a:r>
              <a:rPr lang="da-DK" b="1" dirty="0" smtClean="0"/>
              <a:t> of </a:t>
            </a:r>
            <a:r>
              <a:rPr lang="da-DK" b="1" dirty="0" err="1" smtClean="0"/>
              <a:t>resources</a:t>
            </a:r>
            <a:r>
              <a:rPr lang="da-DK" b="1" dirty="0" smtClean="0"/>
              <a:t> to </a:t>
            </a:r>
            <a:r>
              <a:rPr lang="da-DK" b="1" dirty="0" err="1" smtClean="0"/>
              <a:t>be</a:t>
            </a:r>
            <a:r>
              <a:rPr lang="da-DK" b="1" dirty="0" smtClean="0"/>
              <a:t> re-</a:t>
            </a:r>
            <a:r>
              <a:rPr lang="da-DK" b="1" dirty="0" err="1" smtClean="0"/>
              <a:t>used</a:t>
            </a:r>
            <a:r>
              <a:rPr lang="da-DK" b="1" dirty="0" smtClean="0"/>
              <a:t>, more data </a:t>
            </a:r>
            <a:r>
              <a:rPr lang="da-DK" b="1" dirty="0" err="1" smtClean="0"/>
              <a:t>can</a:t>
            </a:r>
            <a:r>
              <a:rPr lang="da-DK" b="1" dirty="0" smtClean="0"/>
              <a:t> </a:t>
            </a:r>
            <a:r>
              <a:rPr lang="da-DK" b="1" dirty="0" err="1" smtClean="0"/>
              <a:t>be</a:t>
            </a:r>
            <a:r>
              <a:rPr lang="da-DK" b="1" dirty="0" smtClean="0"/>
              <a:t> </a:t>
            </a:r>
            <a:r>
              <a:rPr lang="da-DK" b="1" dirty="0" err="1" smtClean="0"/>
              <a:t>integrated</a:t>
            </a:r>
            <a:endParaRPr lang="da-DK" b="1" dirty="0"/>
          </a:p>
          <a:p>
            <a:r>
              <a:rPr lang="da-DK" dirty="0" smtClean="0"/>
              <a:t>Social </a:t>
            </a:r>
            <a:r>
              <a:rPr lang="da-DK" dirty="0"/>
              <a:t>science data for re-</a:t>
            </a:r>
            <a:r>
              <a:rPr lang="da-DK" dirty="0" err="1"/>
              <a:t>use</a:t>
            </a:r>
            <a:r>
              <a:rPr lang="da-DK" dirty="0"/>
              <a:t> </a:t>
            </a:r>
            <a:r>
              <a:rPr lang="da-DK" dirty="0" err="1"/>
              <a:t>provided</a:t>
            </a:r>
            <a:r>
              <a:rPr lang="da-DK" dirty="0"/>
              <a:t> by the Danish National </a:t>
            </a:r>
            <a:r>
              <a:rPr lang="da-DK" dirty="0" smtClean="0"/>
              <a:t>Archives</a:t>
            </a:r>
          </a:p>
          <a:p>
            <a:pPr lvl="1"/>
            <a:r>
              <a:rPr lang="da-DK" b="1" dirty="0" err="1" smtClean="0"/>
              <a:t>Please</a:t>
            </a:r>
            <a:r>
              <a:rPr lang="da-DK" b="1" dirty="0" smtClean="0"/>
              <a:t> </a:t>
            </a:r>
            <a:r>
              <a:rPr lang="da-DK" b="1" dirty="0" err="1" smtClean="0"/>
              <a:t>explore</a:t>
            </a:r>
            <a:r>
              <a:rPr lang="da-DK" b="1" dirty="0"/>
              <a:t> </a:t>
            </a:r>
            <a:r>
              <a:rPr lang="da-DK" b="1" dirty="0" smtClean="0"/>
              <a:t>by </a:t>
            </a:r>
            <a:r>
              <a:rPr lang="da-DK" b="1" dirty="0" err="1" smtClean="0"/>
              <a:t>own</a:t>
            </a:r>
            <a:r>
              <a:rPr lang="da-DK" b="1" dirty="0" smtClean="0"/>
              <a:t> </a:t>
            </a:r>
            <a:r>
              <a:rPr lang="da-DK" b="1" dirty="0" err="1" smtClean="0"/>
              <a:t>chosen</a:t>
            </a:r>
            <a:r>
              <a:rPr lang="da-DK" b="1" dirty="0" smtClean="0"/>
              <a:t> </a:t>
            </a:r>
            <a:r>
              <a:rPr lang="da-DK" b="1" dirty="0" err="1" smtClean="0"/>
              <a:t>subject</a:t>
            </a:r>
            <a:r>
              <a:rPr lang="da-DK" b="1" dirty="0"/>
              <a:t>: </a:t>
            </a:r>
            <a:r>
              <a:rPr lang="da-DK" b="1" dirty="0">
                <a:hlinkClick r:id="rId3"/>
              </a:rPr>
              <a:t>https://www.sa.dk/da/brug-arkivet/soeg-i-samlingerne</a:t>
            </a:r>
            <a:r>
              <a:rPr lang="da-DK" b="1" dirty="0" smtClean="0">
                <a:hlinkClick r:id="rId3"/>
              </a:rPr>
              <a:t>/</a:t>
            </a:r>
            <a:r>
              <a:rPr lang="da-DK" b="1" dirty="0" smtClean="0"/>
              <a:t> or </a:t>
            </a:r>
            <a:r>
              <a:rPr lang="da-DK" b="1" dirty="0" smtClean="0">
                <a:hlinkClick r:id="rId4"/>
              </a:rPr>
              <a:t>Download Valgu</a:t>
            </a:r>
            <a:r>
              <a:rPr lang="da-DK" dirty="0" smtClean="0">
                <a:hlinkClick r:id="rId4"/>
              </a:rPr>
              <a:t>ndersøgelserne</a:t>
            </a:r>
            <a:endParaRPr lang="da-DK" dirty="0"/>
          </a:p>
          <a:p>
            <a:r>
              <a:rPr lang="da-DK" dirty="0" smtClean="0"/>
              <a:t>Break</a:t>
            </a:r>
            <a:r>
              <a:rPr lang="da-DK" dirty="0"/>
              <a:t>/ </a:t>
            </a:r>
            <a:r>
              <a:rPr lang="da-DK" dirty="0" err="1"/>
              <a:t>Coffee</a:t>
            </a:r>
            <a:r>
              <a:rPr lang="da-DK" dirty="0"/>
              <a:t> </a:t>
            </a:r>
            <a:r>
              <a:rPr lang="da-DK" dirty="0" smtClean="0"/>
              <a:t>Break</a:t>
            </a:r>
            <a:r>
              <a:rPr lang="da-DK" dirty="0" smtClean="0">
                <a:sym typeface="Wingdings" panose="05000000000000000000" pitchFamily="2" charset="2"/>
              </a:rPr>
              <a:t> </a:t>
            </a:r>
            <a:endParaRPr lang="da-DK" dirty="0"/>
          </a:p>
          <a:p>
            <a:r>
              <a:rPr lang="da-DK" dirty="0" smtClean="0"/>
              <a:t>Public </a:t>
            </a:r>
            <a:r>
              <a:rPr lang="da-DK" dirty="0"/>
              <a:t>data for </a:t>
            </a:r>
            <a:r>
              <a:rPr lang="da-DK" dirty="0" smtClean="0"/>
              <a:t>re-</a:t>
            </a:r>
            <a:r>
              <a:rPr lang="da-DK" dirty="0" err="1" smtClean="0"/>
              <a:t>use</a:t>
            </a:r>
            <a:r>
              <a:rPr lang="da-DK" dirty="0" smtClean="0"/>
              <a:t> </a:t>
            </a:r>
            <a:r>
              <a:rPr lang="da-DK" dirty="0"/>
              <a:t> </a:t>
            </a:r>
            <a:endParaRPr lang="da-DK" dirty="0" smtClean="0"/>
          </a:p>
          <a:p>
            <a:pPr lvl="1"/>
            <a:r>
              <a:rPr lang="da-DK" b="1" dirty="0" err="1" smtClean="0"/>
              <a:t>Economic</a:t>
            </a:r>
            <a:r>
              <a:rPr lang="da-DK" b="1" dirty="0" smtClean="0"/>
              <a:t> </a:t>
            </a:r>
            <a:r>
              <a:rPr lang="da-DK" b="1" dirty="0" err="1" smtClean="0"/>
              <a:t>crisis</a:t>
            </a:r>
            <a:r>
              <a:rPr lang="da-DK" b="1" dirty="0" smtClean="0"/>
              <a:t> in the </a:t>
            </a:r>
            <a:r>
              <a:rPr lang="da-DK" b="1" dirty="0" err="1" smtClean="0"/>
              <a:t>numbers</a:t>
            </a:r>
            <a:r>
              <a:rPr lang="da-DK" b="1" dirty="0" smtClean="0"/>
              <a:t> – but not in the </a:t>
            </a:r>
            <a:r>
              <a:rPr lang="da-DK" b="1" dirty="0" err="1" smtClean="0"/>
              <a:t>minds</a:t>
            </a:r>
            <a:r>
              <a:rPr lang="da-DK" b="1" dirty="0" smtClean="0"/>
              <a:t> of the business </a:t>
            </a:r>
            <a:r>
              <a:rPr lang="da-DK" b="1" dirty="0" err="1" smtClean="0"/>
              <a:t>leaders</a:t>
            </a:r>
            <a:r>
              <a:rPr lang="da-DK" b="1" dirty="0"/>
              <a:t>; </a:t>
            </a:r>
            <a:r>
              <a:rPr lang="da-DK" b="1" dirty="0">
                <a:hlinkClick r:id="rId5"/>
              </a:rPr>
              <a:t>http</a:t>
            </a:r>
            <a:r>
              <a:rPr lang="da-DK" b="1">
                <a:hlinkClick r:id="rId5"/>
              </a:rPr>
              <a:t>://</a:t>
            </a:r>
            <a:r>
              <a:rPr lang="da-DK" b="1" smtClean="0">
                <a:hlinkClick r:id="rId5"/>
              </a:rPr>
              <a:t>dda.dk/catalogue/358</a:t>
            </a:r>
            <a:r>
              <a:rPr lang="da-DK" b="1" smtClean="0"/>
              <a:t> , </a:t>
            </a:r>
            <a:r>
              <a:rPr lang="da-DK" b="1" dirty="0" smtClean="0"/>
              <a:t>major </a:t>
            </a:r>
            <a:r>
              <a:rPr lang="da-DK" b="1" dirty="0" err="1" smtClean="0"/>
              <a:t>growth</a:t>
            </a:r>
            <a:r>
              <a:rPr lang="da-DK" b="1" dirty="0" smtClean="0"/>
              <a:t> in Danish business system, </a:t>
            </a:r>
            <a:r>
              <a:rPr lang="da-DK" b="1" dirty="0" err="1" smtClean="0"/>
              <a:t>shown</a:t>
            </a:r>
            <a:r>
              <a:rPr lang="da-DK" b="1" dirty="0" smtClean="0"/>
              <a:t> by </a:t>
            </a:r>
            <a:r>
              <a:rPr lang="da-DK" b="1" dirty="0" err="1" smtClean="0"/>
              <a:t>micro</a:t>
            </a:r>
            <a:r>
              <a:rPr lang="da-DK" b="1" dirty="0" smtClean="0"/>
              <a:t> </a:t>
            </a:r>
            <a:r>
              <a:rPr lang="da-DK" b="1" dirty="0" err="1" smtClean="0"/>
              <a:t>level</a:t>
            </a:r>
            <a:r>
              <a:rPr lang="da-DK" b="1" dirty="0" smtClean="0"/>
              <a:t> data on </a:t>
            </a:r>
            <a:r>
              <a:rPr lang="da-DK" b="1" dirty="0" err="1" smtClean="0"/>
              <a:t>home</a:t>
            </a:r>
            <a:r>
              <a:rPr lang="da-DK" b="1" dirty="0" smtClean="0"/>
              <a:t> </a:t>
            </a:r>
            <a:r>
              <a:rPr lang="da-DK" b="1" dirty="0" err="1" smtClean="0"/>
              <a:t>market</a:t>
            </a:r>
            <a:r>
              <a:rPr lang="da-DK" b="1" dirty="0" smtClean="0"/>
              <a:t> or international </a:t>
            </a:r>
            <a:r>
              <a:rPr lang="da-DK" b="1" dirty="0" err="1" smtClean="0"/>
              <a:t>orientation</a:t>
            </a:r>
            <a:r>
              <a:rPr lang="da-DK" b="1" dirty="0" smtClean="0"/>
              <a:t> , </a:t>
            </a:r>
            <a:r>
              <a:rPr lang="da-DK" b="1" dirty="0" err="1" smtClean="0"/>
              <a:t>domestic</a:t>
            </a:r>
            <a:r>
              <a:rPr lang="da-DK" b="1" dirty="0" smtClean="0"/>
              <a:t> </a:t>
            </a:r>
            <a:r>
              <a:rPr lang="da-DK" b="1" dirty="0" err="1" smtClean="0"/>
              <a:t>demand</a:t>
            </a:r>
            <a:r>
              <a:rPr lang="da-DK" b="1" dirty="0" smtClean="0"/>
              <a:t> is not </a:t>
            </a:r>
            <a:r>
              <a:rPr lang="da-DK" b="1" dirty="0" err="1" smtClean="0"/>
              <a:t>enough</a:t>
            </a:r>
            <a:endParaRPr lang="da-DK" b="1" dirty="0" smtClean="0"/>
          </a:p>
          <a:p>
            <a:r>
              <a:rPr lang="da-DK" dirty="0" err="1" smtClean="0"/>
              <a:t>Linked</a:t>
            </a:r>
            <a:r>
              <a:rPr lang="da-DK" dirty="0" smtClean="0"/>
              <a:t> </a:t>
            </a:r>
            <a:r>
              <a:rPr lang="da-DK" dirty="0"/>
              <a:t>Lives – </a:t>
            </a:r>
            <a:r>
              <a:rPr lang="da-DK" dirty="0" err="1"/>
              <a:t>ambitious</a:t>
            </a:r>
            <a:r>
              <a:rPr lang="da-DK" dirty="0"/>
              <a:t> research </a:t>
            </a:r>
            <a:r>
              <a:rPr lang="da-DK" dirty="0" err="1"/>
              <a:t>project</a:t>
            </a:r>
            <a:r>
              <a:rPr lang="da-DK" dirty="0"/>
              <a:t> on </a:t>
            </a:r>
            <a:r>
              <a:rPr lang="da-DK" dirty="0" err="1"/>
              <a:t>historical</a:t>
            </a:r>
            <a:r>
              <a:rPr lang="da-DK" dirty="0"/>
              <a:t> </a:t>
            </a:r>
            <a:r>
              <a:rPr lang="da-DK" dirty="0" err="1"/>
              <a:t>demography</a:t>
            </a:r>
            <a:r>
              <a:rPr lang="da-DK" dirty="0"/>
              <a:t> (</a:t>
            </a:r>
            <a:r>
              <a:rPr lang="da-DK" dirty="0" err="1"/>
              <a:t>life</a:t>
            </a:r>
            <a:r>
              <a:rPr lang="da-DK" dirty="0"/>
              <a:t> </a:t>
            </a:r>
            <a:r>
              <a:rPr lang="da-DK" dirty="0" err="1"/>
              <a:t>course</a:t>
            </a:r>
            <a:r>
              <a:rPr lang="da-DK" dirty="0"/>
              <a:t> </a:t>
            </a:r>
            <a:r>
              <a:rPr lang="da-DK" dirty="0" err="1"/>
              <a:t>analysis</a:t>
            </a:r>
            <a:r>
              <a:rPr lang="da-DK" dirty="0"/>
              <a:t>) </a:t>
            </a:r>
            <a:r>
              <a:rPr lang="da-DK" dirty="0" err="1"/>
              <a:t>based</a:t>
            </a:r>
            <a:r>
              <a:rPr lang="da-DK" dirty="0"/>
              <a:t> on data from the Danish National </a:t>
            </a:r>
            <a:r>
              <a:rPr lang="da-DK" dirty="0" smtClean="0"/>
              <a:t>Archives</a:t>
            </a:r>
          </a:p>
          <a:p>
            <a:pPr lvl="1"/>
            <a:r>
              <a:rPr lang="da-DK" b="1" dirty="0" err="1" smtClean="0"/>
              <a:t>Fantastic</a:t>
            </a:r>
            <a:r>
              <a:rPr lang="da-DK" b="1" dirty="0" smtClean="0"/>
              <a:t> new data ressource for </a:t>
            </a:r>
            <a:r>
              <a:rPr lang="da-DK" b="1" dirty="0" err="1" smtClean="0"/>
              <a:t>historic</a:t>
            </a:r>
            <a:r>
              <a:rPr lang="da-DK" b="1" dirty="0" smtClean="0"/>
              <a:t> </a:t>
            </a:r>
            <a:r>
              <a:rPr lang="da-DK" b="1" dirty="0" err="1" smtClean="0"/>
              <a:t>demographic</a:t>
            </a:r>
            <a:r>
              <a:rPr lang="da-DK" b="1" dirty="0" smtClean="0"/>
              <a:t> research – data </a:t>
            </a:r>
            <a:r>
              <a:rPr lang="da-DK" b="1" dirty="0" err="1" smtClean="0"/>
              <a:t>can</a:t>
            </a:r>
            <a:r>
              <a:rPr lang="da-DK" b="1" dirty="0" smtClean="0"/>
              <a:t> </a:t>
            </a:r>
            <a:r>
              <a:rPr lang="da-DK" b="1" dirty="0" err="1" smtClean="0"/>
              <a:t>be</a:t>
            </a:r>
            <a:r>
              <a:rPr lang="da-DK" b="1" dirty="0" smtClean="0"/>
              <a:t> </a:t>
            </a:r>
            <a:r>
              <a:rPr lang="da-DK" b="1" dirty="0" err="1" smtClean="0"/>
              <a:t>added</a:t>
            </a:r>
            <a:r>
              <a:rPr lang="da-DK" b="1" dirty="0" smtClean="0"/>
              <a:t> 1892-2022, </a:t>
            </a:r>
            <a:r>
              <a:rPr lang="da-DK" b="1" dirty="0" err="1" smtClean="0"/>
              <a:t>incl</a:t>
            </a:r>
            <a:r>
              <a:rPr lang="da-DK" b="1" dirty="0" smtClean="0"/>
              <a:t>. </a:t>
            </a:r>
            <a:r>
              <a:rPr lang="da-DK" b="1" dirty="0" err="1" smtClean="0"/>
              <a:t>crowd</a:t>
            </a:r>
            <a:r>
              <a:rPr lang="da-DK" b="1" dirty="0" smtClean="0"/>
              <a:t> </a:t>
            </a:r>
            <a:r>
              <a:rPr lang="da-DK" b="1" dirty="0" err="1" smtClean="0"/>
              <a:t>sourced</a:t>
            </a:r>
            <a:r>
              <a:rPr lang="da-DK" b="1" dirty="0" smtClean="0"/>
              <a:t> </a:t>
            </a:r>
            <a:r>
              <a:rPr lang="da-DK" b="1" dirty="0" err="1" smtClean="0"/>
              <a:t>resources</a:t>
            </a:r>
            <a:r>
              <a:rPr lang="da-DK" b="1" dirty="0" smtClean="0"/>
              <a:t>, </a:t>
            </a:r>
            <a:r>
              <a:rPr lang="da-DK" b="1" dirty="0" err="1" smtClean="0"/>
              <a:t>how</a:t>
            </a:r>
            <a:r>
              <a:rPr lang="da-DK" b="1" dirty="0" smtClean="0"/>
              <a:t> to link data </a:t>
            </a:r>
            <a:r>
              <a:rPr lang="da-DK" b="1" dirty="0" err="1" smtClean="0"/>
              <a:t>name</a:t>
            </a:r>
            <a:r>
              <a:rPr lang="da-DK" b="1" dirty="0" smtClean="0"/>
              <a:t>=</a:t>
            </a:r>
            <a:r>
              <a:rPr lang="da-DK" b="1" dirty="0" err="1" smtClean="0"/>
              <a:t>name</a:t>
            </a:r>
            <a:endParaRPr lang="da-DK" b="1" dirty="0"/>
          </a:p>
          <a:p>
            <a:r>
              <a:rPr lang="da-DK" dirty="0" err="1" smtClean="0"/>
              <a:t>Easier</a:t>
            </a:r>
            <a:r>
              <a:rPr lang="da-DK" dirty="0" smtClean="0"/>
              <a:t> </a:t>
            </a:r>
            <a:r>
              <a:rPr lang="da-DK" dirty="0" err="1"/>
              <a:t>access</a:t>
            </a:r>
            <a:r>
              <a:rPr lang="da-DK" dirty="0"/>
              <a:t> to research data: more </a:t>
            </a:r>
            <a:r>
              <a:rPr lang="da-DK" dirty="0" err="1"/>
              <a:t>examples</a:t>
            </a:r>
            <a:r>
              <a:rPr lang="da-DK" dirty="0"/>
              <a:t>. </a:t>
            </a:r>
            <a:endParaRPr lang="da-DK" dirty="0" smtClean="0"/>
          </a:p>
          <a:p>
            <a:pPr lvl="1"/>
            <a:r>
              <a:rPr lang="da-DK" b="1" dirty="0" smtClean="0"/>
              <a:t>Lots of </a:t>
            </a:r>
            <a:r>
              <a:rPr lang="da-DK" b="1" dirty="0" err="1" smtClean="0"/>
              <a:t>resources</a:t>
            </a:r>
            <a:r>
              <a:rPr lang="da-DK" b="1" dirty="0" smtClean="0"/>
              <a:t> – </a:t>
            </a:r>
            <a:r>
              <a:rPr lang="da-DK" b="1" dirty="0" err="1" smtClean="0"/>
              <a:t>be</a:t>
            </a:r>
            <a:r>
              <a:rPr lang="da-DK" b="1" dirty="0" smtClean="0"/>
              <a:t> </a:t>
            </a:r>
            <a:r>
              <a:rPr lang="da-DK" b="1" dirty="0" err="1" smtClean="0"/>
              <a:t>creative</a:t>
            </a:r>
            <a:r>
              <a:rPr lang="da-DK" b="1" dirty="0" smtClean="0"/>
              <a:t> in </a:t>
            </a:r>
            <a:r>
              <a:rPr lang="da-DK" b="1" dirty="0" err="1" smtClean="0"/>
              <a:t>your</a:t>
            </a:r>
            <a:r>
              <a:rPr lang="da-DK" b="1" dirty="0" smtClean="0"/>
              <a:t> </a:t>
            </a:r>
            <a:r>
              <a:rPr lang="da-DK" b="1" dirty="0" err="1" smtClean="0"/>
              <a:t>demand</a:t>
            </a:r>
            <a:endParaRPr lang="da-DK" b="1" dirty="0"/>
          </a:p>
          <a:p>
            <a:r>
              <a:rPr lang="da-DK" dirty="0" smtClean="0"/>
              <a:t>Local </a:t>
            </a:r>
            <a:r>
              <a:rPr lang="da-DK" dirty="0"/>
              <a:t>RDM support and DK-RDA support. </a:t>
            </a:r>
            <a:r>
              <a:rPr lang="da-DK" dirty="0" smtClean="0"/>
              <a:t>See </a:t>
            </a:r>
            <a:r>
              <a:rPr lang="da-DK" dirty="0" err="1" smtClean="0"/>
              <a:t>presentation</a:t>
            </a:r>
            <a:r>
              <a:rPr lang="da-DK" dirty="0" smtClean="0"/>
              <a:t>;)</a:t>
            </a:r>
          </a:p>
          <a:p>
            <a:r>
              <a:rPr lang="da-DK" dirty="0" smtClean="0"/>
              <a:t>SUGGESTIONS FOR FUTURE EVENTS, MEETINGS, DISCUSSIONS…</a:t>
            </a:r>
          </a:p>
          <a:p>
            <a:r>
              <a:rPr lang="da-DK" dirty="0" err="1" smtClean="0"/>
              <a:t>Sandwiches</a:t>
            </a:r>
            <a:r>
              <a:rPr lang="da-DK" dirty="0" smtClean="0"/>
              <a:t> </a:t>
            </a:r>
            <a:r>
              <a:rPr lang="da-DK" dirty="0"/>
              <a:t>and </a:t>
            </a:r>
            <a:r>
              <a:rPr lang="da-DK" dirty="0" err="1"/>
              <a:t>networking</a:t>
            </a:r>
            <a:r>
              <a:rPr lang="da-DK" dirty="0"/>
              <a:t>, </a:t>
            </a:r>
            <a:r>
              <a:rPr lang="da-DK" dirty="0" err="1" smtClean="0"/>
              <a:t>please</a:t>
            </a:r>
            <a:r>
              <a:rPr lang="da-DK" dirty="0" smtClean="0"/>
              <a:t> </a:t>
            </a:r>
            <a:r>
              <a:rPr lang="da-DK" dirty="0" err="1" smtClean="0"/>
              <a:t>make</a:t>
            </a:r>
            <a:r>
              <a:rPr lang="da-DK" dirty="0" smtClean="0"/>
              <a:t> sure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name</a:t>
            </a:r>
            <a:r>
              <a:rPr lang="da-DK" dirty="0" smtClean="0"/>
              <a:t> is on the participants’ list =&gt; </a:t>
            </a:r>
            <a:r>
              <a:rPr lang="da-DK" dirty="0" err="1" smtClean="0"/>
              <a:t>We’ll</a:t>
            </a:r>
            <a:r>
              <a:rPr lang="da-DK" dirty="0" smtClean="0"/>
              <a:t> </a:t>
            </a:r>
            <a:r>
              <a:rPr lang="da-DK" dirty="0" err="1" smtClean="0"/>
              <a:t>share</a:t>
            </a:r>
            <a:r>
              <a:rPr lang="da-DK" dirty="0" smtClean="0"/>
              <a:t> the slides</a:t>
            </a:r>
            <a:endParaRPr lang="da-DK" dirty="0"/>
          </a:p>
          <a:p>
            <a:pPr marL="0" indent="0">
              <a:buNone/>
            </a:pPr>
            <a:r>
              <a:rPr lang="da-DK" b="1" dirty="0" err="1" smtClean="0"/>
              <a:t>Want</a:t>
            </a:r>
            <a:r>
              <a:rPr lang="da-DK" b="1" dirty="0" smtClean="0"/>
              <a:t> a </a:t>
            </a:r>
            <a:r>
              <a:rPr lang="da-DK" b="1" dirty="0" err="1" smtClean="0"/>
              <a:t>rerun</a:t>
            </a:r>
            <a:r>
              <a:rPr lang="da-DK" b="1" dirty="0" smtClean="0"/>
              <a:t> of information on RDA: </a:t>
            </a:r>
            <a:r>
              <a:rPr lang="da-DK" b="1" dirty="0" smtClean="0">
                <a:hlinkClick r:id="rId6"/>
              </a:rPr>
              <a:t>RDA in a </a:t>
            </a:r>
            <a:r>
              <a:rPr lang="da-DK" b="1" dirty="0" err="1" smtClean="0">
                <a:hlinkClick r:id="rId6"/>
              </a:rPr>
              <a:t>Nutshell</a:t>
            </a:r>
            <a:endParaRPr lang="da-DK" b="1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2C8E-5DA9-5847-B7FE-000081137531}" type="datetime1">
              <a:rPr lang="it-IT" smtClean="0"/>
              <a:t>24/09/2019</a:t>
            </a:fld>
            <a:endParaRPr lang="it-IT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rd-alliance.org</a:t>
            </a:r>
            <a:endParaRPr lang="it-IT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4</a:t>
            </a:fld>
            <a:endParaRPr lang="it-IT"/>
          </a:p>
        </p:txBody>
      </p:sp>
      <p:sp>
        <p:nvSpPr>
          <p:cNvPr id="7" name="Rektangel 6"/>
          <p:cNvSpPr/>
          <p:nvPr/>
        </p:nvSpPr>
        <p:spPr>
          <a:xfrm>
            <a:off x="6400799" y="257908"/>
            <a:ext cx="2502877" cy="27783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a-DK" dirty="0" smtClean="0"/>
          </a:p>
          <a:p>
            <a:endParaRPr lang="da-DK" dirty="0" smtClean="0"/>
          </a:p>
          <a:p>
            <a:pPr algn="ctr"/>
            <a:r>
              <a:rPr lang="da-DK" dirty="0" smtClean="0"/>
              <a:t>… and RDA </a:t>
            </a:r>
            <a:endParaRPr lang="da-DK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200" dirty="0" smtClean="0"/>
              <a:t>How to know ‘</a:t>
            </a:r>
            <a:r>
              <a:rPr lang="da-DK" sz="1200" dirty="0" err="1" smtClean="0"/>
              <a:t>your</a:t>
            </a:r>
            <a:r>
              <a:rPr lang="da-DK" sz="1200" dirty="0" smtClean="0"/>
              <a:t>’ data </a:t>
            </a:r>
            <a:r>
              <a:rPr lang="da-DK" sz="1200" dirty="0" err="1" smtClean="0"/>
              <a:t>resources</a:t>
            </a:r>
            <a:r>
              <a:rPr lang="da-DK" sz="1200" dirty="0" smtClean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200" dirty="0" smtClean="0"/>
              <a:t>How to know </a:t>
            </a:r>
            <a:r>
              <a:rPr lang="da-DK" sz="1200" dirty="0" err="1" smtClean="0"/>
              <a:t>your</a:t>
            </a:r>
            <a:r>
              <a:rPr lang="da-DK" sz="1200" dirty="0" smtClean="0"/>
              <a:t> </a:t>
            </a:r>
            <a:r>
              <a:rPr lang="da-DK" sz="1200" dirty="0" err="1" smtClean="0"/>
              <a:t>consumers</a:t>
            </a:r>
            <a:r>
              <a:rPr lang="da-DK" sz="1200" dirty="0" smtClean="0"/>
              <a:t>/</a:t>
            </a:r>
            <a:r>
              <a:rPr lang="da-DK" sz="1200" dirty="0" err="1" smtClean="0"/>
              <a:t>your</a:t>
            </a:r>
            <a:r>
              <a:rPr lang="da-DK" sz="1200" dirty="0" smtClean="0"/>
              <a:t> </a:t>
            </a:r>
            <a:r>
              <a:rPr lang="da-DK" sz="1200" dirty="0" err="1" smtClean="0"/>
              <a:t>market</a:t>
            </a:r>
            <a:r>
              <a:rPr lang="da-DK" sz="1200" dirty="0" smtClean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200" dirty="0" err="1" smtClean="0"/>
              <a:t>Demand</a:t>
            </a:r>
            <a:r>
              <a:rPr lang="da-DK" sz="1200" dirty="0" smtClean="0"/>
              <a:t> on dataformats, </a:t>
            </a:r>
            <a:r>
              <a:rPr lang="da-DK" sz="1200" dirty="0" err="1" smtClean="0"/>
              <a:t>standardisation</a:t>
            </a:r>
            <a:r>
              <a:rPr lang="da-DK" sz="1200" dirty="0" smtClean="0"/>
              <a:t> or not…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200" dirty="0" smtClean="0"/>
              <a:t>How to </a:t>
            </a:r>
            <a:r>
              <a:rPr lang="da-DK" sz="1200" dirty="0" err="1" smtClean="0"/>
              <a:t>build</a:t>
            </a:r>
            <a:r>
              <a:rPr lang="da-DK" sz="1200" dirty="0" smtClean="0"/>
              <a:t> a </a:t>
            </a:r>
            <a:r>
              <a:rPr lang="da-DK" sz="1200" dirty="0" err="1" smtClean="0"/>
              <a:t>user</a:t>
            </a:r>
            <a:r>
              <a:rPr lang="da-DK" sz="1200" dirty="0" smtClean="0"/>
              <a:t> </a:t>
            </a:r>
            <a:r>
              <a:rPr lang="da-DK" sz="1200" dirty="0" err="1" smtClean="0"/>
              <a:t>friendly</a:t>
            </a:r>
            <a:r>
              <a:rPr lang="da-DK" sz="1200" dirty="0" smtClean="0"/>
              <a:t> database for </a:t>
            </a:r>
            <a:r>
              <a:rPr lang="da-DK" sz="1200" dirty="0" err="1" smtClean="0"/>
              <a:t>demographic</a:t>
            </a:r>
            <a:r>
              <a:rPr lang="da-DK" sz="1200" dirty="0" smtClean="0"/>
              <a:t> data?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200" dirty="0" smtClean="0"/>
              <a:t>How to provide </a:t>
            </a:r>
            <a:r>
              <a:rPr lang="da-DK" sz="1200" dirty="0" err="1" smtClean="0"/>
              <a:t>access</a:t>
            </a:r>
            <a:r>
              <a:rPr lang="da-DK" sz="1200" dirty="0" smtClean="0"/>
              <a:t> to data?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200" dirty="0" smtClean="0"/>
              <a:t>Common </a:t>
            </a:r>
            <a:r>
              <a:rPr lang="da-DK" sz="1200" dirty="0" err="1" smtClean="0"/>
              <a:t>taxonomies</a:t>
            </a:r>
            <a:r>
              <a:rPr lang="da-DK" sz="1200" dirty="0" smtClean="0"/>
              <a:t> for </a:t>
            </a:r>
            <a:r>
              <a:rPr lang="da-DK" sz="1200" dirty="0" err="1" smtClean="0"/>
              <a:t>broad</a:t>
            </a:r>
            <a:r>
              <a:rPr lang="da-DK" sz="1200" dirty="0" smtClean="0"/>
              <a:t> range </a:t>
            </a:r>
            <a:r>
              <a:rPr lang="da-DK" sz="1200" dirty="0" err="1" smtClean="0"/>
              <a:t>resources</a:t>
            </a:r>
            <a:r>
              <a:rPr lang="da-DK" sz="1200" dirty="0" smtClean="0"/>
              <a:t> (to </a:t>
            </a:r>
            <a:r>
              <a:rPr lang="da-DK" sz="1200" dirty="0" err="1" smtClean="0"/>
              <a:t>be</a:t>
            </a:r>
            <a:r>
              <a:rPr lang="da-DK" sz="1200" dirty="0" smtClean="0"/>
              <a:t> </a:t>
            </a:r>
            <a:r>
              <a:rPr lang="da-DK" sz="1200" dirty="0" err="1" smtClean="0"/>
              <a:t>searched</a:t>
            </a:r>
            <a:r>
              <a:rPr lang="da-DK" sz="1200" dirty="0" smtClean="0"/>
              <a:t>) – </a:t>
            </a:r>
            <a:r>
              <a:rPr lang="da-DK" sz="1200" dirty="0" err="1" smtClean="0"/>
              <a:t>how</a:t>
            </a:r>
            <a:r>
              <a:rPr lang="da-DK" sz="1200" dirty="0" smtClean="0"/>
              <a:t> to?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200" dirty="0" smtClean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algn="ctr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274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RDA_IT-NOD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zione standard2" id="{5B18E695-6960-D140-BB7A-B49BF3B533E2}" vid="{4AFF8BD0-C4C0-5D4E-8975-56B0B03FE98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RDA_IT-NODE</Template>
  <TotalTime>1692</TotalTime>
  <Words>355</Words>
  <Application>Microsoft Office PowerPoint</Application>
  <PresentationFormat>Skærmshow (4:3)</PresentationFormat>
  <Paragraphs>64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4</vt:i4>
      </vt:variant>
    </vt:vector>
  </HeadingPairs>
  <TitlesOfParts>
    <vt:vector size="5" baseType="lpstr">
      <vt:lpstr>RDA_IT-NODE</vt:lpstr>
      <vt:lpstr>Local RDM support and DK-RDA support</vt:lpstr>
      <vt:lpstr>RDA Interest Groups, - Working Groups and -outputs</vt:lpstr>
      <vt:lpstr>Local RDM support and DK-RDA support</vt:lpstr>
      <vt:lpstr>Lessons learned… &amp; suggestions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Sara Pittonet</dc:creator>
  <cp:lastModifiedBy>Anne Sofie Fink Kjeldgaard</cp:lastModifiedBy>
  <cp:revision>72</cp:revision>
  <dcterms:created xsi:type="dcterms:W3CDTF">2018-06-28T09:49:13Z</dcterms:created>
  <dcterms:modified xsi:type="dcterms:W3CDTF">2019-09-24T11:16:30Z</dcterms:modified>
</cp:coreProperties>
</file>