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8"/>
  </p:notesMasterIdLst>
  <p:sldIdLst>
    <p:sldId id="256" r:id="rId2"/>
    <p:sldId id="296" r:id="rId3"/>
    <p:sldId id="257" r:id="rId4"/>
    <p:sldId id="298" r:id="rId5"/>
    <p:sldId id="299" r:id="rId6"/>
    <p:sldId id="302" r:id="rId7"/>
    <p:sldId id="301" r:id="rId8"/>
    <p:sldId id="303" r:id="rId9"/>
    <p:sldId id="304" r:id="rId10"/>
    <p:sldId id="300" r:id="rId11"/>
    <p:sldId id="306" r:id="rId12"/>
    <p:sldId id="305" r:id="rId13"/>
    <p:sldId id="308" r:id="rId14"/>
    <p:sldId id="307" r:id="rId15"/>
    <p:sldId id="309" r:id="rId16"/>
    <p:sldId id="275" r:id="rId17"/>
  </p:sldIdLst>
  <p:sldSz cx="9144000" cy="5143500" type="screen16x9"/>
  <p:notesSz cx="6858000" cy="9144000"/>
  <p:embeddedFontLst>
    <p:embeddedFont>
      <p:font typeface="Arial Nova" panose="020B0504020202020204" pitchFamily="34" charset="0"/>
      <p:regular r:id="rId19"/>
      <p:bold r:id="rId20"/>
      <p:italic r:id="rId21"/>
      <p:boldItalic r:id="rId22"/>
    </p:embeddedFont>
    <p:embeddedFont>
      <p:font typeface="Maven Pro" panose="020B0604020202020204" charset="0"/>
      <p:regular r:id="rId23"/>
      <p:bold r:id="rId24"/>
    </p:embeddedFont>
    <p:embeddedFont>
      <p:font typeface="Montserrat" panose="00000500000000000000" pitchFamily="2" charset="0"/>
      <p:regular r:id="rId25"/>
      <p:bold r:id="rId26"/>
      <p:italic r:id="rId27"/>
      <p:boldItalic r:id="rId28"/>
    </p:embeddedFont>
    <p:embeddedFont>
      <p:font typeface="Nunito Light" pitchFamily="2" charset="0"/>
      <p:regular r:id="rId29"/>
      <p: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C5F5F1-6D59-4CB2-9AFA-4E9D1DC53E5F}">
  <a:tblStyle styleId="{3BC5F5F1-6D59-4CB2-9AFA-4E9D1DC53E5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26DAD73-C9EC-4353-85CB-D12078D698D6}"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9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font" Target="fonts/font12.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2"/>
        <p:cNvGrpSpPr/>
        <p:nvPr/>
      </p:nvGrpSpPr>
      <p:grpSpPr>
        <a:xfrm>
          <a:off x="0" y="0"/>
          <a:ext cx="0" cy="0"/>
          <a:chOff x="0" y="0"/>
          <a:chExt cx="0" cy="0"/>
        </a:xfrm>
      </p:grpSpPr>
      <p:sp>
        <p:nvSpPr>
          <p:cNvPr id="1313" name="Google Shape;1313;g20a455cc9c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4" name="Google Shape;1314;g20a455cc9c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4"/>
        <p:cNvGrpSpPr/>
        <p:nvPr/>
      </p:nvGrpSpPr>
      <p:grpSpPr>
        <a:xfrm>
          <a:off x="0" y="0"/>
          <a:ext cx="0" cy="0"/>
          <a:chOff x="0" y="0"/>
          <a:chExt cx="0" cy="0"/>
        </a:xfrm>
      </p:grpSpPr>
      <p:sp>
        <p:nvSpPr>
          <p:cNvPr id="1365" name="Google Shape;1365;g24a5ebbaed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6" name="Google Shape;1366;g24a5ebbaed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9"/>
        <p:cNvGrpSpPr/>
        <p:nvPr/>
      </p:nvGrpSpPr>
      <p:grpSpPr>
        <a:xfrm>
          <a:off x="0" y="0"/>
          <a:ext cx="0" cy="0"/>
          <a:chOff x="0" y="0"/>
          <a:chExt cx="0" cy="0"/>
        </a:xfrm>
      </p:grpSpPr>
      <p:sp>
        <p:nvSpPr>
          <p:cNvPr id="1690" name="Google Shape;1690;g24b86493603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1" name="Google Shape;1691;g24b86493603_0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7321817" y="354020"/>
            <a:ext cx="1013699" cy="886245"/>
            <a:chOff x="895150" y="3894725"/>
            <a:chExt cx="332775" cy="290925"/>
          </a:xfrm>
        </p:grpSpPr>
        <p:sp>
          <p:nvSpPr>
            <p:cNvPr id="10" name="Google Shape;10;p2"/>
            <p:cNvSpPr/>
            <p:nvPr/>
          </p:nvSpPr>
          <p:spPr>
            <a:xfrm>
              <a:off x="895150" y="3918150"/>
              <a:ext cx="307125" cy="267500"/>
            </a:xfrm>
            <a:custGeom>
              <a:avLst/>
              <a:gdLst/>
              <a:ahLst/>
              <a:cxnLst/>
              <a:rect l="l" t="t" r="r" b="b"/>
              <a:pathLst>
                <a:path w="12285" h="10700" extrusionOk="0">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939750" y="3894725"/>
              <a:ext cx="288175" cy="268925"/>
            </a:xfrm>
            <a:custGeom>
              <a:avLst/>
              <a:gdLst/>
              <a:ahLst/>
              <a:cxnLst/>
              <a:rect l="l" t="t" r="r" b="b"/>
              <a:pathLst>
                <a:path w="11527" h="10757" extrusionOk="0">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932175" y="3950325"/>
              <a:ext cx="233075" cy="203150"/>
            </a:xfrm>
            <a:custGeom>
              <a:avLst/>
              <a:gdLst/>
              <a:ahLst/>
              <a:cxnLst/>
              <a:rect l="l" t="t" r="r" b="b"/>
              <a:pathLst>
                <a:path w="9323" h="8126" extrusionOk="0">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979450" y="3982750"/>
              <a:ext cx="131400" cy="144775"/>
            </a:xfrm>
            <a:custGeom>
              <a:avLst/>
              <a:gdLst/>
              <a:ahLst/>
              <a:cxnLst/>
              <a:rect l="l" t="t" r="r" b="b"/>
              <a:pathLst>
                <a:path w="5256" h="5791" extrusionOk="0">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348640" y="4428400"/>
            <a:ext cx="1207215" cy="1092048"/>
            <a:chOff x="431250" y="4269675"/>
            <a:chExt cx="623175" cy="563725"/>
          </a:xfrm>
        </p:grpSpPr>
        <p:sp>
          <p:nvSpPr>
            <p:cNvPr id="15" name="Google Shape;15;p2"/>
            <p:cNvSpPr/>
            <p:nvPr/>
          </p:nvSpPr>
          <p:spPr>
            <a:xfrm>
              <a:off x="431250" y="4269675"/>
              <a:ext cx="574775" cy="518225"/>
            </a:xfrm>
            <a:custGeom>
              <a:avLst/>
              <a:gdLst/>
              <a:ahLst/>
              <a:cxnLst/>
              <a:rect l="l" t="t" r="r" b="b"/>
              <a:pathLst>
                <a:path w="22991" h="20729" extrusionOk="0">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14900" y="4312375"/>
              <a:ext cx="539525" cy="521025"/>
            </a:xfrm>
            <a:custGeom>
              <a:avLst/>
              <a:gdLst/>
              <a:ahLst/>
              <a:cxnLst/>
              <a:rect l="l" t="t" r="r" b="b"/>
              <a:pathLst>
                <a:path w="21581" h="20841" extrusionOk="0">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500625" y="4332000"/>
              <a:ext cx="436250" cy="393550"/>
            </a:xfrm>
            <a:custGeom>
              <a:avLst/>
              <a:gdLst/>
              <a:ahLst/>
              <a:cxnLst/>
              <a:rect l="l" t="t" r="r" b="b"/>
              <a:pathLst>
                <a:path w="17450" h="15742" extrusionOk="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88925" y="4382400"/>
              <a:ext cx="246250" cy="280375"/>
            </a:xfrm>
            <a:custGeom>
              <a:avLst/>
              <a:gdLst/>
              <a:ahLst/>
              <a:cxnLst/>
              <a:rect l="l" t="t" r="r" b="b"/>
              <a:pathLst>
                <a:path w="9850" h="11215" extrusionOk="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
          <p:cNvGrpSpPr/>
          <p:nvPr/>
        </p:nvGrpSpPr>
        <p:grpSpPr>
          <a:xfrm>
            <a:off x="4572003" y="3794252"/>
            <a:ext cx="4570263" cy="2675285"/>
            <a:chOff x="2256275" y="1054425"/>
            <a:chExt cx="1212400" cy="709700"/>
          </a:xfrm>
        </p:grpSpPr>
        <p:sp>
          <p:nvSpPr>
            <p:cNvPr id="20" name="Google Shape;20;p2"/>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2637649" y="-11"/>
            <a:ext cx="4570262" cy="2674788"/>
            <a:chOff x="2256275" y="1054425"/>
            <a:chExt cx="1212625" cy="709700"/>
          </a:xfrm>
        </p:grpSpPr>
        <p:sp>
          <p:nvSpPr>
            <p:cNvPr id="23" name="Google Shape;23;p2"/>
            <p:cNvSpPr/>
            <p:nvPr/>
          </p:nvSpPr>
          <p:spPr>
            <a:xfrm>
              <a:off x="2256275" y="1054425"/>
              <a:ext cx="1212625" cy="699875"/>
            </a:xfrm>
            <a:custGeom>
              <a:avLst/>
              <a:gdLst/>
              <a:ahLst/>
              <a:cxnLst/>
              <a:rect l="l" t="t" r="r" b="b"/>
              <a:pathLst>
                <a:path w="48505" h="27995" extrusionOk="0">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031300" y="1292625"/>
              <a:ext cx="19200" cy="72050"/>
            </a:xfrm>
            <a:custGeom>
              <a:avLst/>
              <a:gdLst/>
              <a:ahLst/>
              <a:cxnLst/>
              <a:rect l="l" t="t" r="r" b="b"/>
              <a:pathLst>
                <a:path w="768" h="2882" extrusionOk="0">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3004750" y="1292625"/>
              <a:ext cx="6500" cy="87675"/>
            </a:xfrm>
            <a:custGeom>
              <a:avLst/>
              <a:gdLst/>
              <a:ahLst/>
              <a:cxnLst/>
              <a:rect l="l" t="t" r="r" b="b"/>
              <a:pathLst>
                <a:path w="260" h="3507" extrusionOk="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861800" y="1083650"/>
              <a:ext cx="49075" cy="191600"/>
            </a:xfrm>
            <a:custGeom>
              <a:avLst/>
              <a:gdLst/>
              <a:ahLst/>
              <a:cxnLst/>
              <a:rect l="l" t="t" r="r" b="b"/>
              <a:pathLst>
                <a:path w="1963" h="7664" extrusionOk="0">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933375" y="1159025"/>
              <a:ext cx="48875" cy="195625"/>
            </a:xfrm>
            <a:custGeom>
              <a:avLst/>
              <a:gdLst/>
              <a:ahLst/>
              <a:cxnLst/>
              <a:rect l="l" t="t" r="r" b="b"/>
              <a:pathLst>
                <a:path w="1955" h="7825" extrusionOk="0">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3190075" y="1054650"/>
              <a:ext cx="20100" cy="119350"/>
            </a:xfrm>
            <a:custGeom>
              <a:avLst/>
              <a:gdLst/>
              <a:ahLst/>
              <a:cxnLst/>
              <a:rect l="l" t="t" r="r" b="b"/>
              <a:pathLst>
                <a:path w="804" h="4774" extrusionOk="0">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070550" y="1054650"/>
              <a:ext cx="39950" cy="143425"/>
            </a:xfrm>
            <a:custGeom>
              <a:avLst/>
              <a:gdLst/>
              <a:ahLst/>
              <a:cxnLst/>
              <a:rect l="l" t="t" r="r" b="b"/>
              <a:pathLst>
                <a:path w="1598" h="5737" extrusionOk="0">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323625" y="1103500"/>
              <a:ext cx="49100" cy="144100"/>
            </a:xfrm>
            <a:custGeom>
              <a:avLst/>
              <a:gdLst/>
              <a:ahLst/>
              <a:cxnLst/>
              <a:rect l="l" t="t" r="r" b="b"/>
              <a:pathLst>
                <a:path w="1964" h="5764" extrusionOk="0">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291300" y="1198725"/>
              <a:ext cx="11175" cy="120250"/>
            </a:xfrm>
            <a:custGeom>
              <a:avLst/>
              <a:gdLst/>
              <a:ahLst/>
              <a:cxnLst/>
              <a:rect l="l" t="t" r="r" b="b"/>
              <a:pathLst>
                <a:path w="447" h="4810" extrusionOk="0">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256275" y="1198725"/>
              <a:ext cx="14975" cy="120250"/>
            </a:xfrm>
            <a:custGeom>
              <a:avLst/>
              <a:gdLst/>
              <a:ahLst/>
              <a:cxnLst/>
              <a:rect l="l" t="t" r="r" b="b"/>
              <a:pathLst>
                <a:path w="599" h="4810" extrusionOk="0">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769900" y="1054650"/>
              <a:ext cx="49100" cy="114875"/>
            </a:xfrm>
            <a:custGeom>
              <a:avLst/>
              <a:gdLst/>
              <a:ahLst/>
              <a:cxnLst/>
              <a:rect l="l" t="t" r="r" b="b"/>
              <a:pathLst>
                <a:path w="1964" h="4595" extrusionOk="0">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699200" y="1054650"/>
              <a:ext cx="47750" cy="39500"/>
            </a:xfrm>
            <a:custGeom>
              <a:avLst/>
              <a:gdLst/>
              <a:ahLst/>
              <a:cxnLst/>
              <a:rect l="l" t="t" r="r" b="b"/>
              <a:pathLst>
                <a:path w="1910" h="1580" extrusionOk="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396550" y="1054650"/>
              <a:ext cx="48875" cy="110875"/>
            </a:xfrm>
            <a:custGeom>
              <a:avLst/>
              <a:gdLst/>
              <a:ahLst/>
              <a:cxnLst/>
              <a:rect l="l" t="t" r="r" b="b"/>
              <a:pathLst>
                <a:path w="1955" h="4435" extrusionOk="0">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521450" y="1054650"/>
              <a:ext cx="48875" cy="173550"/>
            </a:xfrm>
            <a:custGeom>
              <a:avLst/>
              <a:gdLst/>
              <a:ahLst/>
              <a:cxnLst/>
              <a:rect l="l" t="t" r="r" b="b"/>
              <a:pathLst>
                <a:path w="1955" h="6942" extrusionOk="0">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271225" y="1101500"/>
              <a:ext cx="20100" cy="642775"/>
            </a:xfrm>
            <a:custGeom>
              <a:avLst/>
              <a:gdLst/>
              <a:ahLst/>
              <a:cxnLst/>
              <a:rect l="l" t="t" r="r" b="b"/>
              <a:pathLst>
                <a:path w="804" h="25711" extrusionOk="0">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311375" y="1307775"/>
              <a:ext cx="20075" cy="409275"/>
            </a:xfrm>
            <a:custGeom>
              <a:avLst/>
              <a:gdLst/>
              <a:ahLst/>
              <a:cxnLst/>
              <a:rect l="l" t="t" r="r" b="b"/>
              <a:pathLst>
                <a:path w="803" h="16371" extrusionOk="0">
                  <a:moveTo>
                    <a:pt x="0" y="1"/>
                  </a:moveTo>
                  <a:lnTo>
                    <a:pt x="0" y="16371"/>
                  </a:lnTo>
                  <a:lnTo>
                    <a:pt x="803" y="1582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2351500" y="1218800"/>
              <a:ext cx="20100" cy="471050"/>
            </a:xfrm>
            <a:custGeom>
              <a:avLst/>
              <a:gdLst/>
              <a:ahLst/>
              <a:cxnLst/>
              <a:rect l="l" t="t" r="r" b="b"/>
              <a:pathLst>
                <a:path w="804" h="18842" extrusionOk="0">
                  <a:moveTo>
                    <a:pt x="1" y="0"/>
                  </a:moveTo>
                  <a:lnTo>
                    <a:pt x="1" y="18842"/>
                  </a:lnTo>
                  <a:lnTo>
                    <a:pt x="804" y="18297"/>
                  </a:lnTo>
                  <a:lnTo>
                    <a:pt x="80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129875" y="1088325"/>
              <a:ext cx="20100" cy="206550"/>
            </a:xfrm>
            <a:custGeom>
              <a:avLst/>
              <a:gdLst/>
              <a:ahLst/>
              <a:cxnLst/>
              <a:rect l="l" t="t" r="r" b="b"/>
              <a:pathLst>
                <a:path w="804" h="8262" extrusionOk="0">
                  <a:moveTo>
                    <a:pt x="0" y="1"/>
                  </a:moveTo>
                  <a:lnTo>
                    <a:pt x="0" y="8262"/>
                  </a:lnTo>
                  <a:lnTo>
                    <a:pt x="803" y="7691"/>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170025" y="1054650"/>
              <a:ext cx="20075" cy="211675"/>
            </a:xfrm>
            <a:custGeom>
              <a:avLst/>
              <a:gdLst/>
              <a:ahLst/>
              <a:cxnLst/>
              <a:rect l="l" t="t" r="r" b="b"/>
              <a:pathLst>
                <a:path w="803" h="8467" extrusionOk="0">
                  <a:moveTo>
                    <a:pt x="0" y="1"/>
                  </a:moveTo>
                  <a:lnTo>
                    <a:pt x="0" y="8467"/>
                  </a:lnTo>
                  <a:lnTo>
                    <a:pt x="803" y="7905"/>
                  </a:lnTo>
                  <a:lnTo>
                    <a:pt x="803" y="40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089725" y="1069825"/>
              <a:ext cx="20100" cy="253375"/>
            </a:xfrm>
            <a:custGeom>
              <a:avLst/>
              <a:gdLst/>
              <a:ahLst/>
              <a:cxnLst/>
              <a:rect l="l" t="t" r="r" b="b"/>
              <a:pathLst>
                <a:path w="804" h="10135" extrusionOk="0">
                  <a:moveTo>
                    <a:pt x="0" y="0"/>
                  </a:moveTo>
                  <a:lnTo>
                    <a:pt x="0" y="4443"/>
                  </a:lnTo>
                  <a:lnTo>
                    <a:pt x="0" y="10135"/>
                  </a:lnTo>
                  <a:lnTo>
                    <a:pt x="803" y="9572"/>
                  </a:lnTo>
                  <a:lnTo>
                    <a:pt x="803" y="4256"/>
                  </a:lnTo>
                  <a:lnTo>
                    <a:pt x="803"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050475" y="1054650"/>
              <a:ext cx="20100" cy="296425"/>
            </a:xfrm>
            <a:custGeom>
              <a:avLst/>
              <a:gdLst/>
              <a:ahLst/>
              <a:cxnLst/>
              <a:rect l="l" t="t" r="r" b="b"/>
              <a:pathLst>
                <a:path w="804" h="11857" extrusionOk="0">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011225" y="1153225"/>
              <a:ext cx="20100" cy="225725"/>
            </a:xfrm>
            <a:custGeom>
              <a:avLst/>
              <a:gdLst/>
              <a:ahLst/>
              <a:cxnLst/>
              <a:rect l="l" t="t" r="r" b="b"/>
              <a:pathLst>
                <a:path w="804" h="9029" extrusionOk="0">
                  <a:moveTo>
                    <a:pt x="0" y="1"/>
                  </a:moveTo>
                  <a:lnTo>
                    <a:pt x="0" y="5576"/>
                  </a:lnTo>
                  <a:lnTo>
                    <a:pt x="0" y="9029"/>
                  </a:lnTo>
                  <a:lnTo>
                    <a:pt x="803" y="8458"/>
                  </a:lnTo>
                  <a:lnTo>
                    <a:pt x="803" y="5576"/>
                  </a:lnTo>
                  <a:lnTo>
                    <a:pt x="803"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972200" y="1284825"/>
              <a:ext cx="19875" cy="121775"/>
            </a:xfrm>
            <a:custGeom>
              <a:avLst/>
              <a:gdLst/>
              <a:ahLst/>
              <a:cxnLst/>
              <a:rect l="l" t="t" r="r" b="b"/>
              <a:pathLst>
                <a:path w="795" h="4871" extrusionOk="0">
                  <a:moveTo>
                    <a:pt x="0" y="0"/>
                  </a:moveTo>
                  <a:lnTo>
                    <a:pt x="0" y="732"/>
                  </a:lnTo>
                  <a:lnTo>
                    <a:pt x="0" y="4871"/>
                  </a:lnTo>
                  <a:lnTo>
                    <a:pt x="794" y="4309"/>
                  </a:lnTo>
                  <a:lnTo>
                    <a:pt x="79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2932925" y="1347250"/>
              <a:ext cx="19875" cy="82100"/>
            </a:xfrm>
            <a:custGeom>
              <a:avLst/>
              <a:gdLst/>
              <a:ahLst/>
              <a:cxnLst/>
              <a:rect l="l" t="t" r="r" b="b"/>
              <a:pathLst>
                <a:path w="795" h="3284" extrusionOk="0">
                  <a:moveTo>
                    <a:pt x="1" y="1"/>
                  </a:moveTo>
                  <a:lnTo>
                    <a:pt x="1" y="3159"/>
                  </a:lnTo>
                  <a:lnTo>
                    <a:pt x="286" y="3284"/>
                  </a:lnTo>
                  <a:lnTo>
                    <a:pt x="795" y="2927"/>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893675" y="1129825"/>
              <a:ext cx="19875" cy="287950"/>
            </a:xfrm>
            <a:custGeom>
              <a:avLst/>
              <a:gdLst/>
              <a:ahLst/>
              <a:cxnLst/>
              <a:rect l="l" t="t" r="r" b="b"/>
              <a:pathLst>
                <a:path w="795" h="11518" extrusionOk="0">
                  <a:moveTo>
                    <a:pt x="1" y="0"/>
                  </a:moveTo>
                  <a:lnTo>
                    <a:pt x="1" y="3649"/>
                  </a:lnTo>
                  <a:lnTo>
                    <a:pt x="1" y="11178"/>
                  </a:lnTo>
                  <a:lnTo>
                    <a:pt x="795" y="11517"/>
                  </a:lnTo>
                  <a:lnTo>
                    <a:pt x="795"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210150" y="1054650"/>
              <a:ext cx="20100" cy="183125"/>
            </a:xfrm>
            <a:custGeom>
              <a:avLst/>
              <a:gdLst/>
              <a:ahLst/>
              <a:cxnLst/>
              <a:rect l="l" t="t" r="r" b="b"/>
              <a:pathLst>
                <a:path w="804" h="7325" extrusionOk="0">
                  <a:moveTo>
                    <a:pt x="1" y="1"/>
                  </a:moveTo>
                  <a:lnTo>
                    <a:pt x="1" y="4086"/>
                  </a:lnTo>
                  <a:lnTo>
                    <a:pt x="1" y="7325"/>
                  </a:lnTo>
                  <a:lnTo>
                    <a:pt x="804" y="676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3250300" y="1083425"/>
              <a:ext cx="20100" cy="126025"/>
            </a:xfrm>
            <a:custGeom>
              <a:avLst/>
              <a:gdLst/>
              <a:ahLst/>
              <a:cxnLst/>
              <a:rect l="l" t="t" r="r" b="b"/>
              <a:pathLst>
                <a:path w="804" h="5041" extrusionOk="0">
                  <a:moveTo>
                    <a:pt x="1" y="0"/>
                  </a:moveTo>
                  <a:lnTo>
                    <a:pt x="1" y="5041"/>
                  </a:lnTo>
                  <a:lnTo>
                    <a:pt x="804" y="4470"/>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3290450" y="1068700"/>
              <a:ext cx="20100" cy="112200"/>
            </a:xfrm>
            <a:custGeom>
              <a:avLst/>
              <a:gdLst/>
              <a:ahLst/>
              <a:cxnLst/>
              <a:rect l="l" t="t" r="r" b="b"/>
              <a:pathLst>
                <a:path w="804" h="4488" extrusionOk="0">
                  <a:moveTo>
                    <a:pt x="0" y="1"/>
                  </a:moveTo>
                  <a:lnTo>
                    <a:pt x="0" y="4488"/>
                  </a:lnTo>
                  <a:lnTo>
                    <a:pt x="803" y="392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3330600" y="1054650"/>
              <a:ext cx="20100" cy="97725"/>
            </a:xfrm>
            <a:custGeom>
              <a:avLst/>
              <a:gdLst/>
              <a:ahLst/>
              <a:cxnLst/>
              <a:rect l="l" t="t" r="r" b="b"/>
              <a:pathLst>
                <a:path w="804" h="3909" extrusionOk="0">
                  <a:moveTo>
                    <a:pt x="0" y="1"/>
                  </a:moveTo>
                  <a:lnTo>
                    <a:pt x="0" y="3908"/>
                  </a:lnTo>
                  <a:lnTo>
                    <a:pt x="803" y="334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3370950" y="1054425"/>
              <a:ext cx="19875" cy="69625"/>
            </a:xfrm>
            <a:custGeom>
              <a:avLst/>
              <a:gdLst/>
              <a:ahLst/>
              <a:cxnLst/>
              <a:rect l="l" t="t" r="r" b="b"/>
              <a:pathLst>
                <a:path w="795" h="2785" extrusionOk="0">
                  <a:moveTo>
                    <a:pt x="1" y="1"/>
                  </a:moveTo>
                  <a:lnTo>
                    <a:pt x="1" y="2784"/>
                  </a:lnTo>
                  <a:lnTo>
                    <a:pt x="795" y="2213"/>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410000" y="1054425"/>
              <a:ext cx="20075" cy="41725"/>
            </a:xfrm>
            <a:custGeom>
              <a:avLst/>
              <a:gdLst/>
              <a:ahLst/>
              <a:cxnLst/>
              <a:rect l="l" t="t" r="r" b="b"/>
              <a:pathLst>
                <a:path w="803" h="1669" extrusionOk="0">
                  <a:moveTo>
                    <a:pt x="803" y="1"/>
                  </a:moveTo>
                  <a:lnTo>
                    <a:pt x="0" y="10"/>
                  </a:lnTo>
                  <a:lnTo>
                    <a:pt x="0" y="1669"/>
                  </a:lnTo>
                  <a:lnTo>
                    <a:pt x="803" y="110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2606650" y="1054650"/>
              <a:ext cx="20100" cy="462125"/>
            </a:xfrm>
            <a:custGeom>
              <a:avLst/>
              <a:gdLst/>
              <a:ahLst/>
              <a:cxnLst/>
              <a:rect l="l" t="t" r="r" b="b"/>
              <a:pathLst>
                <a:path w="804" h="18485" extrusionOk="0">
                  <a:moveTo>
                    <a:pt x="1" y="1"/>
                  </a:moveTo>
                  <a:lnTo>
                    <a:pt x="1" y="18485"/>
                  </a:lnTo>
                  <a:lnTo>
                    <a:pt x="803" y="179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646800" y="1099250"/>
              <a:ext cx="20100" cy="390325"/>
            </a:xfrm>
            <a:custGeom>
              <a:avLst/>
              <a:gdLst/>
              <a:ahLst/>
              <a:cxnLst/>
              <a:rect l="l" t="t" r="r" b="b"/>
              <a:pathLst>
                <a:path w="804" h="15613" extrusionOk="0">
                  <a:moveTo>
                    <a:pt x="0" y="1"/>
                  </a:moveTo>
                  <a:lnTo>
                    <a:pt x="0" y="15613"/>
                  </a:lnTo>
                  <a:lnTo>
                    <a:pt x="803" y="15068"/>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2566500" y="1289725"/>
              <a:ext cx="20100" cy="254275"/>
            </a:xfrm>
            <a:custGeom>
              <a:avLst/>
              <a:gdLst/>
              <a:ahLst/>
              <a:cxnLst/>
              <a:rect l="l" t="t" r="r" b="b"/>
              <a:pathLst>
                <a:path w="804" h="10171" extrusionOk="0">
                  <a:moveTo>
                    <a:pt x="1" y="0"/>
                  </a:moveTo>
                  <a:lnTo>
                    <a:pt x="1" y="10170"/>
                  </a:lnTo>
                  <a:lnTo>
                    <a:pt x="804" y="9635"/>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527250" y="1131150"/>
              <a:ext cx="20100" cy="439375"/>
            </a:xfrm>
            <a:custGeom>
              <a:avLst/>
              <a:gdLst/>
              <a:ahLst/>
              <a:cxnLst/>
              <a:rect l="l" t="t" r="r" b="b"/>
              <a:pathLst>
                <a:path w="804" h="17575" extrusionOk="0">
                  <a:moveTo>
                    <a:pt x="1" y="1"/>
                  </a:moveTo>
                  <a:lnTo>
                    <a:pt x="1" y="2293"/>
                  </a:lnTo>
                  <a:lnTo>
                    <a:pt x="1" y="17575"/>
                  </a:lnTo>
                  <a:lnTo>
                    <a:pt x="804" y="17040"/>
                  </a:lnTo>
                  <a:lnTo>
                    <a:pt x="804" y="3881"/>
                  </a:lnTo>
                  <a:lnTo>
                    <a:pt x="804"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2488000" y="1300425"/>
              <a:ext cx="20100" cy="296875"/>
            </a:xfrm>
            <a:custGeom>
              <a:avLst/>
              <a:gdLst/>
              <a:ahLst/>
              <a:cxnLst/>
              <a:rect l="l" t="t" r="r" b="b"/>
              <a:pathLst>
                <a:path w="804" h="11875" extrusionOk="0">
                  <a:moveTo>
                    <a:pt x="1" y="1"/>
                  </a:moveTo>
                  <a:lnTo>
                    <a:pt x="1" y="11874"/>
                  </a:lnTo>
                  <a:lnTo>
                    <a:pt x="803" y="1133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2448750" y="1387625"/>
              <a:ext cx="20100" cy="236225"/>
            </a:xfrm>
            <a:custGeom>
              <a:avLst/>
              <a:gdLst/>
              <a:ahLst/>
              <a:cxnLst/>
              <a:rect l="l" t="t" r="r" b="b"/>
              <a:pathLst>
                <a:path w="804" h="9449" extrusionOk="0">
                  <a:moveTo>
                    <a:pt x="0" y="1"/>
                  </a:moveTo>
                  <a:lnTo>
                    <a:pt x="0" y="9448"/>
                  </a:lnTo>
                  <a:lnTo>
                    <a:pt x="803" y="8904"/>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409725" y="1355950"/>
              <a:ext cx="19875" cy="293975"/>
            </a:xfrm>
            <a:custGeom>
              <a:avLst/>
              <a:gdLst/>
              <a:ahLst/>
              <a:cxnLst/>
              <a:rect l="l" t="t" r="r" b="b"/>
              <a:pathLst>
                <a:path w="795" h="11759" extrusionOk="0">
                  <a:moveTo>
                    <a:pt x="0" y="1"/>
                  </a:moveTo>
                  <a:lnTo>
                    <a:pt x="0" y="11759"/>
                  </a:lnTo>
                  <a:lnTo>
                    <a:pt x="27" y="11759"/>
                  </a:lnTo>
                  <a:lnTo>
                    <a:pt x="794" y="11241"/>
                  </a:lnTo>
                  <a:lnTo>
                    <a:pt x="79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686950" y="1166600"/>
              <a:ext cx="20075" cy="295775"/>
            </a:xfrm>
            <a:custGeom>
              <a:avLst/>
              <a:gdLst/>
              <a:ahLst/>
              <a:cxnLst/>
              <a:rect l="l" t="t" r="r" b="b"/>
              <a:pathLst>
                <a:path w="803" h="11831" extrusionOk="0">
                  <a:moveTo>
                    <a:pt x="0" y="1"/>
                  </a:moveTo>
                  <a:lnTo>
                    <a:pt x="0" y="11830"/>
                  </a:lnTo>
                  <a:lnTo>
                    <a:pt x="803" y="112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727075" y="1316475"/>
              <a:ext cx="20100" cy="118675"/>
            </a:xfrm>
            <a:custGeom>
              <a:avLst/>
              <a:gdLst/>
              <a:ahLst/>
              <a:cxnLst/>
              <a:rect l="l" t="t" r="r" b="b"/>
              <a:pathLst>
                <a:path w="804" h="4747" extrusionOk="0">
                  <a:moveTo>
                    <a:pt x="1" y="1"/>
                  </a:moveTo>
                  <a:lnTo>
                    <a:pt x="1" y="4747"/>
                  </a:lnTo>
                  <a:lnTo>
                    <a:pt x="804" y="420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767225" y="1274325"/>
              <a:ext cx="20100" cy="133625"/>
            </a:xfrm>
            <a:custGeom>
              <a:avLst/>
              <a:gdLst/>
              <a:ahLst/>
              <a:cxnLst/>
              <a:rect l="l" t="t" r="r" b="b"/>
              <a:pathLst>
                <a:path w="804" h="5345" extrusionOk="0">
                  <a:moveTo>
                    <a:pt x="1" y="1"/>
                  </a:moveTo>
                  <a:lnTo>
                    <a:pt x="1" y="5344"/>
                  </a:lnTo>
                  <a:lnTo>
                    <a:pt x="804" y="4800"/>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807375" y="1192925"/>
              <a:ext cx="20100" cy="187825"/>
            </a:xfrm>
            <a:custGeom>
              <a:avLst/>
              <a:gdLst/>
              <a:ahLst/>
              <a:cxnLst/>
              <a:rect l="l" t="t" r="r" b="b"/>
              <a:pathLst>
                <a:path w="804" h="7513" extrusionOk="0">
                  <a:moveTo>
                    <a:pt x="0" y="1"/>
                  </a:moveTo>
                  <a:lnTo>
                    <a:pt x="0" y="7512"/>
                  </a:lnTo>
                  <a:lnTo>
                    <a:pt x="322" y="7298"/>
                  </a:lnTo>
                  <a:lnTo>
                    <a:pt x="803" y="7503"/>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47525" y="1276775"/>
              <a:ext cx="20100" cy="121150"/>
            </a:xfrm>
            <a:custGeom>
              <a:avLst/>
              <a:gdLst/>
              <a:ahLst/>
              <a:cxnLst/>
              <a:rect l="l" t="t" r="r" b="b"/>
              <a:pathLst>
                <a:path w="804" h="4846" extrusionOk="0">
                  <a:moveTo>
                    <a:pt x="0" y="1"/>
                  </a:moveTo>
                  <a:lnTo>
                    <a:pt x="0" y="4497"/>
                  </a:lnTo>
                  <a:lnTo>
                    <a:pt x="803" y="4845"/>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 name="Google Shape;68;p2"/>
          <p:cNvGrpSpPr/>
          <p:nvPr/>
        </p:nvGrpSpPr>
        <p:grpSpPr>
          <a:xfrm>
            <a:off x="1846563" y="182687"/>
            <a:ext cx="4570289" cy="4570198"/>
            <a:chOff x="1846563" y="182687"/>
            <a:chExt cx="4570289" cy="4570198"/>
          </a:xfrm>
        </p:grpSpPr>
        <p:grpSp>
          <p:nvGrpSpPr>
            <p:cNvPr id="69" name="Google Shape;69;p2"/>
            <p:cNvGrpSpPr/>
            <p:nvPr/>
          </p:nvGrpSpPr>
          <p:grpSpPr>
            <a:xfrm>
              <a:off x="1846563" y="182687"/>
              <a:ext cx="4570289" cy="4570198"/>
              <a:chOff x="878425" y="-785450"/>
              <a:chExt cx="6506675" cy="6506546"/>
            </a:xfrm>
          </p:grpSpPr>
          <p:sp>
            <p:nvSpPr>
              <p:cNvPr id="70" name="Google Shape;70;p2"/>
              <p:cNvSpPr/>
              <p:nvPr/>
            </p:nvSpPr>
            <p:spPr>
              <a:xfrm>
                <a:off x="3041652" y="1377724"/>
                <a:ext cx="2180213" cy="2180213"/>
              </a:xfrm>
              <a:custGeom>
                <a:avLst/>
                <a:gdLst/>
                <a:ahLst/>
                <a:cxnLst/>
                <a:rect l="l" t="t" r="r" b="b"/>
                <a:pathLst>
                  <a:path w="36613" h="36613" extrusionOk="0">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2050550" y="386698"/>
                <a:ext cx="4162285" cy="4162202"/>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878425" y="-785450"/>
                <a:ext cx="6506675" cy="6506546"/>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 name="Google Shape;73;p2"/>
            <p:cNvGrpSpPr/>
            <p:nvPr/>
          </p:nvGrpSpPr>
          <p:grpSpPr>
            <a:xfrm>
              <a:off x="3185908" y="718741"/>
              <a:ext cx="3124599" cy="2544437"/>
              <a:chOff x="4104846" y="2798475"/>
              <a:chExt cx="895480" cy="729211"/>
            </a:xfrm>
          </p:grpSpPr>
          <p:sp>
            <p:nvSpPr>
              <p:cNvPr id="74" name="Google Shape;74;p2"/>
              <p:cNvSpPr/>
              <p:nvPr/>
            </p:nvSpPr>
            <p:spPr>
              <a:xfrm>
                <a:off x="4186358" y="3417317"/>
                <a:ext cx="16525" cy="16525"/>
              </a:xfrm>
              <a:custGeom>
                <a:avLst/>
                <a:gdLst/>
                <a:ahLst/>
                <a:cxnLst/>
                <a:rect l="l" t="t" r="r" b="b"/>
                <a:pathLst>
                  <a:path w="661" h="661" extrusionOk="0">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4796315" y="2798475"/>
                <a:ext cx="16550" cy="16550"/>
              </a:xfrm>
              <a:custGeom>
                <a:avLst/>
                <a:gdLst/>
                <a:ahLst/>
                <a:cxnLst/>
                <a:rect l="l" t="t" r="r" b="b"/>
                <a:pathLst>
                  <a:path w="662" h="662" extrusionOk="0">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4104846" y="2964527"/>
                <a:ext cx="16300" cy="16300"/>
              </a:xfrm>
              <a:custGeom>
                <a:avLst/>
                <a:gdLst/>
                <a:ahLst/>
                <a:cxnLst/>
                <a:rect l="l" t="t" r="r" b="b"/>
                <a:pathLst>
                  <a:path w="652" h="652" extrusionOk="0">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4983801" y="3511136"/>
                <a:ext cx="16525" cy="16550"/>
              </a:xfrm>
              <a:custGeom>
                <a:avLst/>
                <a:gdLst/>
                <a:ahLst/>
                <a:cxnLst/>
                <a:rect l="l" t="t" r="r" b="b"/>
                <a:pathLst>
                  <a:path w="661" h="662" extrusionOk="0">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8" name="Google Shape;78;p2"/>
          <p:cNvGrpSpPr/>
          <p:nvPr/>
        </p:nvGrpSpPr>
        <p:grpSpPr>
          <a:xfrm>
            <a:off x="5998903" y="222970"/>
            <a:ext cx="547707" cy="495785"/>
            <a:chOff x="470050" y="3731100"/>
            <a:chExt cx="179800" cy="162750"/>
          </a:xfrm>
        </p:grpSpPr>
        <p:sp>
          <p:nvSpPr>
            <p:cNvPr id="79" name="Google Shape;79;p2"/>
            <p:cNvSpPr/>
            <p:nvPr/>
          </p:nvSpPr>
          <p:spPr>
            <a:xfrm>
              <a:off x="483875" y="3731100"/>
              <a:ext cx="165975" cy="149600"/>
            </a:xfrm>
            <a:custGeom>
              <a:avLst/>
              <a:gdLst/>
              <a:ahLst/>
              <a:cxnLst/>
              <a:rect l="l" t="t" r="r" b="b"/>
              <a:pathLst>
                <a:path w="6639" h="5984" extrusionOk="0">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470050" y="3743450"/>
              <a:ext cx="155700" cy="150400"/>
            </a:xfrm>
            <a:custGeom>
              <a:avLst/>
              <a:gdLst/>
              <a:ahLst/>
              <a:cxnLst/>
              <a:rect l="l" t="t" r="r" b="b"/>
              <a:pathLst>
                <a:path w="6228" h="6016" extrusionOk="0">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503950" y="3749100"/>
              <a:ext cx="126050" cy="113600"/>
            </a:xfrm>
            <a:custGeom>
              <a:avLst/>
              <a:gdLst/>
              <a:ahLst/>
              <a:cxnLst/>
              <a:rect l="l" t="t" r="r" b="b"/>
              <a:pathLst>
                <a:path w="5042" h="4544" extrusionOk="0">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533175" y="3763725"/>
              <a:ext cx="71175" cy="80775"/>
            </a:xfrm>
            <a:custGeom>
              <a:avLst/>
              <a:gdLst/>
              <a:ahLst/>
              <a:cxnLst/>
              <a:rect l="l" t="t" r="r" b="b"/>
              <a:pathLst>
                <a:path w="2847" h="3231" extrusionOk="0">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 name="Google Shape;83;p2"/>
          <p:cNvSpPr txBox="1">
            <a:spLocks noGrp="1"/>
          </p:cNvSpPr>
          <p:nvPr>
            <p:ph type="ctrTitle"/>
          </p:nvPr>
        </p:nvSpPr>
        <p:spPr>
          <a:xfrm>
            <a:off x="713300" y="1141975"/>
            <a:ext cx="5439600" cy="2383800"/>
          </a:xfrm>
          <a:prstGeom prst="rect">
            <a:avLst/>
          </a:prstGeom>
        </p:spPr>
        <p:txBody>
          <a:bodyPr spcFirstLastPara="1" wrap="square" lIns="91425" tIns="91425" rIns="91425" bIns="91425" anchor="b" anchorCtr="0">
            <a:noAutofit/>
          </a:bodyPr>
          <a:lstStyle>
            <a:lvl1pPr lvl="0">
              <a:spcBef>
                <a:spcPts val="0"/>
              </a:spcBef>
              <a:spcAft>
                <a:spcPts val="0"/>
              </a:spcAft>
              <a:buClr>
                <a:srgbClr val="191919"/>
              </a:buClr>
              <a:buSzPts val="5200"/>
              <a:buNone/>
              <a:defRPr sz="48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84" name="Google Shape;84;p2"/>
          <p:cNvSpPr txBox="1">
            <a:spLocks noGrp="1"/>
          </p:cNvSpPr>
          <p:nvPr>
            <p:ph type="subTitle" idx="1"/>
          </p:nvPr>
        </p:nvSpPr>
        <p:spPr>
          <a:xfrm>
            <a:off x="713221" y="3525725"/>
            <a:ext cx="3858900" cy="475800"/>
          </a:xfrm>
          <a:prstGeom prst="rect">
            <a:avLst/>
          </a:prstGeom>
          <a:solidFill>
            <a:schemeClr val="lt2"/>
          </a:solidFill>
        </p:spPr>
        <p:txBody>
          <a:bodyPr spcFirstLastPara="1" wrap="square" lIns="91425" tIns="91425" rIns="91425" bIns="91425" anchor="t" anchorCtr="0">
            <a:noAutofit/>
          </a:bodyPr>
          <a:lstStyle>
            <a:lvl1pPr lvl="0">
              <a:lnSpc>
                <a:spcPct val="100000"/>
              </a:lnSpc>
              <a:spcBef>
                <a:spcPts val="0"/>
              </a:spcBef>
              <a:spcAft>
                <a:spcPts val="0"/>
              </a:spcAft>
              <a:buSzPts val="12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1213"/>
        <p:cNvGrpSpPr/>
        <p:nvPr/>
      </p:nvGrpSpPr>
      <p:grpSpPr>
        <a:xfrm>
          <a:off x="0" y="0"/>
          <a:ext cx="0" cy="0"/>
          <a:chOff x="0" y="0"/>
          <a:chExt cx="0" cy="0"/>
        </a:xfrm>
      </p:grpSpPr>
      <p:grpSp>
        <p:nvGrpSpPr>
          <p:cNvPr id="1214" name="Google Shape;1214;p24"/>
          <p:cNvGrpSpPr/>
          <p:nvPr/>
        </p:nvGrpSpPr>
        <p:grpSpPr>
          <a:xfrm>
            <a:off x="1874988" y="1106787"/>
            <a:ext cx="4570289" cy="4570198"/>
            <a:chOff x="1846563" y="182687"/>
            <a:chExt cx="4570289" cy="4570198"/>
          </a:xfrm>
        </p:grpSpPr>
        <p:grpSp>
          <p:nvGrpSpPr>
            <p:cNvPr id="1215" name="Google Shape;1215;p24"/>
            <p:cNvGrpSpPr/>
            <p:nvPr/>
          </p:nvGrpSpPr>
          <p:grpSpPr>
            <a:xfrm>
              <a:off x="1846563" y="182687"/>
              <a:ext cx="4570289" cy="4570198"/>
              <a:chOff x="878425" y="-785450"/>
              <a:chExt cx="6506675" cy="6506546"/>
            </a:xfrm>
          </p:grpSpPr>
          <p:sp>
            <p:nvSpPr>
              <p:cNvPr id="1216" name="Google Shape;1216;p24"/>
              <p:cNvSpPr/>
              <p:nvPr/>
            </p:nvSpPr>
            <p:spPr>
              <a:xfrm>
                <a:off x="3041652" y="1377724"/>
                <a:ext cx="2180213" cy="2180213"/>
              </a:xfrm>
              <a:custGeom>
                <a:avLst/>
                <a:gdLst/>
                <a:ahLst/>
                <a:cxnLst/>
                <a:rect l="l" t="t" r="r" b="b"/>
                <a:pathLst>
                  <a:path w="36613" h="36613" extrusionOk="0">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24"/>
              <p:cNvSpPr/>
              <p:nvPr/>
            </p:nvSpPr>
            <p:spPr>
              <a:xfrm>
                <a:off x="2050550" y="386698"/>
                <a:ext cx="4162285" cy="4162202"/>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24"/>
              <p:cNvSpPr/>
              <p:nvPr/>
            </p:nvSpPr>
            <p:spPr>
              <a:xfrm>
                <a:off x="878425" y="-785450"/>
                <a:ext cx="6506675" cy="6506546"/>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19" name="Google Shape;1219;p24"/>
            <p:cNvGrpSpPr/>
            <p:nvPr/>
          </p:nvGrpSpPr>
          <p:grpSpPr>
            <a:xfrm>
              <a:off x="3185908" y="718741"/>
              <a:ext cx="3124599" cy="2544437"/>
              <a:chOff x="4104846" y="2798475"/>
              <a:chExt cx="895480" cy="729211"/>
            </a:xfrm>
          </p:grpSpPr>
          <p:sp>
            <p:nvSpPr>
              <p:cNvPr id="1220" name="Google Shape;1220;p24"/>
              <p:cNvSpPr/>
              <p:nvPr/>
            </p:nvSpPr>
            <p:spPr>
              <a:xfrm>
                <a:off x="4186358" y="3417317"/>
                <a:ext cx="16525" cy="16525"/>
              </a:xfrm>
              <a:custGeom>
                <a:avLst/>
                <a:gdLst/>
                <a:ahLst/>
                <a:cxnLst/>
                <a:rect l="l" t="t" r="r" b="b"/>
                <a:pathLst>
                  <a:path w="661" h="661" extrusionOk="0">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24"/>
              <p:cNvSpPr/>
              <p:nvPr/>
            </p:nvSpPr>
            <p:spPr>
              <a:xfrm>
                <a:off x="4796315" y="2798475"/>
                <a:ext cx="16550" cy="16550"/>
              </a:xfrm>
              <a:custGeom>
                <a:avLst/>
                <a:gdLst/>
                <a:ahLst/>
                <a:cxnLst/>
                <a:rect l="l" t="t" r="r" b="b"/>
                <a:pathLst>
                  <a:path w="662" h="662" extrusionOk="0">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24"/>
              <p:cNvSpPr/>
              <p:nvPr/>
            </p:nvSpPr>
            <p:spPr>
              <a:xfrm>
                <a:off x="4104846" y="2964527"/>
                <a:ext cx="16300" cy="16300"/>
              </a:xfrm>
              <a:custGeom>
                <a:avLst/>
                <a:gdLst/>
                <a:ahLst/>
                <a:cxnLst/>
                <a:rect l="l" t="t" r="r" b="b"/>
                <a:pathLst>
                  <a:path w="652" h="652" extrusionOk="0">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24"/>
              <p:cNvSpPr/>
              <p:nvPr/>
            </p:nvSpPr>
            <p:spPr>
              <a:xfrm>
                <a:off x="4983801" y="3511136"/>
                <a:ext cx="16525" cy="16550"/>
              </a:xfrm>
              <a:custGeom>
                <a:avLst/>
                <a:gdLst/>
                <a:ahLst/>
                <a:cxnLst/>
                <a:rect l="l" t="t" r="r" b="b"/>
                <a:pathLst>
                  <a:path w="661" h="662" extrusionOk="0">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24" name="Google Shape;1224;p24"/>
          <p:cNvGrpSpPr/>
          <p:nvPr/>
        </p:nvGrpSpPr>
        <p:grpSpPr>
          <a:xfrm flipH="1">
            <a:off x="5998903" y="222970"/>
            <a:ext cx="547707" cy="495785"/>
            <a:chOff x="470050" y="3731100"/>
            <a:chExt cx="179800" cy="162750"/>
          </a:xfrm>
        </p:grpSpPr>
        <p:sp>
          <p:nvSpPr>
            <p:cNvPr id="1225" name="Google Shape;1225;p24"/>
            <p:cNvSpPr/>
            <p:nvPr/>
          </p:nvSpPr>
          <p:spPr>
            <a:xfrm>
              <a:off x="483875" y="3731100"/>
              <a:ext cx="165975" cy="149600"/>
            </a:xfrm>
            <a:custGeom>
              <a:avLst/>
              <a:gdLst/>
              <a:ahLst/>
              <a:cxnLst/>
              <a:rect l="l" t="t" r="r" b="b"/>
              <a:pathLst>
                <a:path w="6639" h="5984" extrusionOk="0">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24"/>
            <p:cNvSpPr/>
            <p:nvPr/>
          </p:nvSpPr>
          <p:spPr>
            <a:xfrm>
              <a:off x="470050" y="3743450"/>
              <a:ext cx="155700" cy="150400"/>
            </a:xfrm>
            <a:custGeom>
              <a:avLst/>
              <a:gdLst/>
              <a:ahLst/>
              <a:cxnLst/>
              <a:rect l="l" t="t" r="r" b="b"/>
              <a:pathLst>
                <a:path w="6228" h="6016" extrusionOk="0">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24"/>
            <p:cNvSpPr/>
            <p:nvPr/>
          </p:nvSpPr>
          <p:spPr>
            <a:xfrm>
              <a:off x="503950" y="3749100"/>
              <a:ext cx="126050" cy="113600"/>
            </a:xfrm>
            <a:custGeom>
              <a:avLst/>
              <a:gdLst/>
              <a:ahLst/>
              <a:cxnLst/>
              <a:rect l="l" t="t" r="r" b="b"/>
              <a:pathLst>
                <a:path w="5042" h="4544" extrusionOk="0">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24"/>
            <p:cNvSpPr/>
            <p:nvPr/>
          </p:nvSpPr>
          <p:spPr>
            <a:xfrm>
              <a:off x="533175" y="3763725"/>
              <a:ext cx="71175" cy="80775"/>
            </a:xfrm>
            <a:custGeom>
              <a:avLst/>
              <a:gdLst/>
              <a:ahLst/>
              <a:cxnLst/>
              <a:rect l="l" t="t" r="r" b="b"/>
              <a:pathLst>
                <a:path w="2847" h="3231" extrusionOk="0">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9" name="Google Shape;1229;p24"/>
          <p:cNvGrpSpPr/>
          <p:nvPr/>
        </p:nvGrpSpPr>
        <p:grpSpPr>
          <a:xfrm>
            <a:off x="7648792" y="368220"/>
            <a:ext cx="1013699" cy="886245"/>
            <a:chOff x="895150" y="3894725"/>
            <a:chExt cx="332775" cy="290925"/>
          </a:xfrm>
        </p:grpSpPr>
        <p:sp>
          <p:nvSpPr>
            <p:cNvPr id="1230" name="Google Shape;1230;p24"/>
            <p:cNvSpPr/>
            <p:nvPr/>
          </p:nvSpPr>
          <p:spPr>
            <a:xfrm>
              <a:off x="895150" y="3918150"/>
              <a:ext cx="307125" cy="267500"/>
            </a:xfrm>
            <a:custGeom>
              <a:avLst/>
              <a:gdLst/>
              <a:ahLst/>
              <a:cxnLst/>
              <a:rect l="l" t="t" r="r" b="b"/>
              <a:pathLst>
                <a:path w="12285" h="10700" extrusionOk="0">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24"/>
            <p:cNvSpPr/>
            <p:nvPr/>
          </p:nvSpPr>
          <p:spPr>
            <a:xfrm>
              <a:off x="939750" y="3894725"/>
              <a:ext cx="288175" cy="268925"/>
            </a:xfrm>
            <a:custGeom>
              <a:avLst/>
              <a:gdLst/>
              <a:ahLst/>
              <a:cxnLst/>
              <a:rect l="l" t="t" r="r" b="b"/>
              <a:pathLst>
                <a:path w="11527" h="10757" extrusionOk="0">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24"/>
            <p:cNvSpPr/>
            <p:nvPr/>
          </p:nvSpPr>
          <p:spPr>
            <a:xfrm>
              <a:off x="932175" y="3950325"/>
              <a:ext cx="233075" cy="203150"/>
            </a:xfrm>
            <a:custGeom>
              <a:avLst/>
              <a:gdLst/>
              <a:ahLst/>
              <a:cxnLst/>
              <a:rect l="l" t="t" r="r" b="b"/>
              <a:pathLst>
                <a:path w="9323" h="8126" extrusionOk="0">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24"/>
            <p:cNvSpPr/>
            <p:nvPr/>
          </p:nvSpPr>
          <p:spPr>
            <a:xfrm>
              <a:off x="979450" y="3982750"/>
              <a:ext cx="131400" cy="144775"/>
            </a:xfrm>
            <a:custGeom>
              <a:avLst/>
              <a:gdLst/>
              <a:ahLst/>
              <a:cxnLst/>
              <a:rect l="l" t="t" r="r" b="b"/>
              <a:pathLst>
                <a:path w="5256" h="5791" extrusionOk="0">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4" name="Google Shape;1234;p24"/>
          <p:cNvGrpSpPr/>
          <p:nvPr/>
        </p:nvGrpSpPr>
        <p:grpSpPr>
          <a:xfrm>
            <a:off x="4572003" y="3794252"/>
            <a:ext cx="4570263" cy="2675285"/>
            <a:chOff x="2256275" y="1054425"/>
            <a:chExt cx="1212400" cy="709700"/>
          </a:xfrm>
        </p:grpSpPr>
        <p:sp>
          <p:nvSpPr>
            <p:cNvPr id="1235" name="Google Shape;1235;p24"/>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24"/>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7" name="Google Shape;1237;p24"/>
          <p:cNvGrpSpPr/>
          <p:nvPr/>
        </p:nvGrpSpPr>
        <p:grpSpPr>
          <a:xfrm>
            <a:off x="-1287099" y="-11"/>
            <a:ext cx="4570262" cy="2674788"/>
            <a:chOff x="2256275" y="1054425"/>
            <a:chExt cx="1212625" cy="709700"/>
          </a:xfrm>
        </p:grpSpPr>
        <p:sp>
          <p:nvSpPr>
            <p:cNvPr id="1238" name="Google Shape;1238;p24"/>
            <p:cNvSpPr/>
            <p:nvPr/>
          </p:nvSpPr>
          <p:spPr>
            <a:xfrm>
              <a:off x="2256275" y="1054425"/>
              <a:ext cx="1212625" cy="699875"/>
            </a:xfrm>
            <a:custGeom>
              <a:avLst/>
              <a:gdLst/>
              <a:ahLst/>
              <a:cxnLst/>
              <a:rect l="l" t="t" r="r" b="b"/>
              <a:pathLst>
                <a:path w="48505" h="27995" extrusionOk="0">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24"/>
            <p:cNvSpPr/>
            <p:nvPr/>
          </p:nvSpPr>
          <p:spPr>
            <a:xfrm>
              <a:off x="3031300" y="1292625"/>
              <a:ext cx="19200" cy="72050"/>
            </a:xfrm>
            <a:custGeom>
              <a:avLst/>
              <a:gdLst/>
              <a:ahLst/>
              <a:cxnLst/>
              <a:rect l="l" t="t" r="r" b="b"/>
              <a:pathLst>
                <a:path w="768" h="2882" extrusionOk="0">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24"/>
            <p:cNvSpPr/>
            <p:nvPr/>
          </p:nvSpPr>
          <p:spPr>
            <a:xfrm>
              <a:off x="3004750" y="1292625"/>
              <a:ext cx="6500" cy="87675"/>
            </a:xfrm>
            <a:custGeom>
              <a:avLst/>
              <a:gdLst/>
              <a:ahLst/>
              <a:cxnLst/>
              <a:rect l="l" t="t" r="r" b="b"/>
              <a:pathLst>
                <a:path w="260" h="3507" extrusionOk="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24"/>
            <p:cNvSpPr/>
            <p:nvPr/>
          </p:nvSpPr>
          <p:spPr>
            <a:xfrm>
              <a:off x="2861800" y="1083650"/>
              <a:ext cx="49075" cy="191600"/>
            </a:xfrm>
            <a:custGeom>
              <a:avLst/>
              <a:gdLst/>
              <a:ahLst/>
              <a:cxnLst/>
              <a:rect l="l" t="t" r="r" b="b"/>
              <a:pathLst>
                <a:path w="1963" h="7664" extrusionOk="0">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24"/>
            <p:cNvSpPr/>
            <p:nvPr/>
          </p:nvSpPr>
          <p:spPr>
            <a:xfrm>
              <a:off x="2933375" y="1159025"/>
              <a:ext cx="48875" cy="195625"/>
            </a:xfrm>
            <a:custGeom>
              <a:avLst/>
              <a:gdLst/>
              <a:ahLst/>
              <a:cxnLst/>
              <a:rect l="l" t="t" r="r" b="b"/>
              <a:pathLst>
                <a:path w="1955" h="7825" extrusionOk="0">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24"/>
            <p:cNvSpPr/>
            <p:nvPr/>
          </p:nvSpPr>
          <p:spPr>
            <a:xfrm>
              <a:off x="3190075" y="1054650"/>
              <a:ext cx="20100" cy="119350"/>
            </a:xfrm>
            <a:custGeom>
              <a:avLst/>
              <a:gdLst/>
              <a:ahLst/>
              <a:cxnLst/>
              <a:rect l="l" t="t" r="r" b="b"/>
              <a:pathLst>
                <a:path w="804" h="4774" extrusionOk="0">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24"/>
            <p:cNvSpPr/>
            <p:nvPr/>
          </p:nvSpPr>
          <p:spPr>
            <a:xfrm>
              <a:off x="3070550" y="1054650"/>
              <a:ext cx="39950" cy="143425"/>
            </a:xfrm>
            <a:custGeom>
              <a:avLst/>
              <a:gdLst/>
              <a:ahLst/>
              <a:cxnLst/>
              <a:rect l="l" t="t" r="r" b="b"/>
              <a:pathLst>
                <a:path w="1598" h="5737" extrusionOk="0">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24"/>
            <p:cNvSpPr/>
            <p:nvPr/>
          </p:nvSpPr>
          <p:spPr>
            <a:xfrm>
              <a:off x="2323625" y="1103500"/>
              <a:ext cx="49100" cy="144100"/>
            </a:xfrm>
            <a:custGeom>
              <a:avLst/>
              <a:gdLst/>
              <a:ahLst/>
              <a:cxnLst/>
              <a:rect l="l" t="t" r="r" b="b"/>
              <a:pathLst>
                <a:path w="1964" h="5764" extrusionOk="0">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4"/>
            <p:cNvSpPr/>
            <p:nvPr/>
          </p:nvSpPr>
          <p:spPr>
            <a:xfrm>
              <a:off x="2291300" y="1198725"/>
              <a:ext cx="11175" cy="120250"/>
            </a:xfrm>
            <a:custGeom>
              <a:avLst/>
              <a:gdLst/>
              <a:ahLst/>
              <a:cxnLst/>
              <a:rect l="l" t="t" r="r" b="b"/>
              <a:pathLst>
                <a:path w="447" h="4810" extrusionOk="0">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24"/>
            <p:cNvSpPr/>
            <p:nvPr/>
          </p:nvSpPr>
          <p:spPr>
            <a:xfrm>
              <a:off x="2256275" y="1198725"/>
              <a:ext cx="14975" cy="120250"/>
            </a:xfrm>
            <a:custGeom>
              <a:avLst/>
              <a:gdLst/>
              <a:ahLst/>
              <a:cxnLst/>
              <a:rect l="l" t="t" r="r" b="b"/>
              <a:pathLst>
                <a:path w="599" h="4810" extrusionOk="0">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24"/>
            <p:cNvSpPr/>
            <p:nvPr/>
          </p:nvSpPr>
          <p:spPr>
            <a:xfrm>
              <a:off x="2769900" y="1054650"/>
              <a:ext cx="49100" cy="114875"/>
            </a:xfrm>
            <a:custGeom>
              <a:avLst/>
              <a:gdLst/>
              <a:ahLst/>
              <a:cxnLst/>
              <a:rect l="l" t="t" r="r" b="b"/>
              <a:pathLst>
                <a:path w="1964" h="4595" extrusionOk="0">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24"/>
            <p:cNvSpPr/>
            <p:nvPr/>
          </p:nvSpPr>
          <p:spPr>
            <a:xfrm>
              <a:off x="2699200" y="1054650"/>
              <a:ext cx="47750" cy="39500"/>
            </a:xfrm>
            <a:custGeom>
              <a:avLst/>
              <a:gdLst/>
              <a:ahLst/>
              <a:cxnLst/>
              <a:rect l="l" t="t" r="r" b="b"/>
              <a:pathLst>
                <a:path w="1910" h="1580" extrusionOk="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24"/>
            <p:cNvSpPr/>
            <p:nvPr/>
          </p:nvSpPr>
          <p:spPr>
            <a:xfrm>
              <a:off x="2396550" y="1054650"/>
              <a:ext cx="48875" cy="110875"/>
            </a:xfrm>
            <a:custGeom>
              <a:avLst/>
              <a:gdLst/>
              <a:ahLst/>
              <a:cxnLst/>
              <a:rect l="l" t="t" r="r" b="b"/>
              <a:pathLst>
                <a:path w="1955" h="4435" extrusionOk="0">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24"/>
            <p:cNvSpPr/>
            <p:nvPr/>
          </p:nvSpPr>
          <p:spPr>
            <a:xfrm>
              <a:off x="2521450" y="1054650"/>
              <a:ext cx="48875" cy="173550"/>
            </a:xfrm>
            <a:custGeom>
              <a:avLst/>
              <a:gdLst/>
              <a:ahLst/>
              <a:cxnLst/>
              <a:rect l="l" t="t" r="r" b="b"/>
              <a:pathLst>
                <a:path w="1955" h="6942" extrusionOk="0">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24"/>
            <p:cNvSpPr/>
            <p:nvPr/>
          </p:nvSpPr>
          <p:spPr>
            <a:xfrm>
              <a:off x="2271225" y="1101500"/>
              <a:ext cx="20100" cy="642775"/>
            </a:xfrm>
            <a:custGeom>
              <a:avLst/>
              <a:gdLst/>
              <a:ahLst/>
              <a:cxnLst/>
              <a:rect l="l" t="t" r="r" b="b"/>
              <a:pathLst>
                <a:path w="804" h="25711" extrusionOk="0">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24"/>
            <p:cNvSpPr/>
            <p:nvPr/>
          </p:nvSpPr>
          <p:spPr>
            <a:xfrm>
              <a:off x="2311375" y="1307775"/>
              <a:ext cx="20075" cy="409275"/>
            </a:xfrm>
            <a:custGeom>
              <a:avLst/>
              <a:gdLst/>
              <a:ahLst/>
              <a:cxnLst/>
              <a:rect l="l" t="t" r="r" b="b"/>
              <a:pathLst>
                <a:path w="803" h="16371" extrusionOk="0">
                  <a:moveTo>
                    <a:pt x="0" y="1"/>
                  </a:moveTo>
                  <a:lnTo>
                    <a:pt x="0" y="16371"/>
                  </a:lnTo>
                  <a:lnTo>
                    <a:pt x="803" y="1582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24"/>
            <p:cNvSpPr/>
            <p:nvPr/>
          </p:nvSpPr>
          <p:spPr>
            <a:xfrm>
              <a:off x="2351500" y="1218800"/>
              <a:ext cx="20100" cy="471050"/>
            </a:xfrm>
            <a:custGeom>
              <a:avLst/>
              <a:gdLst/>
              <a:ahLst/>
              <a:cxnLst/>
              <a:rect l="l" t="t" r="r" b="b"/>
              <a:pathLst>
                <a:path w="804" h="18842" extrusionOk="0">
                  <a:moveTo>
                    <a:pt x="1" y="0"/>
                  </a:moveTo>
                  <a:lnTo>
                    <a:pt x="1" y="18842"/>
                  </a:lnTo>
                  <a:lnTo>
                    <a:pt x="804" y="18297"/>
                  </a:lnTo>
                  <a:lnTo>
                    <a:pt x="80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24"/>
            <p:cNvSpPr/>
            <p:nvPr/>
          </p:nvSpPr>
          <p:spPr>
            <a:xfrm>
              <a:off x="3129875" y="1088325"/>
              <a:ext cx="20100" cy="206550"/>
            </a:xfrm>
            <a:custGeom>
              <a:avLst/>
              <a:gdLst/>
              <a:ahLst/>
              <a:cxnLst/>
              <a:rect l="l" t="t" r="r" b="b"/>
              <a:pathLst>
                <a:path w="804" h="8262" extrusionOk="0">
                  <a:moveTo>
                    <a:pt x="0" y="1"/>
                  </a:moveTo>
                  <a:lnTo>
                    <a:pt x="0" y="8262"/>
                  </a:lnTo>
                  <a:lnTo>
                    <a:pt x="803" y="7691"/>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24"/>
            <p:cNvSpPr/>
            <p:nvPr/>
          </p:nvSpPr>
          <p:spPr>
            <a:xfrm>
              <a:off x="3170025" y="1054650"/>
              <a:ext cx="20075" cy="211675"/>
            </a:xfrm>
            <a:custGeom>
              <a:avLst/>
              <a:gdLst/>
              <a:ahLst/>
              <a:cxnLst/>
              <a:rect l="l" t="t" r="r" b="b"/>
              <a:pathLst>
                <a:path w="803" h="8467" extrusionOk="0">
                  <a:moveTo>
                    <a:pt x="0" y="1"/>
                  </a:moveTo>
                  <a:lnTo>
                    <a:pt x="0" y="8467"/>
                  </a:lnTo>
                  <a:lnTo>
                    <a:pt x="803" y="7905"/>
                  </a:lnTo>
                  <a:lnTo>
                    <a:pt x="803" y="40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24"/>
            <p:cNvSpPr/>
            <p:nvPr/>
          </p:nvSpPr>
          <p:spPr>
            <a:xfrm>
              <a:off x="3089725" y="1069825"/>
              <a:ext cx="20100" cy="253375"/>
            </a:xfrm>
            <a:custGeom>
              <a:avLst/>
              <a:gdLst/>
              <a:ahLst/>
              <a:cxnLst/>
              <a:rect l="l" t="t" r="r" b="b"/>
              <a:pathLst>
                <a:path w="804" h="10135" extrusionOk="0">
                  <a:moveTo>
                    <a:pt x="0" y="0"/>
                  </a:moveTo>
                  <a:lnTo>
                    <a:pt x="0" y="4443"/>
                  </a:lnTo>
                  <a:lnTo>
                    <a:pt x="0" y="10135"/>
                  </a:lnTo>
                  <a:lnTo>
                    <a:pt x="803" y="9572"/>
                  </a:lnTo>
                  <a:lnTo>
                    <a:pt x="803" y="4256"/>
                  </a:lnTo>
                  <a:lnTo>
                    <a:pt x="803"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24"/>
            <p:cNvSpPr/>
            <p:nvPr/>
          </p:nvSpPr>
          <p:spPr>
            <a:xfrm>
              <a:off x="3050475" y="1054650"/>
              <a:ext cx="20100" cy="296425"/>
            </a:xfrm>
            <a:custGeom>
              <a:avLst/>
              <a:gdLst/>
              <a:ahLst/>
              <a:cxnLst/>
              <a:rect l="l" t="t" r="r" b="b"/>
              <a:pathLst>
                <a:path w="804" h="11857" extrusionOk="0">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24"/>
            <p:cNvSpPr/>
            <p:nvPr/>
          </p:nvSpPr>
          <p:spPr>
            <a:xfrm>
              <a:off x="3011225" y="1153225"/>
              <a:ext cx="20100" cy="225725"/>
            </a:xfrm>
            <a:custGeom>
              <a:avLst/>
              <a:gdLst/>
              <a:ahLst/>
              <a:cxnLst/>
              <a:rect l="l" t="t" r="r" b="b"/>
              <a:pathLst>
                <a:path w="804" h="9029" extrusionOk="0">
                  <a:moveTo>
                    <a:pt x="0" y="1"/>
                  </a:moveTo>
                  <a:lnTo>
                    <a:pt x="0" y="5576"/>
                  </a:lnTo>
                  <a:lnTo>
                    <a:pt x="0" y="9029"/>
                  </a:lnTo>
                  <a:lnTo>
                    <a:pt x="803" y="8458"/>
                  </a:lnTo>
                  <a:lnTo>
                    <a:pt x="803" y="5576"/>
                  </a:lnTo>
                  <a:lnTo>
                    <a:pt x="803"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24"/>
            <p:cNvSpPr/>
            <p:nvPr/>
          </p:nvSpPr>
          <p:spPr>
            <a:xfrm>
              <a:off x="2972200" y="1284825"/>
              <a:ext cx="19875" cy="121775"/>
            </a:xfrm>
            <a:custGeom>
              <a:avLst/>
              <a:gdLst/>
              <a:ahLst/>
              <a:cxnLst/>
              <a:rect l="l" t="t" r="r" b="b"/>
              <a:pathLst>
                <a:path w="795" h="4871" extrusionOk="0">
                  <a:moveTo>
                    <a:pt x="0" y="0"/>
                  </a:moveTo>
                  <a:lnTo>
                    <a:pt x="0" y="732"/>
                  </a:lnTo>
                  <a:lnTo>
                    <a:pt x="0" y="4871"/>
                  </a:lnTo>
                  <a:lnTo>
                    <a:pt x="794" y="4309"/>
                  </a:lnTo>
                  <a:lnTo>
                    <a:pt x="79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24"/>
            <p:cNvSpPr/>
            <p:nvPr/>
          </p:nvSpPr>
          <p:spPr>
            <a:xfrm>
              <a:off x="2932925" y="1347250"/>
              <a:ext cx="19875" cy="82100"/>
            </a:xfrm>
            <a:custGeom>
              <a:avLst/>
              <a:gdLst/>
              <a:ahLst/>
              <a:cxnLst/>
              <a:rect l="l" t="t" r="r" b="b"/>
              <a:pathLst>
                <a:path w="795" h="3284" extrusionOk="0">
                  <a:moveTo>
                    <a:pt x="1" y="1"/>
                  </a:moveTo>
                  <a:lnTo>
                    <a:pt x="1" y="3159"/>
                  </a:lnTo>
                  <a:lnTo>
                    <a:pt x="286" y="3284"/>
                  </a:lnTo>
                  <a:lnTo>
                    <a:pt x="795" y="2927"/>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24"/>
            <p:cNvSpPr/>
            <p:nvPr/>
          </p:nvSpPr>
          <p:spPr>
            <a:xfrm>
              <a:off x="2893675" y="1129825"/>
              <a:ext cx="19875" cy="287950"/>
            </a:xfrm>
            <a:custGeom>
              <a:avLst/>
              <a:gdLst/>
              <a:ahLst/>
              <a:cxnLst/>
              <a:rect l="l" t="t" r="r" b="b"/>
              <a:pathLst>
                <a:path w="795" h="11518" extrusionOk="0">
                  <a:moveTo>
                    <a:pt x="1" y="0"/>
                  </a:moveTo>
                  <a:lnTo>
                    <a:pt x="1" y="3649"/>
                  </a:lnTo>
                  <a:lnTo>
                    <a:pt x="1" y="11178"/>
                  </a:lnTo>
                  <a:lnTo>
                    <a:pt x="795" y="11517"/>
                  </a:lnTo>
                  <a:lnTo>
                    <a:pt x="795"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24"/>
            <p:cNvSpPr/>
            <p:nvPr/>
          </p:nvSpPr>
          <p:spPr>
            <a:xfrm>
              <a:off x="3210150" y="1054650"/>
              <a:ext cx="20100" cy="183125"/>
            </a:xfrm>
            <a:custGeom>
              <a:avLst/>
              <a:gdLst/>
              <a:ahLst/>
              <a:cxnLst/>
              <a:rect l="l" t="t" r="r" b="b"/>
              <a:pathLst>
                <a:path w="804" h="7325" extrusionOk="0">
                  <a:moveTo>
                    <a:pt x="1" y="1"/>
                  </a:moveTo>
                  <a:lnTo>
                    <a:pt x="1" y="4086"/>
                  </a:lnTo>
                  <a:lnTo>
                    <a:pt x="1" y="7325"/>
                  </a:lnTo>
                  <a:lnTo>
                    <a:pt x="804" y="676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24"/>
            <p:cNvSpPr/>
            <p:nvPr/>
          </p:nvSpPr>
          <p:spPr>
            <a:xfrm>
              <a:off x="3250300" y="1083425"/>
              <a:ext cx="20100" cy="126025"/>
            </a:xfrm>
            <a:custGeom>
              <a:avLst/>
              <a:gdLst/>
              <a:ahLst/>
              <a:cxnLst/>
              <a:rect l="l" t="t" r="r" b="b"/>
              <a:pathLst>
                <a:path w="804" h="5041" extrusionOk="0">
                  <a:moveTo>
                    <a:pt x="1" y="0"/>
                  </a:moveTo>
                  <a:lnTo>
                    <a:pt x="1" y="5041"/>
                  </a:lnTo>
                  <a:lnTo>
                    <a:pt x="804" y="4470"/>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24"/>
            <p:cNvSpPr/>
            <p:nvPr/>
          </p:nvSpPr>
          <p:spPr>
            <a:xfrm>
              <a:off x="3290450" y="1068700"/>
              <a:ext cx="20100" cy="112200"/>
            </a:xfrm>
            <a:custGeom>
              <a:avLst/>
              <a:gdLst/>
              <a:ahLst/>
              <a:cxnLst/>
              <a:rect l="l" t="t" r="r" b="b"/>
              <a:pathLst>
                <a:path w="804" h="4488" extrusionOk="0">
                  <a:moveTo>
                    <a:pt x="0" y="1"/>
                  </a:moveTo>
                  <a:lnTo>
                    <a:pt x="0" y="4488"/>
                  </a:lnTo>
                  <a:lnTo>
                    <a:pt x="803" y="392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24"/>
            <p:cNvSpPr/>
            <p:nvPr/>
          </p:nvSpPr>
          <p:spPr>
            <a:xfrm>
              <a:off x="3330600" y="1054650"/>
              <a:ext cx="20100" cy="97725"/>
            </a:xfrm>
            <a:custGeom>
              <a:avLst/>
              <a:gdLst/>
              <a:ahLst/>
              <a:cxnLst/>
              <a:rect l="l" t="t" r="r" b="b"/>
              <a:pathLst>
                <a:path w="804" h="3909" extrusionOk="0">
                  <a:moveTo>
                    <a:pt x="0" y="1"/>
                  </a:moveTo>
                  <a:lnTo>
                    <a:pt x="0" y="3908"/>
                  </a:lnTo>
                  <a:lnTo>
                    <a:pt x="803" y="334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24"/>
            <p:cNvSpPr/>
            <p:nvPr/>
          </p:nvSpPr>
          <p:spPr>
            <a:xfrm>
              <a:off x="3370950" y="1054425"/>
              <a:ext cx="19875" cy="69625"/>
            </a:xfrm>
            <a:custGeom>
              <a:avLst/>
              <a:gdLst/>
              <a:ahLst/>
              <a:cxnLst/>
              <a:rect l="l" t="t" r="r" b="b"/>
              <a:pathLst>
                <a:path w="795" h="2785" extrusionOk="0">
                  <a:moveTo>
                    <a:pt x="1" y="1"/>
                  </a:moveTo>
                  <a:lnTo>
                    <a:pt x="1" y="2784"/>
                  </a:lnTo>
                  <a:lnTo>
                    <a:pt x="795" y="2213"/>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24"/>
            <p:cNvSpPr/>
            <p:nvPr/>
          </p:nvSpPr>
          <p:spPr>
            <a:xfrm>
              <a:off x="3410000" y="1054425"/>
              <a:ext cx="20075" cy="41725"/>
            </a:xfrm>
            <a:custGeom>
              <a:avLst/>
              <a:gdLst/>
              <a:ahLst/>
              <a:cxnLst/>
              <a:rect l="l" t="t" r="r" b="b"/>
              <a:pathLst>
                <a:path w="803" h="1669" extrusionOk="0">
                  <a:moveTo>
                    <a:pt x="803" y="1"/>
                  </a:moveTo>
                  <a:lnTo>
                    <a:pt x="0" y="10"/>
                  </a:lnTo>
                  <a:lnTo>
                    <a:pt x="0" y="1669"/>
                  </a:lnTo>
                  <a:lnTo>
                    <a:pt x="803" y="110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24"/>
            <p:cNvSpPr/>
            <p:nvPr/>
          </p:nvSpPr>
          <p:spPr>
            <a:xfrm>
              <a:off x="2606650" y="1054650"/>
              <a:ext cx="20100" cy="462125"/>
            </a:xfrm>
            <a:custGeom>
              <a:avLst/>
              <a:gdLst/>
              <a:ahLst/>
              <a:cxnLst/>
              <a:rect l="l" t="t" r="r" b="b"/>
              <a:pathLst>
                <a:path w="804" h="18485" extrusionOk="0">
                  <a:moveTo>
                    <a:pt x="1" y="1"/>
                  </a:moveTo>
                  <a:lnTo>
                    <a:pt x="1" y="18485"/>
                  </a:lnTo>
                  <a:lnTo>
                    <a:pt x="803" y="179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24"/>
            <p:cNvSpPr/>
            <p:nvPr/>
          </p:nvSpPr>
          <p:spPr>
            <a:xfrm>
              <a:off x="2646800" y="1099250"/>
              <a:ext cx="20100" cy="390325"/>
            </a:xfrm>
            <a:custGeom>
              <a:avLst/>
              <a:gdLst/>
              <a:ahLst/>
              <a:cxnLst/>
              <a:rect l="l" t="t" r="r" b="b"/>
              <a:pathLst>
                <a:path w="804" h="15613" extrusionOk="0">
                  <a:moveTo>
                    <a:pt x="0" y="1"/>
                  </a:moveTo>
                  <a:lnTo>
                    <a:pt x="0" y="15613"/>
                  </a:lnTo>
                  <a:lnTo>
                    <a:pt x="803" y="15068"/>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24"/>
            <p:cNvSpPr/>
            <p:nvPr/>
          </p:nvSpPr>
          <p:spPr>
            <a:xfrm>
              <a:off x="2566500" y="1289725"/>
              <a:ext cx="20100" cy="254275"/>
            </a:xfrm>
            <a:custGeom>
              <a:avLst/>
              <a:gdLst/>
              <a:ahLst/>
              <a:cxnLst/>
              <a:rect l="l" t="t" r="r" b="b"/>
              <a:pathLst>
                <a:path w="804" h="10171" extrusionOk="0">
                  <a:moveTo>
                    <a:pt x="1" y="0"/>
                  </a:moveTo>
                  <a:lnTo>
                    <a:pt x="1" y="10170"/>
                  </a:lnTo>
                  <a:lnTo>
                    <a:pt x="804" y="9635"/>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24"/>
            <p:cNvSpPr/>
            <p:nvPr/>
          </p:nvSpPr>
          <p:spPr>
            <a:xfrm>
              <a:off x="2527250" y="1131150"/>
              <a:ext cx="20100" cy="439375"/>
            </a:xfrm>
            <a:custGeom>
              <a:avLst/>
              <a:gdLst/>
              <a:ahLst/>
              <a:cxnLst/>
              <a:rect l="l" t="t" r="r" b="b"/>
              <a:pathLst>
                <a:path w="804" h="17575" extrusionOk="0">
                  <a:moveTo>
                    <a:pt x="1" y="1"/>
                  </a:moveTo>
                  <a:lnTo>
                    <a:pt x="1" y="2293"/>
                  </a:lnTo>
                  <a:lnTo>
                    <a:pt x="1" y="17575"/>
                  </a:lnTo>
                  <a:lnTo>
                    <a:pt x="804" y="17040"/>
                  </a:lnTo>
                  <a:lnTo>
                    <a:pt x="804" y="3881"/>
                  </a:lnTo>
                  <a:lnTo>
                    <a:pt x="804"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24"/>
            <p:cNvSpPr/>
            <p:nvPr/>
          </p:nvSpPr>
          <p:spPr>
            <a:xfrm>
              <a:off x="2488000" y="1300425"/>
              <a:ext cx="20100" cy="296875"/>
            </a:xfrm>
            <a:custGeom>
              <a:avLst/>
              <a:gdLst/>
              <a:ahLst/>
              <a:cxnLst/>
              <a:rect l="l" t="t" r="r" b="b"/>
              <a:pathLst>
                <a:path w="804" h="11875" extrusionOk="0">
                  <a:moveTo>
                    <a:pt x="1" y="1"/>
                  </a:moveTo>
                  <a:lnTo>
                    <a:pt x="1" y="11874"/>
                  </a:lnTo>
                  <a:lnTo>
                    <a:pt x="803" y="1133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24"/>
            <p:cNvSpPr/>
            <p:nvPr/>
          </p:nvSpPr>
          <p:spPr>
            <a:xfrm>
              <a:off x="2448750" y="1387625"/>
              <a:ext cx="20100" cy="236225"/>
            </a:xfrm>
            <a:custGeom>
              <a:avLst/>
              <a:gdLst/>
              <a:ahLst/>
              <a:cxnLst/>
              <a:rect l="l" t="t" r="r" b="b"/>
              <a:pathLst>
                <a:path w="804" h="9449" extrusionOk="0">
                  <a:moveTo>
                    <a:pt x="0" y="1"/>
                  </a:moveTo>
                  <a:lnTo>
                    <a:pt x="0" y="9448"/>
                  </a:lnTo>
                  <a:lnTo>
                    <a:pt x="803" y="8904"/>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24"/>
            <p:cNvSpPr/>
            <p:nvPr/>
          </p:nvSpPr>
          <p:spPr>
            <a:xfrm>
              <a:off x="2409725" y="1355950"/>
              <a:ext cx="19875" cy="293975"/>
            </a:xfrm>
            <a:custGeom>
              <a:avLst/>
              <a:gdLst/>
              <a:ahLst/>
              <a:cxnLst/>
              <a:rect l="l" t="t" r="r" b="b"/>
              <a:pathLst>
                <a:path w="795" h="11759" extrusionOk="0">
                  <a:moveTo>
                    <a:pt x="0" y="1"/>
                  </a:moveTo>
                  <a:lnTo>
                    <a:pt x="0" y="11759"/>
                  </a:lnTo>
                  <a:lnTo>
                    <a:pt x="27" y="11759"/>
                  </a:lnTo>
                  <a:lnTo>
                    <a:pt x="794" y="11241"/>
                  </a:lnTo>
                  <a:lnTo>
                    <a:pt x="79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24"/>
            <p:cNvSpPr/>
            <p:nvPr/>
          </p:nvSpPr>
          <p:spPr>
            <a:xfrm>
              <a:off x="2686950" y="1166600"/>
              <a:ext cx="20075" cy="295775"/>
            </a:xfrm>
            <a:custGeom>
              <a:avLst/>
              <a:gdLst/>
              <a:ahLst/>
              <a:cxnLst/>
              <a:rect l="l" t="t" r="r" b="b"/>
              <a:pathLst>
                <a:path w="803" h="11831" extrusionOk="0">
                  <a:moveTo>
                    <a:pt x="0" y="1"/>
                  </a:moveTo>
                  <a:lnTo>
                    <a:pt x="0" y="11830"/>
                  </a:lnTo>
                  <a:lnTo>
                    <a:pt x="803" y="112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24"/>
            <p:cNvSpPr/>
            <p:nvPr/>
          </p:nvSpPr>
          <p:spPr>
            <a:xfrm>
              <a:off x="2727075" y="1316475"/>
              <a:ext cx="20100" cy="118675"/>
            </a:xfrm>
            <a:custGeom>
              <a:avLst/>
              <a:gdLst/>
              <a:ahLst/>
              <a:cxnLst/>
              <a:rect l="l" t="t" r="r" b="b"/>
              <a:pathLst>
                <a:path w="804" h="4747" extrusionOk="0">
                  <a:moveTo>
                    <a:pt x="1" y="1"/>
                  </a:moveTo>
                  <a:lnTo>
                    <a:pt x="1" y="4747"/>
                  </a:lnTo>
                  <a:lnTo>
                    <a:pt x="804" y="420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24"/>
            <p:cNvSpPr/>
            <p:nvPr/>
          </p:nvSpPr>
          <p:spPr>
            <a:xfrm>
              <a:off x="2767225" y="1274325"/>
              <a:ext cx="20100" cy="133625"/>
            </a:xfrm>
            <a:custGeom>
              <a:avLst/>
              <a:gdLst/>
              <a:ahLst/>
              <a:cxnLst/>
              <a:rect l="l" t="t" r="r" b="b"/>
              <a:pathLst>
                <a:path w="804" h="5345" extrusionOk="0">
                  <a:moveTo>
                    <a:pt x="1" y="1"/>
                  </a:moveTo>
                  <a:lnTo>
                    <a:pt x="1" y="5344"/>
                  </a:lnTo>
                  <a:lnTo>
                    <a:pt x="804" y="4800"/>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24"/>
            <p:cNvSpPr/>
            <p:nvPr/>
          </p:nvSpPr>
          <p:spPr>
            <a:xfrm>
              <a:off x="2807375" y="1192925"/>
              <a:ext cx="20100" cy="187825"/>
            </a:xfrm>
            <a:custGeom>
              <a:avLst/>
              <a:gdLst/>
              <a:ahLst/>
              <a:cxnLst/>
              <a:rect l="l" t="t" r="r" b="b"/>
              <a:pathLst>
                <a:path w="804" h="7513" extrusionOk="0">
                  <a:moveTo>
                    <a:pt x="0" y="1"/>
                  </a:moveTo>
                  <a:lnTo>
                    <a:pt x="0" y="7512"/>
                  </a:lnTo>
                  <a:lnTo>
                    <a:pt x="322" y="7298"/>
                  </a:lnTo>
                  <a:lnTo>
                    <a:pt x="803" y="7503"/>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24"/>
            <p:cNvSpPr/>
            <p:nvPr/>
          </p:nvSpPr>
          <p:spPr>
            <a:xfrm>
              <a:off x="2847525" y="1276775"/>
              <a:ext cx="20100" cy="121150"/>
            </a:xfrm>
            <a:custGeom>
              <a:avLst/>
              <a:gdLst/>
              <a:ahLst/>
              <a:cxnLst/>
              <a:rect l="l" t="t" r="r" b="b"/>
              <a:pathLst>
                <a:path w="804" h="4846" extrusionOk="0">
                  <a:moveTo>
                    <a:pt x="0" y="1"/>
                  </a:moveTo>
                  <a:lnTo>
                    <a:pt x="0" y="4497"/>
                  </a:lnTo>
                  <a:lnTo>
                    <a:pt x="803" y="4845"/>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24"/>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24"/>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3" name="Google Shape;1283;p24"/>
          <p:cNvGrpSpPr/>
          <p:nvPr/>
        </p:nvGrpSpPr>
        <p:grpSpPr>
          <a:xfrm flipH="1">
            <a:off x="-288358" y="3693625"/>
            <a:ext cx="3106059" cy="2956030"/>
            <a:chOff x="6037942" y="4208000"/>
            <a:chExt cx="3106059" cy="2956030"/>
          </a:xfrm>
        </p:grpSpPr>
        <p:sp>
          <p:nvSpPr>
            <p:cNvPr id="1284" name="Google Shape;1284;p24"/>
            <p:cNvSpPr/>
            <p:nvPr/>
          </p:nvSpPr>
          <p:spPr>
            <a:xfrm>
              <a:off x="6325489" y="5386564"/>
              <a:ext cx="88302" cy="1159170"/>
            </a:xfrm>
            <a:custGeom>
              <a:avLst/>
              <a:gdLst/>
              <a:ahLst/>
              <a:cxnLst/>
              <a:rect l="l" t="t" r="r" b="b"/>
              <a:pathLst>
                <a:path w="893" h="11723" extrusionOk="0">
                  <a:moveTo>
                    <a:pt x="1" y="0"/>
                  </a:moveTo>
                  <a:lnTo>
                    <a:pt x="170" y="11722"/>
                  </a:lnTo>
                  <a:lnTo>
                    <a:pt x="893" y="11722"/>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24"/>
            <p:cNvSpPr/>
            <p:nvPr/>
          </p:nvSpPr>
          <p:spPr>
            <a:xfrm>
              <a:off x="6470152" y="5063618"/>
              <a:ext cx="72481" cy="1245690"/>
            </a:xfrm>
            <a:custGeom>
              <a:avLst/>
              <a:gdLst/>
              <a:ahLst/>
              <a:cxnLst/>
              <a:rect l="l" t="t" r="r" b="b"/>
              <a:pathLst>
                <a:path w="733" h="12598" extrusionOk="0">
                  <a:moveTo>
                    <a:pt x="1" y="1"/>
                  </a:moveTo>
                  <a:lnTo>
                    <a:pt x="1" y="12597"/>
                  </a:lnTo>
                  <a:lnTo>
                    <a:pt x="732" y="12597"/>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24"/>
            <p:cNvSpPr/>
            <p:nvPr/>
          </p:nvSpPr>
          <p:spPr>
            <a:xfrm>
              <a:off x="6179936" y="5319522"/>
              <a:ext cx="72481" cy="1318763"/>
            </a:xfrm>
            <a:custGeom>
              <a:avLst/>
              <a:gdLst/>
              <a:ahLst/>
              <a:cxnLst/>
              <a:rect l="l" t="t" r="r" b="b"/>
              <a:pathLst>
                <a:path w="733" h="13337" extrusionOk="0">
                  <a:moveTo>
                    <a:pt x="1" y="0"/>
                  </a:moveTo>
                  <a:lnTo>
                    <a:pt x="1"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24"/>
            <p:cNvSpPr/>
            <p:nvPr/>
          </p:nvSpPr>
          <p:spPr>
            <a:xfrm>
              <a:off x="6037942" y="5337123"/>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24"/>
            <p:cNvSpPr/>
            <p:nvPr/>
          </p:nvSpPr>
          <p:spPr>
            <a:xfrm>
              <a:off x="6615705" y="5180100"/>
              <a:ext cx="72481" cy="1372652"/>
            </a:xfrm>
            <a:custGeom>
              <a:avLst/>
              <a:gdLst/>
              <a:ahLst/>
              <a:cxnLst/>
              <a:rect l="l" t="t" r="r" b="b"/>
              <a:pathLst>
                <a:path w="733" h="13882" extrusionOk="0">
                  <a:moveTo>
                    <a:pt x="1" y="1"/>
                  </a:moveTo>
                  <a:lnTo>
                    <a:pt x="1"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24"/>
            <p:cNvSpPr/>
            <p:nvPr/>
          </p:nvSpPr>
          <p:spPr>
            <a:xfrm>
              <a:off x="6761259" y="5368864"/>
              <a:ext cx="71591" cy="1125650"/>
            </a:xfrm>
            <a:custGeom>
              <a:avLst/>
              <a:gdLst/>
              <a:ahLst/>
              <a:cxnLst/>
              <a:rect l="l" t="t" r="r" b="b"/>
              <a:pathLst>
                <a:path w="724" h="11384" extrusionOk="0">
                  <a:moveTo>
                    <a:pt x="1" y="1"/>
                  </a:moveTo>
                  <a:lnTo>
                    <a:pt x="1" y="11384"/>
                  </a:lnTo>
                  <a:lnTo>
                    <a:pt x="723" y="11384"/>
                  </a:lnTo>
                  <a:lnTo>
                    <a:pt x="723"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24"/>
            <p:cNvSpPr/>
            <p:nvPr/>
          </p:nvSpPr>
          <p:spPr>
            <a:xfrm>
              <a:off x="6905922" y="5185440"/>
              <a:ext cx="72481" cy="1237681"/>
            </a:xfrm>
            <a:custGeom>
              <a:avLst/>
              <a:gdLst/>
              <a:ahLst/>
              <a:cxnLst/>
              <a:rect l="l" t="t" r="r" b="b"/>
              <a:pathLst>
                <a:path w="733" h="12517" extrusionOk="0">
                  <a:moveTo>
                    <a:pt x="1" y="0"/>
                  </a:moveTo>
                  <a:lnTo>
                    <a:pt x="1" y="12516"/>
                  </a:lnTo>
                  <a:lnTo>
                    <a:pt x="732" y="1251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24"/>
            <p:cNvSpPr/>
            <p:nvPr/>
          </p:nvSpPr>
          <p:spPr>
            <a:xfrm>
              <a:off x="7051475" y="4786652"/>
              <a:ext cx="72481" cy="1602944"/>
            </a:xfrm>
            <a:custGeom>
              <a:avLst/>
              <a:gdLst/>
              <a:ahLst/>
              <a:cxnLst/>
              <a:rect l="l" t="t" r="r" b="b"/>
              <a:pathLst>
                <a:path w="733" h="16211" extrusionOk="0">
                  <a:moveTo>
                    <a:pt x="1" y="1"/>
                  </a:moveTo>
                  <a:lnTo>
                    <a:pt x="1" y="16210"/>
                  </a:lnTo>
                  <a:lnTo>
                    <a:pt x="732" y="16210"/>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24"/>
            <p:cNvSpPr/>
            <p:nvPr/>
          </p:nvSpPr>
          <p:spPr>
            <a:xfrm>
              <a:off x="7197028" y="4872283"/>
              <a:ext cx="71591" cy="1627565"/>
            </a:xfrm>
            <a:custGeom>
              <a:avLst/>
              <a:gdLst/>
              <a:ahLst/>
              <a:cxnLst/>
              <a:rect l="l" t="t" r="r" b="b"/>
              <a:pathLst>
                <a:path w="724" h="16460" extrusionOk="0">
                  <a:moveTo>
                    <a:pt x="1" y="0"/>
                  </a:moveTo>
                  <a:lnTo>
                    <a:pt x="1" y="16459"/>
                  </a:lnTo>
                  <a:lnTo>
                    <a:pt x="723" y="16459"/>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24"/>
            <p:cNvSpPr/>
            <p:nvPr/>
          </p:nvSpPr>
          <p:spPr>
            <a:xfrm>
              <a:off x="7625777" y="5386564"/>
              <a:ext cx="89192" cy="1159170"/>
            </a:xfrm>
            <a:custGeom>
              <a:avLst/>
              <a:gdLst/>
              <a:ahLst/>
              <a:cxnLst/>
              <a:rect l="l" t="t" r="r" b="b"/>
              <a:pathLst>
                <a:path w="902" h="11723" extrusionOk="0">
                  <a:moveTo>
                    <a:pt x="0" y="0"/>
                  </a:moveTo>
                  <a:lnTo>
                    <a:pt x="170" y="11722"/>
                  </a:lnTo>
                  <a:lnTo>
                    <a:pt x="901" y="11722"/>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24"/>
            <p:cNvSpPr/>
            <p:nvPr/>
          </p:nvSpPr>
          <p:spPr>
            <a:xfrm>
              <a:off x="7771330" y="5180990"/>
              <a:ext cx="71492" cy="1245591"/>
            </a:xfrm>
            <a:custGeom>
              <a:avLst/>
              <a:gdLst/>
              <a:ahLst/>
              <a:cxnLst/>
              <a:rect l="l" t="t" r="r" b="b"/>
              <a:pathLst>
                <a:path w="723" h="12597" extrusionOk="0">
                  <a:moveTo>
                    <a:pt x="0" y="0"/>
                  </a:moveTo>
                  <a:lnTo>
                    <a:pt x="0" y="12597"/>
                  </a:lnTo>
                  <a:lnTo>
                    <a:pt x="723" y="12597"/>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24"/>
            <p:cNvSpPr/>
            <p:nvPr/>
          </p:nvSpPr>
          <p:spPr>
            <a:xfrm>
              <a:off x="7480224" y="5319522"/>
              <a:ext cx="72382" cy="1318763"/>
            </a:xfrm>
            <a:custGeom>
              <a:avLst/>
              <a:gdLst/>
              <a:ahLst/>
              <a:cxnLst/>
              <a:rect l="l" t="t" r="r" b="b"/>
              <a:pathLst>
                <a:path w="732" h="13337" extrusionOk="0">
                  <a:moveTo>
                    <a:pt x="0" y="0"/>
                  </a:moveTo>
                  <a:lnTo>
                    <a:pt x="0"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24"/>
            <p:cNvSpPr/>
            <p:nvPr/>
          </p:nvSpPr>
          <p:spPr>
            <a:xfrm>
              <a:off x="7338132" y="5337123"/>
              <a:ext cx="72481" cy="1826907"/>
            </a:xfrm>
            <a:custGeom>
              <a:avLst/>
              <a:gdLst/>
              <a:ahLst/>
              <a:cxnLst/>
              <a:rect l="l" t="t" r="r" b="b"/>
              <a:pathLst>
                <a:path w="733" h="18476" extrusionOk="0">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24"/>
            <p:cNvSpPr/>
            <p:nvPr/>
          </p:nvSpPr>
          <p:spPr>
            <a:xfrm>
              <a:off x="7915994" y="5424435"/>
              <a:ext cx="72382" cy="1372652"/>
            </a:xfrm>
            <a:custGeom>
              <a:avLst/>
              <a:gdLst/>
              <a:ahLst/>
              <a:cxnLst/>
              <a:rect l="l" t="t" r="r" b="b"/>
              <a:pathLst>
                <a:path w="732" h="13882" extrusionOk="0">
                  <a:moveTo>
                    <a:pt x="0" y="1"/>
                  </a:moveTo>
                  <a:lnTo>
                    <a:pt x="0"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24"/>
            <p:cNvSpPr/>
            <p:nvPr/>
          </p:nvSpPr>
          <p:spPr>
            <a:xfrm>
              <a:off x="8061547" y="5065398"/>
              <a:ext cx="72382" cy="1362072"/>
            </a:xfrm>
            <a:custGeom>
              <a:avLst/>
              <a:gdLst/>
              <a:ahLst/>
              <a:cxnLst/>
              <a:rect l="l" t="t" r="r" b="b"/>
              <a:pathLst>
                <a:path w="732" h="13775" extrusionOk="0">
                  <a:moveTo>
                    <a:pt x="0" y="1"/>
                  </a:moveTo>
                  <a:lnTo>
                    <a:pt x="0" y="13775"/>
                  </a:lnTo>
                  <a:lnTo>
                    <a:pt x="732" y="13775"/>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24"/>
            <p:cNvSpPr/>
            <p:nvPr/>
          </p:nvSpPr>
          <p:spPr>
            <a:xfrm>
              <a:off x="8207100" y="4904914"/>
              <a:ext cx="71492" cy="1238571"/>
            </a:xfrm>
            <a:custGeom>
              <a:avLst/>
              <a:gdLst/>
              <a:ahLst/>
              <a:cxnLst/>
              <a:rect l="l" t="t" r="r" b="b"/>
              <a:pathLst>
                <a:path w="723" h="12526" extrusionOk="0">
                  <a:moveTo>
                    <a:pt x="0" y="0"/>
                  </a:moveTo>
                  <a:lnTo>
                    <a:pt x="0" y="12525"/>
                  </a:lnTo>
                  <a:lnTo>
                    <a:pt x="723" y="12525"/>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24"/>
            <p:cNvSpPr/>
            <p:nvPr/>
          </p:nvSpPr>
          <p:spPr>
            <a:xfrm>
              <a:off x="8351763" y="5108609"/>
              <a:ext cx="72382" cy="1034878"/>
            </a:xfrm>
            <a:custGeom>
              <a:avLst/>
              <a:gdLst/>
              <a:ahLst/>
              <a:cxnLst/>
              <a:rect l="l" t="t" r="r" b="b"/>
              <a:pathLst>
                <a:path w="732" h="10466" extrusionOk="0">
                  <a:moveTo>
                    <a:pt x="0" y="1"/>
                  </a:moveTo>
                  <a:lnTo>
                    <a:pt x="0" y="10465"/>
                  </a:lnTo>
                  <a:lnTo>
                    <a:pt x="732" y="10465"/>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24"/>
            <p:cNvSpPr/>
            <p:nvPr/>
          </p:nvSpPr>
          <p:spPr>
            <a:xfrm>
              <a:off x="8497317" y="4872283"/>
              <a:ext cx="72382" cy="1863987"/>
            </a:xfrm>
            <a:custGeom>
              <a:avLst/>
              <a:gdLst/>
              <a:ahLst/>
              <a:cxnLst/>
              <a:rect l="l" t="t" r="r" b="b"/>
              <a:pathLst>
                <a:path w="732" h="18851" extrusionOk="0">
                  <a:moveTo>
                    <a:pt x="0" y="0"/>
                  </a:moveTo>
                  <a:lnTo>
                    <a:pt x="0" y="18850"/>
                  </a:lnTo>
                  <a:lnTo>
                    <a:pt x="732" y="18850"/>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24"/>
            <p:cNvSpPr/>
            <p:nvPr/>
          </p:nvSpPr>
          <p:spPr>
            <a:xfrm>
              <a:off x="8925967" y="4997467"/>
              <a:ext cx="72481" cy="1758185"/>
            </a:xfrm>
            <a:custGeom>
              <a:avLst/>
              <a:gdLst/>
              <a:ahLst/>
              <a:cxnLst/>
              <a:rect l="l" t="t" r="r" b="b"/>
              <a:pathLst>
                <a:path w="733" h="17781" extrusionOk="0">
                  <a:moveTo>
                    <a:pt x="1" y="1"/>
                  </a:moveTo>
                  <a:lnTo>
                    <a:pt x="1" y="17780"/>
                  </a:lnTo>
                  <a:lnTo>
                    <a:pt x="732" y="17780"/>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24"/>
            <p:cNvSpPr/>
            <p:nvPr/>
          </p:nvSpPr>
          <p:spPr>
            <a:xfrm>
              <a:off x="9071520" y="4253881"/>
              <a:ext cx="72481" cy="1813756"/>
            </a:xfrm>
            <a:custGeom>
              <a:avLst/>
              <a:gdLst/>
              <a:ahLst/>
              <a:cxnLst/>
              <a:rect l="l" t="t" r="r" b="b"/>
              <a:pathLst>
                <a:path w="733" h="18343" extrusionOk="0">
                  <a:moveTo>
                    <a:pt x="1" y="0"/>
                  </a:moveTo>
                  <a:lnTo>
                    <a:pt x="1" y="18342"/>
                  </a:lnTo>
                  <a:lnTo>
                    <a:pt x="732" y="18342"/>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24"/>
            <p:cNvSpPr/>
            <p:nvPr/>
          </p:nvSpPr>
          <p:spPr>
            <a:xfrm>
              <a:off x="8781304" y="4208000"/>
              <a:ext cx="71591" cy="2123349"/>
            </a:xfrm>
            <a:custGeom>
              <a:avLst/>
              <a:gdLst/>
              <a:ahLst/>
              <a:cxnLst/>
              <a:rect l="l" t="t" r="r" b="b"/>
              <a:pathLst>
                <a:path w="724" h="21474" extrusionOk="0">
                  <a:moveTo>
                    <a:pt x="1" y="1"/>
                  </a:moveTo>
                  <a:lnTo>
                    <a:pt x="1" y="21473"/>
                  </a:lnTo>
                  <a:lnTo>
                    <a:pt x="723" y="21473"/>
                  </a:lnTo>
                  <a:lnTo>
                    <a:pt x="723"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24"/>
            <p:cNvSpPr/>
            <p:nvPr/>
          </p:nvSpPr>
          <p:spPr>
            <a:xfrm>
              <a:off x="8639310" y="4568817"/>
              <a:ext cx="72481" cy="1826907"/>
            </a:xfrm>
            <a:custGeom>
              <a:avLst/>
              <a:gdLst/>
              <a:ahLst/>
              <a:cxnLst/>
              <a:rect l="l" t="t" r="r" b="b"/>
              <a:pathLst>
                <a:path w="733" h="18476" extrusionOk="0">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5"/>
        <p:cNvGrpSpPr/>
        <p:nvPr/>
      </p:nvGrpSpPr>
      <p:grpSpPr>
        <a:xfrm>
          <a:off x="0" y="0"/>
          <a:ext cx="0" cy="0"/>
          <a:chOff x="0" y="0"/>
          <a:chExt cx="0" cy="0"/>
        </a:xfrm>
      </p:grpSpPr>
      <p:grpSp>
        <p:nvGrpSpPr>
          <p:cNvPr id="86" name="Google Shape;86;p3"/>
          <p:cNvGrpSpPr/>
          <p:nvPr/>
        </p:nvGrpSpPr>
        <p:grpSpPr>
          <a:xfrm rot="10800000">
            <a:off x="2743024" y="4347518"/>
            <a:ext cx="2520972" cy="3082298"/>
            <a:chOff x="0" y="4208000"/>
            <a:chExt cx="2238079" cy="2736415"/>
          </a:xfrm>
        </p:grpSpPr>
        <p:sp>
          <p:nvSpPr>
            <p:cNvPr id="87" name="Google Shape;87;p3"/>
            <p:cNvSpPr/>
            <p:nvPr/>
          </p:nvSpPr>
          <p:spPr>
            <a:xfrm>
              <a:off x="1720138" y="5167740"/>
              <a:ext cx="88302" cy="1159170"/>
            </a:xfrm>
            <a:custGeom>
              <a:avLst/>
              <a:gdLst/>
              <a:ahLst/>
              <a:cxnLst/>
              <a:rect l="l" t="t" r="r" b="b"/>
              <a:pathLst>
                <a:path w="893" h="11723" extrusionOk="0">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1591395" y="4999246"/>
              <a:ext cx="72382" cy="1244800"/>
            </a:xfrm>
            <a:custGeom>
              <a:avLst/>
              <a:gdLst/>
              <a:ahLst/>
              <a:cxnLst/>
              <a:rect l="l" t="t" r="r" b="b"/>
              <a:pathLst>
                <a:path w="732" h="12589" extrusionOk="0">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1881611" y="5289462"/>
              <a:ext cx="72382" cy="1318861"/>
            </a:xfrm>
            <a:custGeom>
              <a:avLst/>
              <a:gdLst/>
              <a:ahLst/>
              <a:cxnLst/>
              <a:rect l="l" t="t" r="r" b="b"/>
              <a:pathLst>
                <a:path w="732" h="13338" extrusionOk="0">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2023605" y="5118398"/>
              <a:ext cx="72481" cy="1826017"/>
            </a:xfrm>
            <a:custGeom>
              <a:avLst/>
              <a:gdLst/>
              <a:ahLst/>
              <a:cxnLst/>
              <a:rect l="l" t="t" r="r" b="b"/>
              <a:pathLst>
                <a:path w="733" h="18467" extrusionOk="0">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2165598" y="5401495"/>
              <a:ext cx="72481" cy="645785"/>
            </a:xfrm>
            <a:custGeom>
              <a:avLst/>
              <a:gdLst/>
              <a:ahLst/>
              <a:cxnLst/>
              <a:rect l="l" t="t" r="r" b="b"/>
              <a:pathLst>
                <a:path w="733" h="6531" extrusionOk="0">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1445842" y="5162499"/>
              <a:ext cx="72382" cy="1372652"/>
            </a:xfrm>
            <a:custGeom>
              <a:avLst/>
              <a:gdLst/>
              <a:ahLst/>
              <a:cxnLst/>
              <a:rect l="l" t="t" r="r" b="b"/>
              <a:pathLst>
                <a:path w="732" h="13882" extrusionOk="0">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a:off x="1301178" y="5286002"/>
              <a:ext cx="71492" cy="1125650"/>
            </a:xfrm>
            <a:custGeom>
              <a:avLst/>
              <a:gdLst/>
              <a:ahLst/>
              <a:cxnLst/>
              <a:rect l="l" t="t" r="r" b="b"/>
              <a:pathLst>
                <a:path w="723" h="11384" extrusionOk="0">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3"/>
            <p:cNvSpPr/>
            <p:nvPr/>
          </p:nvSpPr>
          <p:spPr>
            <a:xfrm>
              <a:off x="1155625" y="4965726"/>
              <a:ext cx="72382" cy="1237681"/>
            </a:xfrm>
            <a:custGeom>
              <a:avLst/>
              <a:gdLst/>
              <a:ahLst/>
              <a:cxnLst/>
              <a:rect l="l" t="t" r="r" b="b"/>
              <a:pathLst>
                <a:path w="732" h="12517" extrusionOk="0">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
            <p:cNvSpPr/>
            <p:nvPr/>
          </p:nvSpPr>
          <p:spPr>
            <a:xfrm>
              <a:off x="1010072" y="4768161"/>
              <a:ext cx="72382" cy="1602845"/>
            </a:xfrm>
            <a:custGeom>
              <a:avLst/>
              <a:gdLst/>
              <a:ahLst/>
              <a:cxnLst/>
              <a:rect l="l" t="t" r="r" b="b"/>
              <a:pathLst>
                <a:path w="732" h="16210" extrusionOk="0">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865409" y="4652569"/>
              <a:ext cx="72382" cy="1627565"/>
            </a:xfrm>
            <a:custGeom>
              <a:avLst/>
              <a:gdLst/>
              <a:ahLst/>
              <a:cxnLst/>
              <a:rect l="l" t="t" r="r" b="b"/>
              <a:pathLst>
                <a:path w="732" h="16460" extrusionOk="0">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a:off x="419059" y="5167740"/>
              <a:ext cx="89192" cy="1159170"/>
            </a:xfrm>
            <a:custGeom>
              <a:avLst/>
              <a:gdLst/>
              <a:ahLst/>
              <a:cxnLst/>
              <a:rect l="l" t="t" r="r" b="b"/>
              <a:pathLst>
                <a:path w="902" h="11723" extrusionOk="0">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291106" y="4470035"/>
              <a:ext cx="71591" cy="1599285"/>
            </a:xfrm>
            <a:custGeom>
              <a:avLst/>
              <a:gdLst/>
              <a:ahLst/>
              <a:cxnLst/>
              <a:rect l="l" t="t" r="r" b="b"/>
              <a:pathLst>
                <a:path w="724" h="16174" extrusionOk="0">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581323" y="5100698"/>
              <a:ext cx="72481" cy="1318861"/>
            </a:xfrm>
            <a:custGeom>
              <a:avLst/>
              <a:gdLst/>
              <a:ahLst/>
              <a:cxnLst/>
              <a:rect l="l" t="t" r="r" b="b"/>
              <a:pathLst>
                <a:path w="733" h="13338" extrusionOk="0">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a:off x="723415" y="4934875"/>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3"/>
            <p:cNvSpPr/>
            <p:nvPr/>
          </p:nvSpPr>
          <p:spPr>
            <a:xfrm>
              <a:off x="145553" y="4470035"/>
              <a:ext cx="72481" cy="1727236"/>
            </a:xfrm>
            <a:custGeom>
              <a:avLst/>
              <a:gdLst/>
              <a:ahLst/>
              <a:cxnLst/>
              <a:rect l="l" t="t" r="r" b="b"/>
              <a:pathLst>
                <a:path w="733" h="17468" extrusionOk="0">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a:off x="0" y="4208000"/>
              <a:ext cx="72481" cy="1715766"/>
            </a:xfrm>
            <a:custGeom>
              <a:avLst/>
              <a:gdLst/>
              <a:ahLst/>
              <a:cxnLst/>
              <a:rect l="l" t="t" r="r" b="b"/>
              <a:pathLst>
                <a:path w="733" h="17352" extrusionOk="0">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 name="Google Shape;103;p3"/>
          <p:cNvGrpSpPr/>
          <p:nvPr/>
        </p:nvGrpSpPr>
        <p:grpSpPr>
          <a:xfrm rot="10800000">
            <a:off x="5745449" y="-1893482"/>
            <a:ext cx="2520972" cy="3082298"/>
            <a:chOff x="0" y="4208000"/>
            <a:chExt cx="2238079" cy="2736415"/>
          </a:xfrm>
        </p:grpSpPr>
        <p:sp>
          <p:nvSpPr>
            <p:cNvPr id="104" name="Google Shape;104;p3"/>
            <p:cNvSpPr/>
            <p:nvPr/>
          </p:nvSpPr>
          <p:spPr>
            <a:xfrm>
              <a:off x="1720138" y="5167740"/>
              <a:ext cx="88302" cy="1159170"/>
            </a:xfrm>
            <a:custGeom>
              <a:avLst/>
              <a:gdLst/>
              <a:ahLst/>
              <a:cxnLst/>
              <a:rect l="l" t="t" r="r" b="b"/>
              <a:pathLst>
                <a:path w="893" h="11723" extrusionOk="0">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3"/>
            <p:cNvSpPr/>
            <p:nvPr/>
          </p:nvSpPr>
          <p:spPr>
            <a:xfrm>
              <a:off x="1591395" y="4999246"/>
              <a:ext cx="72382" cy="1244800"/>
            </a:xfrm>
            <a:custGeom>
              <a:avLst/>
              <a:gdLst/>
              <a:ahLst/>
              <a:cxnLst/>
              <a:rect l="l" t="t" r="r" b="b"/>
              <a:pathLst>
                <a:path w="732" h="12589" extrusionOk="0">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1881611" y="5289462"/>
              <a:ext cx="72382" cy="1318861"/>
            </a:xfrm>
            <a:custGeom>
              <a:avLst/>
              <a:gdLst/>
              <a:ahLst/>
              <a:cxnLst/>
              <a:rect l="l" t="t" r="r" b="b"/>
              <a:pathLst>
                <a:path w="732" h="13338" extrusionOk="0">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a:off x="2023605" y="5118398"/>
              <a:ext cx="72481" cy="1826017"/>
            </a:xfrm>
            <a:custGeom>
              <a:avLst/>
              <a:gdLst/>
              <a:ahLst/>
              <a:cxnLst/>
              <a:rect l="l" t="t" r="r" b="b"/>
              <a:pathLst>
                <a:path w="733" h="18467" extrusionOk="0">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
            <p:cNvSpPr/>
            <p:nvPr/>
          </p:nvSpPr>
          <p:spPr>
            <a:xfrm>
              <a:off x="2165598" y="5401495"/>
              <a:ext cx="72481" cy="645785"/>
            </a:xfrm>
            <a:custGeom>
              <a:avLst/>
              <a:gdLst/>
              <a:ahLst/>
              <a:cxnLst/>
              <a:rect l="l" t="t" r="r" b="b"/>
              <a:pathLst>
                <a:path w="733" h="6531" extrusionOk="0">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a:off x="1445842" y="5162499"/>
              <a:ext cx="72382" cy="1372652"/>
            </a:xfrm>
            <a:custGeom>
              <a:avLst/>
              <a:gdLst/>
              <a:ahLst/>
              <a:cxnLst/>
              <a:rect l="l" t="t" r="r" b="b"/>
              <a:pathLst>
                <a:path w="732" h="13882" extrusionOk="0">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1301178" y="5286002"/>
              <a:ext cx="71492" cy="1125650"/>
            </a:xfrm>
            <a:custGeom>
              <a:avLst/>
              <a:gdLst/>
              <a:ahLst/>
              <a:cxnLst/>
              <a:rect l="l" t="t" r="r" b="b"/>
              <a:pathLst>
                <a:path w="723" h="11384" extrusionOk="0">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1155625" y="4965726"/>
              <a:ext cx="72382" cy="1237681"/>
            </a:xfrm>
            <a:custGeom>
              <a:avLst/>
              <a:gdLst/>
              <a:ahLst/>
              <a:cxnLst/>
              <a:rect l="l" t="t" r="r" b="b"/>
              <a:pathLst>
                <a:path w="732" h="12517" extrusionOk="0">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1010072" y="4768161"/>
              <a:ext cx="72382" cy="1602845"/>
            </a:xfrm>
            <a:custGeom>
              <a:avLst/>
              <a:gdLst/>
              <a:ahLst/>
              <a:cxnLst/>
              <a:rect l="l" t="t" r="r" b="b"/>
              <a:pathLst>
                <a:path w="732" h="16210" extrusionOk="0">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865409" y="4652569"/>
              <a:ext cx="72382" cy="1627565"/>
            </a:xfrm>
            <a:custGeom>
              <a:avLst/>
              <a:gdLst/>
              <a:ahLst/>
              <a:cxnLst/>
              <a:rect l="l" t="t" r="r" b="b"/>
              <a:pathLst>
                <a:path w="732" h="16460" extrusionOk="0">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419059" y="5167740"/>
              <a:ext cx="89192" cy="1159170"/>
            </a:xfrm>
            <a:custGeom>
              <a:avLst/>
              <a:gdLst/>
              <a:ahLst/>
              <a:cxnLst/>
              <a:rect l="l" t="t" r="r" b="b"/>
              <a:pathLst>
                <a:path w="902" h="11723" extrusionOk="0">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3"/>
            <p:cNvSpPr/>
            <p:nvPr/>
          </p:nvSpPr>
          <p:spPr>
            <a:xfrm>
              <a:off x="291106" y="4470035"/>
              <a:ext cx="71591" cy="1599285"/>
            </a:xfrm>
            <a:custGeom>
              <a:avLst/>
              <a:gdLst/>
              <a:ahLst/>
              <a:cxnLst/>
              <a:rect l="l" t="t" r="r" b="b"/>
              <a:pathLst>
                <a:path w="724" h="16174" extrusionOk="0">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3"/>
            <p:cNvSpPr/>
            <p:nvPr/>
          </p:nvSpPr>
          <p:spPr>
            <a:xfrm>
              <a:off x="581323" y="5100698"/>
              <a:ext cx="72481" cy="1318861"/>
            </a:xfrm>
            <a:custGeom>
              <a:avLst/>
              <a:gdLst/>
              <a:ahLst/>
              <a:cxnLst/>
              <a:rect l="l" t="t" r="r" b="b"/>
              <a:pathLst>
                <a:path w="733" h="13338" extrusionOk="0">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723415" y="4934875"/>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145553" y="4470035"/>
              <a:ext cx="72481" cy="1727236"/>
            </a:xfrm>
            <a:custGeom>
              <a:avLst/>
              <a:gdLst/>
              <a:ahLst/>
              <a:cxnLst/>
              <a:rect l="l" t="t" r="r" b="b"/>
              <a:pathLst>
                <a:path w="733" h="17468" extrusionOk="0">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3"/>
            <p:cNvSpPr/>
            <p:nvPr/>
          </p:nvSpPr>
          <p:spPr>
            <a:xfrm>
              <a:off x="0" y="4208000"/>
              <a:ext cx="72481" cy="1715766"/>
            </a:xfrm>
            <a:custGeom>
              <a:avLst/>
              <a:gdLst/>
              <a:ahLst/>
              <a:cxnLst/>
              <a:rect l="l" t="t" r="r" b="b"/>
              <a:pathLst>
                <a:path w="733" h="17352" extrusionOk="0">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 name="Google Shape;120;p3"/>
          <p:cNvGrpSpPr/>
          <p:nvPr/>
        </p:nvGrpSpPr>
        <p:grpSpPr>
          <a:xfrm>
            <a:off x="2286851" y="286662"/>
            <a:ext cx="4570289" cy="4570198"/>
            <a:chOff x="1846563" y="182687"/>
            <a:chExt cx="4570289" cy="4570198"/>
          </a:xfrm>
        </p:grpSpPr>
        <p:grpSp>
          <p:nvGrpSpPr>
            <p:cNvPr id="121" name="Google Shape;121;p3"/>
            <p:cNvGrpSpPr/>
            <p:nvPr/>
          </p:nvGrpSpPr>
          <p:grpSpPr>
            <a:xfrm>
              <a:off x="1846563" y="182687"/>
              <a:ext cx="4570289" cy="4570198"/>
              <a:chOff x="878425" y="-785450"/>
              <a:chExt cx="6506675" cy="6506546"/>
            </a:xfrm>
          </p:grpSpPr>
          <p:sp>
            <p:nvSpPr>
              <p:cNvPr id="122" name="Google Shape;122;p3"/>
              <p:cNvSpPr/>
              <p:nvPr/>
            </p:nvSpPr>
            <p:spPr>
              <a:xfrm>
                <a:off x="3041652" y="1377724"/>
                <a:ext cx="2180213" cy="2180213"/>
              </a:xfrm>
              <a:custGeom>
                <a:avLst/>
                <a:gdLst/>
                <a:ahLst/>
                <a:cxnLst/>
                <a:rect l="l" t="t" r="r" b="b"/>
                <a:pathLst>
                  <a:path w="36613" h="36613" extrusionOk="0">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3"/>
              <p:cNvSpPr/>
              <p:nvPr/>
            </p:nvSpPr>
            <p:spPr>
              <a:xfrm>
                <a:off x="2050550" y="386698"/>
                <a:ext cx="4162285" cy="4162202"/>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3"/>
              <p:cNvSpPr/>
              <p:nvPr/>
            </p:nvSpPr>
            <p:spPr>
              <a:xfrm>
                <a:off x="878425" y="-785450"/>
                <a:ext cx="6506675" cy="6506546"/>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 name="Google Shape;125;p3"/>
            <p:cNvGrpSpPr/>
            <p:nvPr/>
          </p:nvGrpSpPr>
          <p:grpSpPr>
            <a:xfrm>
              <a:off x="3185908" y="718741"/>
              <a:ext cx="3124599" cy="2544437"/>
              <a:chOff x="4104846" y="2798475"/>
              <a:chExt cx="895480" cy="729211"/>
            </a:xfrm>
          </p:grpSpPr>
          <p:sp>
            <p:nvSpPr>
              <p:cNvPr id="126" name="Google Shape;126;p3"/>
              <p:cNvSpPr/>
              <p:nvPr/>
            </p:nvSpPr>
            <p:spPr>
              <a:xfrm>
                <a:off x="4186358" y="3417317"/>
                <a:ext cx="16525" cy="16525"/>
              </a:xfrm>
              <a:custGeom>
                <a:avLst/>
                <a:gdLst/>
                <a:ahLst/>
                <a:cxnLst/>
                <a:rect l="l" t="t" r="r" b="b"/>
                <a:pathLst>
                  <a:path w="661" h="661" extrusionOk="0">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
              <p:cNvSpPr/>
              <p:nvPr/>
            </p:nvSpPr>
            <p:spPr>
              <a:xfrm>
                <a:off x="4796315" y="2798475"/>
                <a:ext cx="16550" cy="16550"/>
              </a:xfrm>
              <a:custGeom>
                <a:avLst/>
                <a:gdLst/>
                <a:ahLst/>
                <a:cxnLst/>
                <a:rect l="l" t="t" r="r" b="b"/>
                <a:pathLst>
                  <a:path w="662" h="662" extrusionOk="0">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
              <p:cNvSpPr/>
              <p:nvPr/>
            </p:nvSpPr>
            <p:spPr>
              <a:xfrm>
                <a:off x="4104846" y="2964527"/>
                <a:ext cx="16300" cy="16300"/>
              </a:xfrm>
              <a:custGeom>
                <a:avLst/>
                <a:gdLst/>
                <a:ahLst/>
                <a:cxnLst/>
                <a:rect l="l" t="t" r="r" b="b"/>
                <a:pathLst>
                  <a:path w="652" h="652" extrusionOk="0">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3"/>
              <p:cNvSpPr/>
              <p:nvPr/>
            </p:nvSpPr>
            <p:spPr>
              <a:xfrm>
                <a:off x="4983801" y="3511136"/>
                <a:ext cx="16525" cy="16550"/>
              </a:xfrm>
              <a:custGeom>
                <a:avLst/>
                <a:gdLst/>
                <a:ahLst/>
                <a:cxnLst/>
                <a:rect l="l" t="t" r="r" b="b"/>
                <a:pathLst>
                  <a:path w="661" h="662" extrusionOk="0">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0" name="Google Shape;130;p3"/>
          <p:cNvGrpSpPr/>
          <p:nvPr/>
        </p:nvGrpSpPr>
        <p:grpSpPr>
          <a:xfrm>
            <a:off x="1" y="-11"/>
            <a:ext cx="4570262" cy="2674788"/>
            <a:chOff x="2256275" y="1054425"/>
            <a:chExt cx="1212625" cy="709700"/>
          </a:xfrm>
        </p:grpSpPr>
        <p:sp>
          <p:nvSpPr>
            <p:cNvPr id="131" name="Google Shape;131;p3"/>
            <p:cNvSpPr/>
            <p:nvPr/>
          </p:nvSpPr>
          <p:spPr>
            <a:xfrm>
              <a:off x="2256275" y="1054425"/>
              <a:ext cx="1212625" cy="699875"/>
            </a:xfrm>
            <a:custGeom>
              <a:avLst/>
              <a:gdLst/>
              <a:ahLst/>
              <a:cxnLst/>
              <a:rect l="l" t="t" r="r" b="b"/>
              <a:pathLst>
                <a:path w="48505" h="27995" extrusionOk="0">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3"/>
            <p:cNvSpPr/>
            <p:nvPr/>
          </p:nvSpPr>
          <p:spPr>
            <a:xfrm>
              <a:off x="3031300" y="1292625"/>
              <a:ext cx="19200" cy="72050"/>
            </a:xfrm>
            <a:custGeom>
              <a:avLst/>
              <a:gdLst/>
              <a:ahLst/>
              <a:cxnLst/>
              <a:rect l="l" t="t" r="r" b="b"/>
              <a:pathLst>
                <a:path w="768" h="2882" extrusionOk="0">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
            <p:cNvSpPr/>
            <p:nvPr/>
          </p:nvSpPr>
          <p:spPr>
            <a:xfrm>
              <a:off x="3004750" y="1292625"/>
              <a:ext cx="6500" cy="87675"/>
            </a:xfrm>
            <a:custGeom>
              <a:avLst/>
              <a:gdLst/>
              <a:ahLst/>
              <a:cxnLst/>
              <a:rect l="l" t="t" r="r" b="b"/>
              <a:pathLst>
                <a:path w="260" h="3507" extrusionOk="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
            <p:cNvSpPr/>
            <p:nvPr/>
          </p:nvSpPr>
          <p:spPr>
            <a:xfrm>
              <a:off x="2861800" y="1083650"/>
              <a:ext cx="49075" cy="191600"/>
            </a:xfrm>
            <a:custGeom>
              <a:avLst/>
              <a:gdLst/>
              <a:ahLst/>
              <a:cxnLst/>
              <a:rect l="l" t="t" r="r" b="b"/>
              <a:pathLst>
                <a:path w="1963" h="7664" extrusionOk="0">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
            <p:cNvSpPr/>
            <p:nvPr/>
          </p:nvSpPr>
          <p:spPr>
            <a:xfrm>
              <a:off x="2933375" y="1159025"/>
              <a:ext cx="48875" cy="195625"/>
            </a:xfrm>
            <a:custGeom>
              <a:avLst/>
              <a:gdLst/>
              <a:ahLst/>
              <a:cxnLst/>
              <a:rect l="l" t="t" r="r" b="b"/>
              <a:pathLst>
                <a:path w="1955" h="7825" extrusionOk="0">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3"/>
            <p:cNvSpPr/>
            <p:nvPr/>
          </p:nvSpPr>
          <p:spPr>
            <a:xfrm>
              <a:off x="3190075" y="1054650"/>
              <a:ext cx="20100" cy="119350"/>
            </a:xfrm>
            <a:custGeom>
              <a:avLst/>
              <a:gdLst/>
              <a:ahLst/>
              <a:cxnLst/>
              <a:rect l="l" t="t" r="r" b="b"/>
              <a:pathLst>
                <a:path w="804" h="4774" extrusionOk="0">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
            <p:cNvSpPr/>
            <p:nvPr/>
          </p:nvSpPr>
          <p:spPr>
            <a:xfrm>
              <a:off x="3070550" y="1054650"/>
              <a:ext cx="39950" cy="143425"/>
            </a:xfrm>
            <a:custGeom>
              <a:avLst/>
              <a:gdLst/>
              <a:ahLst/>
              <a:cxnLst/>
              <a:rect l="l" t="t" r="r" b="b"/>
              <a:pathLst>
                <a:path w="1598" h="5737" extrusionOk="0">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
            <p:cNvSpPr/>
            <p:nvPr/>
          </p:nvSpPr>
          <p:spPr>
            <a:xfrm>
              <a:off x="2323625" y="1103500"/>
              <a:ext cx="49100" cy="144100"/>
            </a:xfrm>
            <a:custGeom>
              <a:avLst/>
              <a:gdLst/>
              <a:ahLst/>
              <a:cxnLst/>
              <a:rect l="l" t="t" r="r" b="b"/>
              <a:pathLst>
                <a:path w="1964" h="5764" extrusionOk="0">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2291300" y="1198725"/>
              <a:ext cx="11175" cy="120250"/>
            </a:xfrm>
            <a:custGeom>
              <a:avLst/>
              <a:gdLst/>
              <a:ahLst/>
              <a:cxnLst/>
              <a:rect l="l" t="t" r="r" b="b"/>
              <a:pathLst>
                <a:path w="447" h="4810" extrusionOk="0">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3"/>
            <p:cNvSpPr/>
            <p:nvPr/>
          </p:nvSpPr>
          <p:spPr>
            <a:xfrm>
              <a:off x="2256275" y="1198725"/>
              <a:ext cx="14975" cy="120250"/>
            </a:xfrm>
            <a:custGeom>
              <a:avLst/>
              <a:gdLst/>
              <a:ahLst/>
              <a:cxnLst/>
              <a:rect l="l" t="t" r="r" b="b"/>
              <a:pathLst>
                <a:path w="599" h="4810" extrusionOk="0">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
            <p:cNvSpPr/>
            <p:nvPr/>
          </p:nvSpPr>
          <p:spPr>
            <a:xfrm>
              <a:off x="2769900" y="1054650"/>
              <a:ext cx="49100" cy="114875"/>
            </a:xfrm>
            <a:custGeom>
              <a:avLst/>
              <a:gdLst/>
              <a:ahLst/>
              <a:cxnLst/>
              <a:rect l="l" t="t" r="r" b="b"/>
              <a:pathLst>
                <a:path w="1964" h="4595" extrusionOk="0">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
            <p:cNvSpPr/>
            <p:nvPr/>
          </p:nvSpPr>
          <p:spPr>
            <a:xfrm>
              <a:off x="2699200" y="1054650"/>
              <a:ext cx="47750" cy="39500"/>
            </a:xfrm>
            <a:custGeom>
              <a:avLst/>
              <a:gdLst/>
              <a:ahLst/>
              <a:cxnLst/>
              <a:rect l="l" t="t" r="r" b="b"/>
              <a:pathLst>
                <a:path w="1910" h="1580" extrusionOk="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2396550" y="1054650"/>
              <a:ext cx="48875" cy="110875"/>
            </a:xfrm>
            <a:custGeom>
              <a:avLst/>
              <a:gdLst/>
              <a:ahLst/>
              <a:cxnLst/>
              <a:rect l="l" t="t" r="r" b="b"/>
              <a:pathLst>
                <a:path w="1955" h="4435" extrusionOk="0">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
            <p:cNvSpPr/>
            <p:nvPr/>
          </p:nvSpPr>
          <p:spPr>
            <a:xfrm>
              <a:off x="2521450" y="1054650"/>
              <a:ext cx="48875" cy="173550"/>
            </a:xfrm>
            <a:custGeom>
              <a:avLst/>
              <a:gdLst/>
              <a:ahLst/>
              <a:cxnLst/>
              <a:rect l="l" t="t" r="r" b="b"/>
              <a:pathLst>
                <a:path w="1955" h="6942" extrusionOk="0">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
            <p:cNvSpPr/>
            <p:nvPr/>
          </p:nvSpPr>
          <p:spPr>
            <a:xfrm>
              <a:off x="2271225" y="1101500"/>
              <a:ext cx="20100" cy="642775"/>
            </a:xfrm>
            <a:custGeom>
              <a:avLst/>
              <a:gdLst/>
              <a:ahLst/>
              <a:cxnLst/>
              <a:rect l="l" t="t" r="r" b="b"/>
              <a:pathLst>
                <a:path w="804" h="25711" extrusionOk="0">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2311375" y="1307775"/>
              <a:ext cx="20075" cy="409275"/>
            </a:xfrm>
            <a:custGeom>
              <a:avLst/>
              <a:gdLst/>
              <a:ahLst/>
              <a:cxnLst/>
              <a:rect l="l" t="t" r="r" b="b"/>
              <a:pathLst>
                <a:path w="803" h="16371" extrusionOk="0">
                  <a:moveTo>
                    <a:pt x="0" y="1"/>
                  </a:moveTo>
                  <a:lnTo>
                    <a:pt x="0" y="16371"/>
                  </a:lnTo>
                  <a:lnTo>
                    <a:pt x="803" y="1582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
            <p:cNvSpPr/>
            <p:nvPr/>
          </p:nvSpPr>
          <p:spPr>
            <a:xfrm>
              <a:off x="2351500" y="1218800"/>
              <a:ext cx="20100" cy="471050"/>
            </a:xfrm>
            <a:custGeom>
              <a:avLst/>
              <a:gdLst/>
              <a:ahLst/>
              <a:cxnLst/>
              <a:rect l="l" t="t" r="r" b="b"/>
              <a:pathLst>
                <a:path w="804" h="18842" extrusionOk="0">
                  <a:moveTo>
                    <a:pt x="1" y="0"/>
                  </a:moveTo>
                  <a:lnTo>
                    <a:pt x="1" y="18842"/>
                  </a:lnTo>
                  <a:lnTo>
                    <a:pt x="804" y="18297"/>
                  </a:lnTo>
                  <a:lnTo>
                    <a:pt x="80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
            <p:cNvSpPr/>
            <p:nvPr/>
          </p:nvSpPr>
          <p:spPr>
            <a:xfrm>
              <a:off x="3129875" y="1088325"/>
              <a:ext cx="20100" cy="206550"/>
            </a:xfrm>
            <a:custGeom>
              <a:avLst/>
              <a:gdLst/>
              <a:ahLst/>
              <a:cxnLst/>
              <a:rect l="l" t="t" r="r" b="b"/>
              <a:pathLst>
                <a:path w="804" h="8262" extrusionOk="0">
                  <a:moveTo>
                    <a:pt x="0" y="1"/>
                  </a:moveTo>
                  <a:lnTo>
                    <a:pt x="0" y="8262"/>
                  </a:lnTo>
                  <a:lnTo>
                    <a:pt x="803" y="7691"/>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3170025" y="1054650"/>
              <a:ext cx="20075" cy="211675"/>
            </a:xfrm>
            <a:custGeom>
              <a:avLst/>
              <a:gdLst/>
              <a:ahLst/>
              <a:cxnLst/>
              <a:rect l="l" t="t" r="r" b="b"/>
              <a:pathLst>
                <a:path w="803" h="8467" extrusionOk="0">
                  <a:moveTo>
                    <a:pt x="0" y="1"/>
                  </a:moveTo>
                  <a:lnTo>
                    <a:pt x="0" y="8467"/>
                  </a:lnTo>
                  <a:lnTo>
                    <a:pt x="803" y="7905"/>
                  </a:lnTo>
                  <a:lnTo>
                    <a:pt x="803" y="40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3"/>
            <p:cNvSpPr/>
            <p:nvPr/>
          </p:nvSpPr>
          <p:spPr>
            <a:xfrm>
              <a:off x="3089725" y="1069825"/>
              <a:ext cx="20100" cy="253375"/>
            </a:xfrm>
            <a:custGeom>
              <a:avLst/>
              <a:gdLst/>
              <a:ahLst/>
              <a:cxnLst/>
              <a:rect l="l" t="t" r="r" b="b"/>
              <a:pathLst>
                <a:path w="804" h="10135" extrusionOk="0">
                  <a:moveTo>
                    <a:pt x="0" y="0"/>
                  </a:moveTo>
                  <a:lnTo>
                    <a:pt x="0" y="4443"/>
                  </a:lnTo>
                  <a:lnTo>
                    <a:pt x="0" y="10135"/>
                  </a:lnTo>
                  <a:lnTo>
                    <a:pt x="803" y="9572"/>
                  </a:lnTo>
                  <a:lnTo>
                    <a:pt x="803" y="4256"/>
                  </a:lnTo>
                  <a:lnTo>
                    <a:pt x="803"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
            <p:cNvSpPr/>
            <p:nvPr/>
          </p:nvSpPr>
          <p:spPr>
            <a:xfrm>
              <a:off x="3050475" y="1054650"/>
              <a:ext cx="20100" cy="296425"/>
            </a:xfrm>
            <a:custGeom>
              <a:avLst/>
              <a:gdLst/>
              <a:ahLst/>
              <a:cxnLst/>
              <a:rect l="l" t="t" r="r" b="b"/>
              <a:pathLst>
                <a:path w="804" h="11857" extrusionOk="0">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3011225" y="1153225"/>
              <a:ext cx="20100" cy="225725"/>
            </a:xfrm>
            <a:custGeom>
              <a:avLst/>
              <a:gdLst/>
              <a:ahLst/>
              <a:cxnLst/>
              <a:rect l="l" t="t" r="r" b="b"/>
              <a:pathLst>
                <a:path w="804" h="9029" extrusionOk="0">
                  <a:moveTo>
                    <a:pt x="0" y="1"/>
                  </a:moveTo>
                  <a:lnTo>
                    <a:pt x="0" y="5576"/>
                  </a:lnTo>
                  <a:lnTo>
                    <a:pt x="0" y="9029"/>
                  </a:lnTo>
                  <a:lnTo>
                    <a:pt x="803" y="8458"/>
                  </a:lnTo>
                  <a:lnTo>
                    <a:pt x="803" y="5576"/>
                  </a:lnTo>
                  <a:lnTo>
                    <a:pt x="803"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
            <p:cNvSpPr/>
            <p:nvPr/>
          </p:nvSpPr>
          <p:spPr>
            <a:xfrm>
              <a:off x="2972200" y="1284825"/>
              <a:ext cx="19875" cy="121775"/>
            </a:xfrm>
            <a:custGeom>
              <a:avLst/>
              <a:gdLst/>
              <a:ahLst/>
              <a:cxnLst/>
              <a:rect l="l" t="t" r="r" b="b"/>
              <a:pathLst>
                <a:path w="795" h="4871" extrusionOk="0">
                  <a:moveTo>
                    <a:pt x="0" y="0"/>
                  </a:moveTo>
                  <a:lnTo>
                    <a:pt x="0" y="732"/>
                  </a:lnTo>
                  <a:lnTo>
                    <a:pt x="0" y="4871"/>
                  </a:lnTo>
                  <a:lnTo>
                    <a:pt x="794" y="4309"/>
                  </a:lnTo>
                  <a:lnTo>
                    <a:pt x="79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
            <p:cNvSpPr/>
            <p:nvPr/>
          </p:nvSpPr>
          <p:spPr>
            <a:xfrm>
              <a:off x="2932925" y="1347250"/>
              <a:ext cx="19875" cy="82100"/>
            </a:xfrm>
            <a:custGeom>
              <a:avLst/>
              <a:gdLst/>
              <a:ahLst/>
              <a:cxnLst/>
              <a:rect l="l" t="t" r="r" b="b"/>
              <a:pathLst>
                <a:path w="795" h="3284" extrusionOk="0">
                  <a:moveTo>
                    <a:pt x="1" y="1"/>
                  </a:moveTo>
                  <a:lnTo>
                    <a:pt x="1" y="3159"/>
                  </a:lnTo>
                  <a:lnTo>
                    <a:pt x="286" y="3284"/>
                  </a:lnTo>
                  <a:lnTo>
                    <a:pt x="795" y="2927"/>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2893675" y="1129825"/>
              <a:ext cx="19875" cy="287950"/>
            </a:xfrm>
            <a:custGeom>
              <a:avLst/>
              <a:gdLst/>
              <a:ahLst/>
              <a:cxnLst/>
              <a:rect l="l" t="t" r="r" b="b"/>
              <a:pathLst>
                <a:path w="795" h="11518" extrusionOk="0">
                  <a:moveTo>
                    <a:pt x="1" y="0"/>
                  </a:moveTo>
                  <a:lnTo>
                    <a:pt x="1" y="3649"/>
                  </a:lnTo>
                  <a:lnTo>
                    <a:pt x="1" y="11178"/>
                  </a:lnTo>
                  <a:lnTo>
                    <a:pt x="795" y="11517"/>
                  </a:lnTo>
                  <a:lnTo>
                    <a:pt x="795"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
            <p:cNvSpPr/>
            <p:nvPr/>
          </p:nvSpPr>
          <p:spPr>
            <a:xfrm>
              <a:off x="3210150" y="1054650"/>
              <a:ext cx="20100" cy="183125"/>
            </a:xfrm>
            <a:custGeom>
              <a:avLst/>
              <a:gdLst/>
              <a:ahLst/>
              <a:cxnLst/>
              <a:rect l="l" t="t" r="r" b="b"/>
              <a:pathLst>
                <a:path w="804" h="7325" extrusionOk="0">
                  <a:moveTo>
                    <a:pt x="1" y="1"/>
                  </a:moveTo>
                  <a:lnTo>
                    <a:pt x="1" y="4086"/>
                  </a:lnTo>
                  <a:lnTo>
                    <a:pt x="1" y="7325"/>
                  </a:lnTo>
                  <a:lnTo>
                    <a:pt x="804" y="676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3250300" y="1083425"/>
              <a:ext cx="20100" cy="126025"/>
            </a:xfrm>
            <a:custGeom>
              <a:avLst/>
              <a:gdLst/>
              <a:ahLst/>
              <a:cxnLst/>
              <a:rect l="l" t="t" r="r" b="b"/>
              <a:pathLst>
                <a:path w="804" h="5041" extrusionOk="0">
                  <a:moveTo>
                    <a:pt x="1" y="0"/>
                  </a:moveTo>
                  <a:lnTo>
                    <a:pt x="1" y="5041"/>
                  </a:lnTo>
                  <a:lnTo>
                    <a:pt x="804" y="4470"/>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
            <p:cNvSpPr/>
            <p:nvPr/>
          </p:nvSpPr>
          <p:spPr>
            <a:xfrm>
              <a:off x="3290450" y="1068700"/>
              <a:ext cx="20100" cy="112200"/>
            </a:xfrm>
            <a:custGeom>
              <a:avLst/>
              <a:gdLst/>
              <a:ahLst/>
              <a:cxnLst/>
              <a:rect l="l" t="t" r="r" b="b"/>
              <a:pathLst>
                <a:path w="804" h="4488" extrusionOk="0">
                  <a:moveTo>
                    <a:pt x="0" y="1"/>
                  </a:moveTo>
                  <a:lnTo>
                    <a:pt x="0" y="4488"/>
                  </a:lnTo>
                  <a:lnTo>
                    <a:pt x="803" y="392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3330600" y="1054650"/>
              <a:ext cx="20100" cy="97725"/>
            </a:xfrm>
            <a:custGeom>
              <a:avLst/>
              <a:gdLst/>
              <a:ahLst/>
              <a:cxnLst/>
              <a:rect l="l" t="t" r="r" b="b"/>
              <a:pathLst>
                <a:path w="804" h="3909" extrusionOk="0">
                  <a:moveTo>
                    <a:pt x="0" y="1"/>
                  </a:moveTo>
                  <a:lnTo>
                    <a:pt x="0" y="3908"/>
                  </a:lnTo>
                  <a:lnTo>
                    <a:pt x="803" y="334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3370950" y="1054425"/>
              <a:ext cx="19875" cy="69625"/>
            </a:xfrm>
            <a:custGeom>
              <a:avLst/>
              <a:gdLst/>
              <a:ahLst/>
              <a:cxnLst/>
              <a:rect l="l" t="t" r="r" b="b"/>
              <a:pathLst>
                <a:path w="795" h="2785" extrusionOk="0">
                  <a:moveTo>
                    <a:pt x="1" y="1"/>
                  </a:moveTo>
                  <a:lnTo>
                    <a:pt x="1" y="2784"/>
                  </a:lnTo>
                  <a:lnTo>
                    <a:pt x="795" y="2213"/>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3410000" y="1054425"/>
              <a:ext cx="20075" cy="41725"/>
            </a:xfrm>
            <a:custGeom>
              <a:avLst/>
              <a:gdLst/>
              <a:ahLst/>
              <a:cxnLst/>
              <a:rect l="l" t="t" r="r" b="b"/>
              <a:pathLst>
                <a:path w="803" h="1669" extrusionOk="0">
                  <a:moveTo>
                    <a:pt x="803" y="1"/>
                  </a:moveTo>
                  <a:lnTo>
                    <a:pt x="0" y="10"/>
                  </a:lnTo>
                  <a:lnTo>
                    <a:pt x="0" y="1669"/>
                  </a:lnTo>
                  <a:lnTo>
                    <a:pt x="803" y="110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2606650" y="1054650"/>
              <a:ext cx="20100" cy="462125"/>
            </a:xfrm>
            <a:custGeom>
              <a:avLst/>
              <a:gdLst/>
              <a:ahLst/>
              <a:cxnLst/>
              <a:rect l="l" t="t" r="r" b="b"/>
              <a:pathLst>
                <a:path w="804" h="18485" extrusionOk="0">
                  <a:moveTo>
                    <a:pt x="1" y="1"/>
                  </a:moveTo>
                  <a:lnTo>
                    <a:pt x="1" y="18485"/>
                  </a:lnTo>
                  <a:lnTo>
                    <a:pt x="803" y="179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2646800" y="1099250"/>
              <a:ext cx="20100" cy="390325"/>
            </a:xfrm>
            <a:custGeom>
              <a:avLst/>
              <a:gdLst/>
              <a:ahLst/>
              <a:cxnLst/>
              <a:rect l="l" t="t" r="r" b="b"/>
              <a:pathLst>
                <a:path w="804" h="15613" extrusionOk="0">
                  <a:moveTo>
                    <a:pt x="0" y="1"/>
                  </a:moveTo>
                  <a:lnTo>
                    <a:pt x="0" y="15613"/>
                  </a:lnTo>
                  <a:lnTo>
                    <a:pt x="803" y="15068"/>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2566500" y="1289725"/>
              <a:ext cx="20100" cy="254275"/>
            </a:xfrm>
            <a:custGeom>
              <a:avLst/>
              <a:gdLst/>
              <a:ahLst/>
              <a:cxnLst/>
              <a:rect l="l" t="t" r="r" b="b"/>
              <a:pathLst>
                <a:path w="804" h="10171" extrusionOk="0">
                  <a:moveTo>
                    <a:pt x="1" y="0"/>
                  </a:moveTo>
                  <a:lnTo>
                    <a:pt x="1" y="10170"/>
                  </a:lnTo>
                  <a:lnTo>
                    <a:pt x="804" y="9635"/>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2527250" y="1131150"/>
              <a:ext cx="20100" cy="439375"/>
            </a:xfrm>
            <a:custGeom>
              <a:avLst/>
              <a:gdLst/>
              <a:ahLst/>
              <a:cxnLst/>
              <a:rect l="l" t="t" r="r" b="b"/>
              <a:pathLst>
                <a:path w="804" h="17575" extrusionOk="0">
                  <a:moveTo>
                    <a:pt x="1" y="1"/>
                  </a:moveTo>
                  <a:lnTo>
                    <a:pt x="1" y="2293"/>
                  </a:lnTo>
                  <a:lnTo>
                    <a:pt x="1" y="17575"/>
                  </a:lnTo>
                  <a:lnTo>
                    <a:pt x="804" y="17040"/>
                  </a:lnTo>
                  <a:lnTo>
                    <a:pt x="804" y="3881"/>
                  </a:lnTo>
                  <a:lnTo>
                    <a:pt x="804"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2488000" y="1300425"/>
              <a:ext cx="20100" cy="296875"/>
            </a:xfrm>
            <a:custGeom>
              <a:avLst/>
              <a:gdLst/>
              <a:ahLst/>
              <a:cxnLst/>
              <a:rect l="l" t="t" r="r" b="b"/>
              <a:pathLst>
                <a:path w="804" h="11875" extrusionOk="0">
                  <a:moveTo>
                    <a:pt x="1" y="1"/>
                  </a:moveTo>
                  <a:lnTo>
                    <a:pt x="1" y="11874"/>
                  </a:lnTo>
                  <a:lnTo>
                    <a:pt x="803" y="1133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2448750" y="1387625"/>
              <a:ext cx="20100" cy="236225"/>
            </a:xfrm>
            <a:custGeom>
              <a:avLst/>
              <a:gdLst/>
              <a:ahLst/>
              <a:cxnLst/>
              <a:rect l="l" t="t" r="r" b="b"/>
              <a:pathLst>
                <a:path w="804" h="9449" extrusionOk="0">
                  <a:moveTo>
                    <a:pt x="0" y="1"/>
                  </a:moveTo>
                  <a:lnTo>
                    <a:pt x="0" y="9448"/>
                  </a:lnTo>
                  <a:lnTo>
                    <a:pt x="803" y="8904"/>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2409725" y="1355950"/>
              <a:ext cx="19875" cy="293975"/>
            </a:xfrm>
            <a:custGeom>
              <a:avLst/>
              <a:gdLst/>
              <a:ahLst/>
              <a:cxnLst/>
              <a:rect l="l" t="t" r="r" b="b"/>
              <a:pathLst>
                <a:path w="795" h="11759" extrusionOk="0">
                  <a:moveTo>
                    <a:pt x="0" y="1"/>
                  </a:moveTo>
                  <a:lnTo>
                    <a:pt x="0" y="11759"/>
                  </a:lnTo>
                  <a:lnTo>
                    <a:pt x="27" y="11759"/>
                  </a:lnTo>
                  <a:lnTo>
                    <a:pt x="794" y="11241"/>
                  </a:lnTo>
                  <a:lnTo>
                    <a:pt x="79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2686950" y="1166600"/>
              <a:ext cx="20075" cy="295775"/>
            </a:xfrm>
            <a:custGeom>
              <a:avLst/>
              <a:gdLst/>
              <a:ahLst/>
              <a:cxnLst/>
              <a:rect l="l" t="t" r="r" b="b"/>
              <a:pathLst>
                <a:path w="803" h="11831" extrusionOk="0">
                  <a:moveTo>
                    <a:pt x="0" y="1"/>
                  </a:moveTo>
                  <a:lnTo>
                    <a:pt x="0" y="11830"/>
                  </a:lnTo>
                  <a:lnTo>
                    <a:pt x="803" y="112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
            <p:cNvSpPr/>
            <p:nvPr/>
          </p:nvSpPr>
          <p:spPr>
            <a:xfrm>
              <a:off x="2727075" y="1316475"/>
              <a:ext cx="20100" cy="118675"/>
            </a:xfrm>
            <a:custGeom>
              <a:avLst/>
              <a:gdLst/>
              <a:ahLst/>
              <a:cxnLst/>
              <a:rect l="l" t="t" r="r" b="b"/>
              <a:pathLst>
                <a:path w="804" h="4747" extrusionOk="0">
                  <a:moveTo>
                    <a:pt x="1" y="1"/>
                  </a:moveTo>
                  <a:lnTo>
                    <a:pt x="1" y="4747"/>
                  </a:lnTo>
                  <a:lnTo>
                    <a:pt x="804" y="420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2767225" y="1274325"/>
              <a:ext cx="20100" cy="133625"/>
            </a:xfrm>
            <a:custGeom>
              <a:avLst/>
              <a:gdLst/>
              <a:ahLst/>
              <a:cxnLst/>
              <a:rect l="l" t="t" r="r" b="b"/>
              <a:pathLst>
                <a:path w="804" h="5345" extrusionOk="0">
                  <a:moveTo>
                    <a:pt x="1" y="1"/>
                  </a:moveTo>
                  <a:lnTo>
                    <a:pt x="1" y="5344"/>
                  </a:lnTo>
                  <a:lnTo>
                    <a:pt x="804" y="4800"/>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
            <p:cNvSpPr/>
            <p:nvPr/>
          </p:nvSpPr>
          <p:spPr>
            <a:xfrm>
              <a:off x="2807375" y="1192925"/>
              <a:ext cx="20100" cy="187825"/>
            </a:xfrm>
            <a:custGeom>
              <a:avLst/>
              <a:gdLst/>
              <a:ahLst/>
              <a:cxnLst/>
              <a:rect l="l" t="t" r="r" b="b"/>
              <a:pathLst>
                <a:path w="804" h="7513" extrusionOk="0">
                  <a:moveTo>
                    <a:pt x="0" y="1"/>
                  </a:moveTo>
                  <a:lnTo>
                    <a:pt x="0" y="7512"/>
                  </a:lnTo>
                  <a:lnTo>
                    <a:pt x="322" y="7298"/>
                  </a:lnTo>
                  <a:lnTo>
                    <a:pt x="803" y="7503"/>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2847525" y="1276775"/>
              <a:ext cx="20100" cy="121150"/>
            </a:xfrm>
            <a:custGeom>
              <a:avLst/>
              <a:gdLst/>
              <a:ahLst/>
              <a:cxnLst/>
              <a:rect l="l" t="t" r="r" b="b"/>
              <a:pathLst>
                <a:path w="804" h="4846" extrusionOk="0">
                  <a:moveTo>
                    <a:pt x="0" y="1"/>
                  </a:moveTo>
                  <a:lnTo>
                    <a:pt x="0" y="4497"/>
                  </a:lnTo>
                  <a:lnTo>
                    <a:pt x="803" y="4845"/>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 name="Google Shape;176;p3"/>
          <p:cNvGrpSpPr/>
          <p:nvPr/>
        </p:nvGrpSpPr>
        <p:grpSpPr>
          <a:xfrm>
            <a:off x="5264000" y="3773500"/>
            <a:ext cx="3880000" cy="2208200"/>
            <a:chOff x="3263250" y="2446775"/>
            <a:chExt cx="3880000" cy="2208200"/>
          </a:xfrm>
        </p:grpSpPr>
        <p:sp>
          <p:nvSpPr>
            <p:cNvPr id="177" name="Google Shape;177;p3"/>
            <p:cNvSpPr/>
            <p:nvPr/>
          </p:nvSpPr>
          <p:spPr>
            <a:xfrm>
              <a:off x="3317425" y="2446775"/>
              <a:ext cx="3825825" cy="2208200"/>
            </a:xfrm>
            <a:custGeom>
              <a:avLst/>
              <a:gdLst/>
              <a:ahLst/>
              <a:cxnLst/>
              <a:rect l="l" t="t" r="r" b="b"/>
              <a:pathLst>
                <a:path w="153033" h="88328" extrusionOk="0">
                  <a:moveTo>
                    <a:pt x="153032" y="0"/>
                  </a:moveTo>
                  <a:lnTo>
                    <a:pt x="86267" y="47219"/>
                  </a:lnTo>
                  <a:lnTo>
                    <a:pt x="70584" y="39931"/>
                  </a:lnTo>
                  <a:lnTo>
                    <a:pt x="1" y="88327"/>
                  </a:lnTo>
                  <a:lnTo>
                    <a:pt x="153032" y="88327"/>
                  </a:lnTo>
                  <a:lnTo>
                    <a:pt x="15303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5981025" y="3230050"/>
              <a:ext cx="163075" cy="1424925"/>
            </a:xfrm>
            <a:custGeom>
              <a:avLst/>
              <a:gdLst/>
              <a:ahLst/>
              <a:cxnLst/>
              <a:rect l="l" t="t" r="r" b="b"/>
              <a:pathLst>
                <a:path w="6523" h="56997" extrusionOk="0">
                  <a:moveTo>
                    <a:pt x="3007" y="0"/>
                  </a:moveTo>
                  <a:cubicBezTo>
                    <a:pt x="2909" y="0"/>
                    <a:pt x="2838" y="71"/>
                    <a:pt x="2838" y="170"/>
                  </a:cubicBezTo>
                  <a:lnTo>
                    <a:pt x="2838" y="2168"/>
                  </a:lnTo>
                  <a:lnTo>
                    <a:pt x="1027" y="2168"/>
                  </a:lnTo>
                  <a:cubicBezTo>
                    <a:pt x="465" y="2168"/>
                    <a:pt x="1" y="2632"/>
                    <a:pt x="1" y="3194"/>
                  </a:cubicBezTo>
                  <a:lnTo>
                    <a:pt x="1" y="16334"/>
                  </a:lnTo>
                  <a:cubicBezTo>
                    <a:pt x="1" y="16896"/>
                    <a:pt x="465" y="17360"/>
                    <a:pt x="1027" y="17360"/>
                  </a:cubicBezTo>
                  <a:lnTo>
                    <a:pt x="2838" y="17360"/>
                  </a:lnTo>
                  <a:lnTo>
                    <a:pt x="2838" y="24033"/>
                  </a:lnTo>
                  <a:cubicBezTo>
                    <a:pt x="2838" y="24131"/>
                    <a:pt x="2909" y="24203"/>
                    <a:pt x="3007" y="24203"/>
                  </a:cubicBezTo>
                  <a:cubicBezTo>
                    <a:pt x="3097" y="24203"/>
                    <a:pt x="3168" y="24131"/>
                    <a:pt x="3168" y="24033"/>
                  </a:cubicBezTo>
                  <a:lnTo>
                    <a:pt x="3168" y="17360"/>
                  </a:lnTo>
                  <a:lnTo>
                    <a:pt x="4006" y="17360"/>
                  </a:lnTo>
                  <a:lnTo>
                    <a:pt x="4006" y="56996"/>
                  </a:lnTo>
                  <a:lnTo>
                    <a:pt x="6522" y="56996"/>
                  </a:lnTo>
                  <a:lnTo>
                    <a:pt x="6522" y="13524"/>
                  </a:lnTo>
                  <a:lnTo>
                    <a:pt x="6174" y="13524"/>
                  </a:lnTo>
                  <a:lnTo>
                    <a:pt x="6174" y="3194"/>
                  </a:lnTo>
                  <a:cubicBezTo>
                    <a:pt x="6174" y="2632"/>
                    <a:pt x="5719" y="2168"/>
                    <a:pt x="5148" y="2168"/>
                  </a:cubicBezTo>
                  <a:lnTo>
                    <a:pt x="3168" y="2168"/>
                  </a:lnTo>
                  <a:lnTo>
                    <a:pt x="3168" y="170"/>
                  </a:lnTo>
                  <a:cubicBezTo>
                    <a:pt x="3168" y="71"/>
                    <a:pt x="3097" y="0"/>
                    <a:pt x="3007"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6206300" y="3468000"/>
              <a:ext cx="154575" cy="617575"/>
            </a:xfrm>
            <a:custGeom>
              <a:avLst/>
              <a:gdLst/>
              <a:ahLst/>
              <a:cxnLst/>
              <a:rect l="l" t="t" r="r" b="b"/>
              <a:pathLst>
                <a:path w="6183" h="24703" extrusionOk="0">
                  <a:moveTo>
                    <a:pt x="3007" y="1"/>
                  </a:moveTo>
                  <a:cubicBezTo>
                    <a:pt x="2917" y="1"/>
                    <a:pt x="2837" y="72"/>
                    <a:pt x="2837" y="161"/>
                  </a:cubicBezTo>
                  <a:lnTo>
                    <a:pt x="2837" y="4336"/>
                  </a:lnTo>
                  <a:lnTo>
                    <a:pt x="1035" y="4336"/>
                  </a:lnTo>
                  <a:cubicBezTo>
                    <a:pt x="464" y="4336"/>
                    <a:pt x="0" y="4800"/>
                    <a:pt x="0" y="5362"/>
                  </a:cubicBezTo>
                  <a:lnTo>
                    <a:pt x="0" y="17165"/>
                  </a:lnTo>
                  <a:cubicBezTo>
                    <a:pt x="0" y="17727"/>
                    <a:pt x="464" y="18191"/>
                    <a:pt x="1035" y="18191"/>
                  </a:cubicBezTo>
                  <a:lnTo>
                    <a:pt x="2837" y="18191"/>
                  </a:lnTo>
                  <a:lnTo>
                    <a:pt x="2837" y="24533"/>
                  </a:lnTo>
                  <a:cubicBezTo>
                    <a:pt x="2837" y="24623"/>
                    <a:pt x="2917" y="24703"/>
                    <a:pt x="3007" y="24703"/>
                  </a:cubicBezTo>
                  <a:cubicBezTo>
                    <a:pt x="3096" y="24703"/>
                    <a:pt x="3176" y="24623"/>
                    <a:pt x="3176" y="24533"/>
                  </a:cubicBezTo>
                  <a:lnTo>
                    <a:pt x="3176" y="18191"/>
                  </a:lnTo>
                  <a:lnTo>
                    <a:pt x="5148" y="18191"/>
                  </a:lnTo>
                  <a:cubicBezTo>
                    <a:pt x="5719" y="18191"/>
                    <a:pt x="6182" y="17727"/>
                    <a:pt x="6182" y="17165"/>
                  </a:cubicBezTo>
                  <a:lnTo>
                    <a:pt x="6182" y="5362"/>
                  </a:lnTo>
                  <a:cubicBezTo>
                    <a:pt x="6182" y="4800"/>
                    <a:pt x="5719" y="4336"/>
                    <a:pt x="5148" y="4336"/>
                  </a:cubicBezTo>
                  <a:lnTo>
                    <a:pt x="3176" y="4336"/>
                  </a:lnTo>
                  <a:lnTo>
                    <a:pt x="3176" y="161"/>
                  </a:lnTo>
                  <a:cubicBezTo>
                    <a:pt x="3176" y="72"/>
                    <a:pt x="3096" y="1"/>
                    <a:pt x="3007"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
            <p:cNvSpPr/>
            <p:nvPr/>
          </p:nvSpPr>
          <p:spPr>
            <a:xfrm>
              <a:off x="6431775" y="2790900"/>
              <a:ext cx="333900" cy="1864075"/>
            </a:xfrm>
            <a:custGeom>
              <a:avLst/>
              <a:gdLst/>
              <a:ahLst/>
              <a:cxnLst/>
              <a:rect l="l" t="t" r="r" b="b"/>
              <a:pathLst>
                <a:path w="13356" h="74563" extrusionOk="0">
                  <a:moveTo>
                    <a:pt x="10179" y="1"/>
                  </a:moveTo>
                  <a:cubicBezTo>
                    <a:pt x="10090" y="1"/>
                    <a:pt x="10010" y="72"/>
                    <a:pt x="10010" y="170"/>
                  </a:cubicBezTo>
                  <a:lnTo>
                    <a:pt x="10010" y="14649"/>
                  </a:lnTo>
                  <a:lnTo>
                    <a:pt x="8297" y="14649"/>
                  </a:lnTo>
                  <a:lnTo>
                    <a:pt x="8297" y="4809"/>
                  </a:lnTo>
                  <a:lnTo>
                    <a:pt x="5781" y="4809"/>
                  </a:lnTo>
                  <a:lnTo>
                    <a:pt x="5781" y="44160"/>
                  </a:lnTo>
                  <a:cubicBezTo>
                    <a:pt x="5612" y="44026"/>
                    <a:pt x="5389" y="43936"/>
                    <a:pt x="5148" y="43936"/>
                  </a:cubicBezTo>
                  <a:lnTo>
                    <a:pt x="3346" y="43936"/>
                  </a:lnTo>
                  <a:lnTo>
                    <a:pt x="3346" y="34025"/>
                  </a:lnTo>
                  <a:lnTo>
                    <a:pt x="830" y="34025"/>
                  </a:lnTo>
                  <a:lnTo>
                    <a:pt x="830" y="43954"/>
                  </a:lnTo>
                  <a:cubicBezTo>
                    <a:pt x="357" y="44052"/>
                    <a:pt x="0" y="44463"/>
                    <a:pt x="0" y="44962"/>
                  </a:cubicBezTo>
                  <a:lnTo>
                    <a:pt x="0" y="54098"/>
                  </a:lnTo>
                  <a:cubicBezTo>
                    <a:pt x="0" y="54597"/>
                    <a:pt x="357" y="55016"/>
                    <a:pt x="830" y="55106"/>
                  </a:cubicBezTo>
                  <a:lnTo>
                    <a:pt x="830" y="74562"/>
                  </a:lnTo>
                  <a:lnTo>
                    <a:pt x="3346" y="74562"/>
                  </a:lnTo>
                  <a:lnTo>
                    <a:pt x="3346" y="55123"/>
                  </a:lnTo>
                  <a:lnTo>
                    <a:pt x="5148" y="55123"/>
                  </a:lnTo>
                  <a:cubicBezTo>
                    <a:pt x="5389" y="55123"/>
                    <a:pt x="5612" y="55043"/>
                    <a:pt x="5781" y="54900"/>
                  </a:cubicBezTo>
                  <a:lnTo>
                    <a:pt x="5781" y="74562"/>
                  </a:lnTo>
                  <a:lnTo>
                    <a:pt x="8297" y="74562"/>
                  </a:lnTo>
                  <a:lnTo>
                    <a:pt x="8297" y="37513"/>
                  </a:lnTo>
                  <a:lnTo>
                    <a:pt x="10010" y="37513"/>
                  </a:lnTo>
                  <a:lnTo>
                    <a:pt x="10010" y="39521"/>
                  </a:lnTo>
                  <a:cubicBezTo>
                    <a:pt x="10010" y="39610"/>
                    <a:pt x="10090" y="39681"/>
                    <a:pt x="10179" y="39681"/>
                  </a:cubicBezTo>
                  <a:cubicBezTo>
                    <a:pt x="10268" y="39681"/>
                    <a:pt x="10349" y="39610"/>
                    <a:pt x="10349" y="39521"/>
                  </a:cubicBezTo>
                  <a:lnTo>
                    <a:pt x="10349" y="37513"/>
                  </a:lnTo>
                  <a:lnTo>
                    <a:pt x="10732" y="37513"/>
                  </a:lnTo>
                  <a:lnTo>
                    <a:pt x="10732" y="74562"/>
                  </a:lnTo>
                  <a:lnTo>
                    <a:pt x="13248" y="74562"/>
                  </a:lnTo>
                  <a:lnTo>
                    <a:pt x="13248" y="36925"/>
                  </a:lnTo>
                  <a:cubicBezTo>
                    <a:pt x="13319" y="36791"/>
                    <a:pt x="13355" y="36648"/>
                    <a:pt x="13355" y="36487"/>
                  </a:cubicBezTo>
                  <a:lnTo>
                    <a:pt x="13355" y="15675"/>
                  </a:lnTo>
                  <a:cubicBezTo>
                    <a:pt x="13355" y="15104"/>
                    <a:pt x="12891" y="14649"/>
                    <a:pt x="12329" y="14649"/>
                  </a:cubicBezTo>
                  <a:lnTo>
                    <a:pt x="10349" y="14649"/>
                  </a:lnTo>
                  <a:lnTo>
                    <a:pt x="10349" y="170"/>
                  </a:lnTo>
                  <a:cubicBezTo>
                    <a:pt x="10349" y="72"/>
                    <a:pt x="10268" y="1"/>
                    <a:pt x="10179" y="1"/>
                  </a:cubicBez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4062125" y="4038725"/>
              <a:ext cx="153900" cy="616250"/>
            </a:xfrm>
            <a:custGeom>
              <a:avLst/>
              <a:gdLst/>
              <a:ahLst/>
              <a:cxnLst/>
              <a:rect l="l" t="t" r="r" b="b"/>
              <a:pathLst>
                <a:path w="6156" h="24650" extrusionOk="0">
                  <a:moveTo>
                    <a:pt x="6156" y="1"/>
                  </a:moveTo>
                  <a:lnTo>
                    <a:pt x="0" y="4220"/>
                  </a:lnTo>
                  <a:cubicBezTo>
                    <a:pt x="98" y="4693"/>
                    <a:pt x="518" y="5041"/>
                    <a:pt x="1008" y="5041"/>
                  </a:cubicBezTo>
                  <a:lnTo>
                    <a:pt x="2213" y="5041"/>
                  </a:lnTo>
                  <a:lnTo>
                    <a:pt x="2213" y="24649"/>
                  </a:lnTo>
                  <a:lnTo>
                    <a:pt x="4728" y="24649"/>
                  </a:lnTo>
                  <a:lnTo>
                    <a:pt x="4728" y="5041"/>
                  </a:lnTo>
                  <a:lnTo>
                    <a:pt x="5139" y="5041"/>
                  </a:lnTo>
                  <a:cubicBezTo>
                    <a:pt x="5701" y="5041"/>
                    <a:pt x="6156" y="4586"/>
                    <a:pt x="6156" y="4015"/>
                  </a:cubicBezTo>
                  <a:lnTo>
                    <a:pt x="615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
            <p:cNvSpPr/>
            <p:nvPr/>
          </p:nvSpPr>
          <p:spPr>
            <a:xfrm>
              <a:off x="4906500" y="3459525"/>
              <a:ext cx="154350" cy="1195450"/>
            </a:xfrm>
            <a:custGeom>
              <a:avLst/>
              <a:gdLst/>
              <a:ahLst/>
              <a:cxnLst/>
              <a:rect l="l" t="t" r="r" b="b"/>
              <a:pathLst>
                <a:path w="6174" h="47818" extrusionOk="0">
                  <a:moveTo>
                    <a:pt x="6174" y="1"/>
                  </a:moveTo>
                  <a:lnTo>
                    <a:pt x="0" y="4229"/>
                  </a:lnTo>
                  <a:lnTo>
                    <a:pt x="0" y="10742"/>
                  </a:lnTo>
                  <a:cubicBezTo>
                    <a:pt x="0" y="11214"/>
                    <a:pt x="321" y="11607"/>
                    <a:pt x="750" y="11732"/>
                  </a:cubicBezTo>
                  <a:lnTo>
                    <a:pt x="750" y="47817"/>
                  </a:lnTo>
                  <a:lnTo>
                    <a:pt x="3274" y="47817"/>
                  </a:lnTo>
                  <a:lnTo>
                    <a:pt x="3274" y="16745"/>
                  </a:lnTo>
                  <a:cubicBezTo>
                    <a:pt x="3310" y="16710"/>
                    <a:pt x="3337" y="16665"/>
                    <a:pt x="3337" y="16612"/>
                  </a:cubicBezTo>
                  <a:lnTo>
                    <a:pt x="3337" y="11768"/>
                  </a:lnTo>
                  <a:lnTo>
                    <a:pt x="5148" y="11768"/>
                  </a:lnTo>
                  <a:cubicBezTo>
                    <a:pt x="5719" y="11768"/>
                    <a:pt x="6174" y="11313"/>
                    <a:pt x="6174" y="10742"/>
                  </a:cubicBezTo>
                  <a:lnTo>
                    <a:pt x="617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p:nvPr/>
          </p:nvSpPr>
          <p:spPr>
            <a:xfrm>
              <a:off x="3610500" y="4410950"/>
              <a:ext cx="63125" cy="244025"/>
            </a:xfrm>
            <a:custGeom>
              <a:avLst/>
              <a:gdLst/>
              <a:ahLst/>
              <a:cxnLst/>
              <a:rect l="l" t="t" r="r" b="b"/>
              <a:pathLst>
                <a:path w="2525" h="9761" extrusionOk="0">
                  <a:moveTo>
                    <a:pt x="2525" y="1"/>
                  </a:moveTo>
                  <a:lnTo>
                    <a:pt x="0" y="1722"/>
                  </a:lnTo>
                  <a:lnTo>
                    <a:pt x="0" y="9760"/>
                  </a:lnTo>
                  <a:lnTo>
                    <a:pt x="2525" y="9760"/>
                  </a:lnTo>
                  <a:lnTo>
                    <a:pt x="252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
            <p:cNvSpPr/>
            <p:nvPr/>
          </p:nvSpPr>
          <p:spPr>
            <a:xfrm>
              <a:off x="3737400" y="4323975"/>
              <a:ext cx="62900" cy="331000"/>
            </a:xfrm>
            <a:custGeom>
              <a:avLst/>
              <a:gdLst/>
              <a:ahLst/>
              <a:cxnLst/>
              <a:rect l="l" t="t" r="r" b="b"/>
              <a:pathLst>
                <a:path w="2516" h="13240" extrusionOk="0">
                  <a:moveTo>
                    <a:pt x="2516" y="1"/>
                  </a:moveTo>
                  <a:lnTo>
                    <a:pt x="0" y="1722"/>
                  </a:lnTo>
                  <a:lnTo>
                    <a:pt x="0" y="13239"/>
                  </a:lnTo>
                  <a:lnTo>
                    <a:pt x="2516" y="13239"/>
                  </a:lnTo>
                  <a:lnTo>
                    <a:pt x="251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
            <p:cNvSpPr/>
            <p:nvPr/>
          </p:nvSpPr>
          <p:spPr>
            <a:xfrm>
              <a:off x="3483800" y="4497700"/>
              <a:ext cx="63150" cy="157275"/>
            </a:xfrm>
            <a:custGeom>
              <a:avLst/>
              <a:gdLst/>
              <a:ahLst/>
              <a:cxnLst/>
              <a:rect l="l" t="t" r="r" b="b"/>
              <a:pathLst>
                <a:path w="2526" h="6291" extrusionOk="0">
                  <a:moveTo>
                    <a:pt x="2526" y="1"/>
                  </a:moveTo>
                  <a:lnTo>
                    <a:pt x="1" y="1732"/>
                  </a:lnTo>
                  <a:lnTo>
                    <a:pt x="1" y="6290"/>
                  </a:lnTo>
                  <a:lnTo>
                    <a:pt x="2526" y="6290"/>
                  </a:lnTo>
                  <a:lnTo>
                    <a:pt x="252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
            <p:cNvSpPr/>
            <p:nvPr/>
          </p:nvSpPr>
          <p:spPr>
            <a:xfrm>
              <a:off x="3360025" y="4582675"/>
              <a:ext cx="62925" cy="72300"/>
            </a:xfrm>
            <a:custGeom>
              <a:avLst/>
              <a:gdLst/>
              <a:ahLst/>
              <a:cxnLst/>
              <a:rect l="l" t="t" r="r" b="b"/>
              <a:pathLst>
                <a:path w="2517" h="2892" extrusionOk="0">
                  <a:moveTo>
                    <a:pt x="2517" y="1"/>
                  </a:moveTo>
                  <a:lnTo>
                    <a:pt x="1" y="1723"/>
                  </a:lnTo>
                  <a:lnTo>
                    <a:pt x="1" y="2891"/>
                  </a:lnTo>
                  <a:lnTo>
                    <a:pt x="2517" y="2891"/>
                  </a:lnTo>
                  <a:lnTo>
                    <a:pt x="251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
            <p:cNvSpPr/>
            <p:nvPr/>
          </p:nvSpPr>
          <p:spPr>
            <a:xfrm>
              <a:off x="3836425" y="4150250"/>
              <a:ext cx="217250" cy="504725"/>
            </a:xfrm>
            <a:custGeom>
              <a:avLst/>
              <a:gdLst/>
              <a:ahLst/>
              <a:cxnLst/>
              <a:rect l="l" t="t" r="r" b="b"/>
              <a:pathLst>
                <a:path w="8690" h="20189" extrusionOk="0">
                  <a:moveTo>
                    <a:pt x="8689" y="0"/>
                  </a:moveTo>
                  <a:lnTo>
                    <a:pt x="0" y="5959"/>
                  </a:lnTo>
                  <a:lnTo>
                    <a:pt x="0" y="11071"/>
                  </a:lnTo>
                  <a:cubicBezTo>
                    <a:pt x="0" y="11642"/>
                    <a:pt x="455" y="12097"/>
                    <a:pt x="1026" y="12097"/>
                  </a:cubicBezTo>
                  <a:lnTo>
                    <a:pt x="1106" y="12097"/>
                  </a:lnTo>
                  <a:lnTo>
                    <a:pt x="1106" y="20188"/>
                  </a:lnTo>
                  <a:lnTo>
                    <a:pt x="3622" y="20188"/>
                  </a:lnTo>
                  <a:lnTo>
                    <a:pt x="3622" y="12097"/>
                  </a:lnTo>
                  <a:lnTo>
                    <a:pt x="5148" y="12097"/>
                  </a:lnTo>
                  <a:cubicBezTo>
                    <a:pt x="5692" y="12097"/>
                    <a:pt x="6138" y="11678"/>
                    <a:pt x="6174" y="11142"/>
                  </a:cubicBezTo>
                  <a:lnTo>
                    <a:pt x="6174" y="20188"/>
                  </a:lnTo>
                  <a:lnTo>
                    <a:pt x="8689" y="20188"/>
                  </a:lnTo>
                  <a:lnTo>
                    <a:pt x="8689"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
            <p:cNvSpPr/>
            <p:nvPr/>
          </p:nvSpPr>
          <p:spPr>
            <a:xfrm>
              <a:off x="4244100" y="4129500"/>
              <a:ext cx="62925" cy="525475"/>
            </a:xfrm>
            <a:custGeom>
              <a:avLst/>
              <a:gdLst/>
              <a:ahLst/>
              <a:cxnLst/>
              <a:rect l="l" t="t" r="r" b="b"/>
              <a:pathLst>
                <a:path w="2517" h="21019" extrusionOk="0">
                  <a:moveTo>
                    <a:pt x="1" y="0"/>
                  </a:moveTo>
                  <a:lnTo>
                    <a:pt x="1" y="21018"/>
                  </a:lnTo>
                  <a:lnTo>
                    <a:pt x="2517" y="21018"/>
                  </a:lnTo>
                  <a:lnTo>
                    <a:pt x="2517"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
            <p:cNvSpPr/>
            <p:nvPr/>
          </p:nvSpPr>
          <p:spPr>
            <a:xfrm>
              <a:off x="4370775" y="3889525"/>
              <a:ext cx="62925" cy="765450"/>
            </a:xfrm>
            <a:custGeom>
              <a:avLst/>
              <a:gdLst/>
              <a:ahLst/>
              <a:cxnLst/>
              <a:rect l="l" t="t" r="r" b="b"/>
              <a:pathLst>
                <a:path w="2517" h="30618" extrusionOk="0">
                  <a:moveTo>
                    <a:pt x="2517" y="0"/>
                  </a:moveTo>
                  <a:lnTo>
                    <a:pt x="1" y="1731"/>
                  </a:lnTo>
                  <a:lnTo>
                    <a:pt x="1" y="30617"/>
                  </a:lnTo>
                  <a:lnTo>
                    <a:pt x="2517" y="30617"/>
                  </a:lnTo>
                  <a:lnTo>
                    <a:pt x="2517"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a:off x="6826750" y="3437225"/>
              <a:ext cx="63150" cy="1217750"/>
            </a:xfrm>
            <a:custGeom>
              <a:avLst/>
              <a:gdLst/>
              <a:ahLst/>
              <a:cxnLst/>
              <a:rect l="l" t="t" r="r" b="b"/>
              <a:pathLst>
                <a:path w="2526" h="48710" extrusionOk="0">
                  <a:moveTo>
                    <a:pt x="1" y="1"/>
                  </a:moveTo>
                  <a:lnTo>
                    <a:pt x="1" y="48709"/>
                  </a:lnTo>
                  <a:lnTo>
                    <a:pt x="2525" y="48709"/>
                  </a:lnTo>
                  <a:lnTo>
                    <a:pt x="252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
            <p:cNvSpPr/>
            <p:nvPr/>
          </p:nvSpPr>
          <p:spPr>
            <a:xfrm>
              <a:off x="6328725" y="4057025"/>
              <a:ext cx="62925" cy="597950"/>
            </a:xfrm>
            <a:custGeom>
              <a:avLst/>
              <a:gdLst/>
              <a:ahLst/>
              <a:cxnLst/>
              <a:rect l="l" t="t" r="r" b="b"/>
              <a:pathLst>
                <a:path w="2517" h="23918" extrusionOk="0">
                  <a:moveTo>
                    <a:pt x="1" y="0"/>
                  </a:moveTo>
                  <a:lnTo>
                    <a:pt x="1" y="23917"/>
                  </a:lnTo>
                  <a:lnTo>
                    <a:pt x="2517" y="23917"/>
                  </a:lnTo>
                  <a:lnTo>
                    <a:pt x="2517"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
            <p:cNvSpPr/>
            <p:nvPr/>
          </p:nvSpPr>
          <p:spPr>
            <a:xfrm>
              <a:off x="6204950" y="4253725"/>
              <a:ext cx="62925" cy="401250"/>
            </a:xfrm>
            <a:custGeom>
              <a:avLst/>
              <a:gdLst/>
              <a:ahLst/>
              <a:cxnLst/>
              <a:rect l="l" t="t" r="r" b="b"/>
              <a:pathLst>
                <a:path w="2517" h="16050" extrusionOk="0">
                  <a:moveTo>
                    <a:pt x="1" y="0"/>
                  </a:moveTo>
                  <a:lnTo>
                    <a:pt x="1" y="16049"/>
                  </a:lnTo>
                  <a:lnTo>
                    <a:pt x="2516" y="16049"/>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
            <p:cNvSpPr/>
            <p:nvPr/>
          </p:nvSpPr>
          <p:spPr>
            <a:xfrm>
              <a:off x="6953650" y="2688750"/>
              <a:ext cx="189600" cy="1966225"/>
            </a:xfrm>
            <a:custGeom>
              <a:avLst/>
              <a:gdLst/>
              <a:ahLst/>
              <a:cxnLst/>
              <a:rect l="l" t="t" r="r" b="b"/>
              <a:pathLst>
                <a:path w="7584" h="78649" extrusionOk="0">
                  <a:moveTo>
                    <a:pt x="3783" y="1"/>
                  </a:moveTo>
                  <a:cubicBezTo>
                    <a:pt x="3694" y="1"/>
                    <a:pt x="3614" y="72"/>
                    <a:pt x="3614" y="161"/>
                  </a:cubicBezTo>
                  <a:lnTo>
                    <a:pt x="3614" y="15711"/>
                  </a:lnTo>
                  <a:lnTo>
                    <a:pt x="1633" y="15711"/>
                  </a:lnTo>
                  <a:cubicBezTo>
                    <a:pt x="1071" y="15711"/>
                    <a:pt x="607" y="16166"/>
                    <a:pt x="607" y="16737"/>
                  </a:cubicBezTo>
                  <a:lnTo>
                    <a:pt x="607" y="18672"/>
                  </a:lnTo>
                  <a:lnTo>
                    <a:pt x="1" y="18672"/>
                  </a:lnTo>
                  <a:lnTo>
                    <a:pt x="1" y="78648"/>
                  </a:lnTo>
                  <a:lnTo>
                    <a:pt x="2516" y="78648"/>
                  </a:lnTo>
                  <a:lnTo>
                    <a:pt x="2516" y="38575"/>
                  </a:lnTo>
                  <a:lnTo>
                    <a:pt x="3614" y="38575"/>
                  </a:lnTo>
                  <a:lnTo>
                    <a:pt x="3614" y="40573"/>
                  </a:lnTo>
                  <a:cubicBezTo>
                    <a:pt x="3614" y="40672"/>
                    <a:pt x="3694" y="40743"/>
                    <a:pt x="3783" y="40743"/>
                  </a:cubicBezTo>
                  <a:cubicBezTo>
                    <a:pt x="3872" y="40743"/>
                    <a:pt x="3953" y="40672"/>
                    <a:pt x="3953" y="40573"/>
                  </a:cubicBezTo>
                  <a:lnTo>
                    <a:pt x="3953" y="38575"/>
                  </a:lnTo>
                  <a:lnTo>
                    <a:pt x="5068" y="38575"/>
                  </a:lnTo>
                  <a:lnTo>
                    <a:pt x="5068" y="78648"/>
                  </a:lnTo>
                  <a:lnTo>
                    <a:pt x="7583" y="78648"/>
                  </a:lnTo>
                  <a:lnTo>
                    <a:pt x="7583" y="22723"/>
                  </a:lnTo>
                  <a:lnTo>
                    <a:pt x="6790" y="22723"/>
                  </a:lnTo>
                  <a:lnTo>
                    <a:pt x="6790" y="16737"/>
                  </a:lnTo>
                  <a:cubicBezTo>
                    <a:pt x="6790" y="16166"/>
                    <a:pt x="6326" y="15711"/>
                    <a:pt x="5764" y="15711"/>
                  </a:cubicBezTo>
                  <a:lnTo>
                    <a:pt x="3953" y="15711"/>
                  </a:lnTo>
                  <a:lnTo>
                    <a:pt x="3953" y="161"/>
                  </a:lnTo>
                  <a:cubicBezTo>
                    <a:pt x="3953" y="72"/>
                    <a:pt x="3872" y="1"/>
                    <a:pt x="3783"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
            <p:cNvSpPr/>
            <p:nvPr/>
          </p:nvSpPr>
          <p:spPr>
            <a:xfrm>
              <a:off x="5175900" y="3488525"/>
              <a:ext cx="62925" cy="1166450"/>
            </a:xfrm>
            <a:custGeom>
              <a:avLst/>
              <a:gdLst/>
              <a:ahLst/>
              <a:cxnLst/>
              <a:rect l="l" t="t" r="r" b="b"/>
              <a:pathLst>
                <a:path w="2517" h="46658" extrusionOk="0">
                  <a:moveTo>
                    <a:pt x="1" y="0"/>
                  </a:moveTo>
                  <a:lnTo>
                    <a:pt x="1" y="46657"/>
                  </a:lnTo>
                  <a:lnTo>
                    <a:pt x="2517" y="46657"/>
                  </a:lnTo>
                  <a:lnTo>
                    <a:pt x="2517" y="1178"/>
                  </a:lnTo>
                  <a:lnTo>
                    <a:pt x="1"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
            <p:cNvSpPr/>
            <p:nvPr/>
          </p:nvSpPr>
          <p:spPr>
            <a:xfrm>
              <a:off x="5302600" y="3547625"/>
              <a:ext cx="62900" cy="1107350"/>
            </a:xfrm>
            <a:custGeom>
              <a:avLst/>
              <a:gdLst/>
              <a:ahLst/>
              <a:cxnLst/>
              <a:rect l="l" t="t" r="r" b="b"/>
              <a:pathLst>
                <a:path w="2516" h="44294" extrusionOk="0">
                  <a:moveTo>
                    <a:pt x="0" y="1"/>
                  </a:moveTo>
                  <a:lnTo>
                    <a:pt x="0" y="44293"/>
                  </a:lnTo>
                  <a:lnTo>
                    <a:pt x="2516" y="44293"/>
                  </a:lnTo>
                  <a:lnTo>
                    <a:pt x="2516" y="1169"/>
                  </a:lnTo>
                  <a:lnTo>
                    <a:pt x="0"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
            <p:cNvSpPr/>
            <p:nvPr/>
          </p:nvSpPr>
          <p:spPr>
            <a:xfrm>
              <a:off x="5049225" y="4072400"/>
              <a:ext cx="62925" cy="582575"/>
            </a:xfrm>
            <a:custGeom>
              <a:avLst/>
              <a:gdLst/>
              <a:ahLst/>
              <a:cxnLst/>
              <a:rect l="l" t="t" r="r" b="b"/>
              <a:pathLst>
                <a:path w="2517" h="23303" extrusionOk="0">
                  <a:moveTo>
                    <a:pt x="1" y="1"/>
                  </a:moveTo>
                  <a:lnTo>
                    <a:pt x="1" y="23302"/>
                  </a:lnTo>
                  <a:lnTo>
                    <a:pt x="2517" y="23302"/>
                  </a:lnTo>
                  <a:lnTo>
                    <a:pt x="251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
            <p:cNvSpPr/>
            <p:nvPr/>
          </p:nvSpPr>
          <p:spPr>
            <a:xfrm>
              <a:off x="4801450" y="4106525"/>
              <a:ext cx="62925" cy="548450"/>
            </a:xfrm>
            <a:custGeom>
              <a:avLst/>
              <a:gdLst/>
              <a:ahLst/>
              <a:cxnLst/>
              <a:rect l="l" t="t" r="r" b="b"/>
              <a:pathLst>
                <a:path w="2517" h="21938" extrusionOk="0">
                  <a:moveTo>
                    <a:pt x="1" y="1"/>
                  </a:moveTo>
                  <a:lnTo>
                    <a:pt x="1" y="21937"/>
                  </a:lnTo>
                  <a:lnTo>
                    <a:pt x="2516" y="21937"/>
                  </a:lnTo>
                  <a:lnTo>
                    <a:pt x="2516"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
            <p:cNvSpPr/>
            <p:nvPr/>
          </p:nvSpPr>
          <p:spPr>
            <a:xfrm>
              <a:off x="4677675" y="4381300"/>
              <a:ext cx="62925" cy="273675"/>
            </a:xfrm>
            <a:custGeom>
              <a:avLst/>
              <a:gdLst/>
              <a:ahLst/>
              <a:cxnLst/>
              <a:rect l="l" t="t" r="r" b="b"/>
              <a:pathLst>
                <a:path w="2517" h="10947" extrusionOk="0">
                  <a:moveTo>
                    <a:pt x="0" y="0"/>
                  </a:moveTo>
                  <a:lnTo>
                    <a:pt x="0" y="10946"/>
                  </a:lnTo>
                  <a:lnTo>
                    <a:pt x="2516" y="10946"/>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
            <p:cNvSpPr/>
            <p:nvPr/>
          </p:nvSpPr>
          <p:spPr>
            <a:xfrm>
              <a:off x="4553900" y="4281825"/>
              <a:ext cx="62900" cy="373150"/>
            </a:xfrm>
            <a:custGeom>
              <a:avLst/>
              <a:gdLst/>
              <a:ahLst/>
              <a:cxnLst/>
              <a:rect l="l" t="t" r="r" b="b"/>
              <a:pathLst>
                <a:path w="2516" h="14926" extrusionOk="0">
                  <a:moveTo>
                    <a:pt x="0" y="0"/>
                  </a:moveTo>
                  <a:lnTo>
                    <a:pt x="0" y="14925"/>
                  </a:lnTo>
                  <a:lnTo>
                    <a:pt x="2516" y="14925"/>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
            <p:cNvSpPr/>
            <p:nvPr/>
          </p:nvSpPr>
          <p:spPr>
            <a:xfrm>
              <a:off x="5429275" y="3684125"/>
              <a:ext cx="62900" cy="970850"/>
            </a:xfrm>
            <a:custGeom>
              <a:avLst/>
              <a:gdLst/>
              <a:ahLst/>
              <a:cxnLst/>
              <a:rect l="l" t="t" r="r" b="b"/>
              <a:pathLst>
                <a:path w="2516" h="38834" extrusionOk="0">
                  <a:moveTo>
                    <a:pt x="0" y="0"/>
                  </a:moveTo>
                  <a:lnTo>
                    <a:pt x="0" y="38833"/>
                  </a:lnTo>
                  <a:lnTo>
                    <a:pt x="2516" y="38833"/>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
            <p:cNvSpPr/>
            <p:nvPr/>
          </p:nvSpPr>
          <p:spPr>
            <a:xfrm>
              <a:off x="5555950" y="4156700"/>
              <a:ext cx="62925" cy="498275"/>
            </a:xfrm>
            <a:custGeom>
              <a:avLst/>
              <a:gdLst/>
              <a:ahLst/>
              <a:cxnLst/>
              <a:rect l="l" t="t" r="r" b="b"/>
              <a:pathLst>
                <a:path w="2517" h="19931" extrusionOk="0">
                  <a:moveTo>
                    <a:pt x="0" y="1"/>
                  </a:moveTo>
                  <a:lnTo>
                    <a:pt x="0" y="19930"/>
                  </a:lnTo>
                  <a:lnTo>
                    <a:pt x="2516" y="19930"/>
                  </a:lnTo>
                  <a:lnTo>
                    <a:pt x="2516"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5682625" y="4024000"/>
              <a:ext cx="62925" cy="630975"/>
            </a:xfrm>
            <a:custGeom>
              <a:avLst/>
              <a:gdLst/>
              <a:ahLst/>
              <a:cxnLst/>
              <a:rect l="l" t="t" r="r" b="b"/>
              <a:pathLst>
                <a:path w="2517" h="25239" extrusionOk="0">
                  <a:moveTo>
                    <a:pt x="1" y="1"/>
                  </a:moveTo>
                  <a:lnTo>
                    <a:pt x="1" y="25238"/>
                  </a:lnTo>
                  <a:lnTo>
                    <a:pt x="2516" y="25238"/>
                  </a:lnTo>
                  <a:lnTo>
                    <a:pt x="251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5809300" y="3767300"/>
              <a:ext cx="62925" cy="887675"/>
            </a:xfrm>
            <a:custGeom>
              <a:avLst/>
              <a:gdLst/>
              <a:ahLst/>
              <a:cxnLst/>
              <a:rect l="l" t="t" r="r" b="b"/>
              <a:pathLst>
                <a:path w="2517" h="35507" extrusionOk="0">
                  <a:moveTo>
                    <a:pt x="1" y="1"/>
                  </a:moveTo>
                  <a:lnTo>
                    <a:pt x="1" y="35506"/>
                  </a:lnTo>
                  <a:lnTo>
                    <a:pt x="2516" y="35506"/>
                  </a:lnTo>
                  <a:lnTo>
                    <a:pt x="251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5935975" y="4031600"/>
              <a:ext cx="62925" cy="623375"/>
            </a:xfrm>
            <a:custGeom>
              <a:avLst/>
              <a:gdLst/>
              <a:ahLst/>
              <a:cxnLst/>
              <a:rect l="l" t="t" r="r" b="b"/>
              <a:pathLst>
                <a:path w="2517" h="24935" extrusionOk="0">
                  <a:moveTo>
                    <a:pt x="1" y="0"/>
                  </a:moveTo>
                  <a:lnTo>
                    <a:pt x="1" y="24934"/>
                  </a:lnTo>
                  <a:lnTo>
                    <a:pt x="2517" y="24934"/>
                  </a:lnTo>
                  <a:lnTo>
                    <a:pt x="2517"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3263250" y="2561400"/>
              <a:ext cx="3722100" cy="2093575"/>
            </a:xfrm>
            <a:custGeom>
              <a:avLst/>
              <a:gdLst/>
              <a:ahLst/>
              <a:cxnLst/>
              <a:rect l="l" t="t" r="r" b="b"/>
              <a:pathLst>
                <a:path w="148884" h="83743" extrusionOk="0">
                  <a:moveTo>
                    <a:pt x="147902" y="1"/>
                  </a:moveTo>
                  <a:lnTo>
                    <a:pt x="88220" y="41573"/>
                  </a:lnTo>
                  <a:lnTo>
                    <a:pt x="72823" y="34168"/>
                  </a:lnTo>
                  <a:lnTo>
                    <a:pt x="0" y="83733"/>
                  </a:lnTo>
                  <a:lnTo>
                    <a:pt x="3988" y="83742"/>
                  </a:lnTo>
                  <a:lnTo>
                    <a:pt x="73037" y="36764"/>
                  </a:lnTo>
                  <a:lnTo>
                    <a:pt x="88434" y="44169"/>
                  </a:lnTo>
                  <a:lnTo>
                    <a:pt x="148883" y="2053"/>
                  </a:lnTo>
                  <a:lnTo>
                    <a:pt x="14790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6827425" y="2446775"/>
              <a:ext cx="315825" cy="298875"/>
            </a:xfrm>
            <a:custGeom>
              <a:avLst/>
              <a:gdLst/>
              <a:ahLst/>
              <a:cxnLst/>
              <a:rect l="l" t="t" r="r" b="b"/>
              <a:pathLst>
                <a:path w="12633" h="11955" extrusionOk="0">
                  <a:moveTo>
                    <a:pt x="12632" y="0"/>
                  </a:moveTo>
                  <a:lnTo>
                    <a:pt x="0" y="4158"/>
                  </a:lnTo>
                  <a:lnTo>
                    <a:pt x="5059" y="6611"/>
                  </a:lnTo>
                  <a:lnTo>
                    <a:pt x="6798" y="11955"/>
                  </a:lnTo>
                  <a:lnTo>
                    <a:pt x="1263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 name="Google Shape;207;p3"/>
          <p:cNvGrpSpPr/>
          <p:nvPr/>
        </p:nvGrpSpPr>
        <p:grpSpPr>
          <a:xfrm>
            <a:off x="471560" y="3589650"/>
            <a:ext cx="1207215" cy="1092048"/>
            <a:chOff x="431250" y="4269675"/>
            <a:chExt cx="623175" cy="563725"/>
          </a:xfrm>
        </p:grpSpPr>
        <p:sp>
          <p:nvSpPr>
            <p:cNvPr id="208" name="Google Shape;208;p3"/>
            <p:cNvSpPr/>
            <p:nvPr/>
          </p:nvSpPr>
          <p:spPr>
            <a:xfrm>
              <a:off x="431250" y="4269675"/>
              <a:ext cx="574775" cy="518225"/>
            </a:xfrm>
            <a:custGeom>
              <a:avLst/>
              <a:gdLst/>
              <a:ahLst/>
              <a:cxnLst/>
              <a:rect l="l" t="t" r="r" b="b"/>
              <a:pathLst>
                <a:path w="22991" h="20729" extrusionOk="0">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
            <p:cNvSpPr/>
            <p:nvPr/>
          </p:nvSpPr>
          <p:spPr>
            <a:xfrm>
              <a:off x="514900" y="4312375"/>
              <a:ext cx="539525" cy="521025"/>
            </a:xfrm>
            <a:custGeom>
              <a:avLst/>
              <a:gdLst/>
              <a:ahLst/>
              <a:cxnLst/>
              <a:rect l="l" t="t" r="r" b="b"/>
              <a:pathLst>
                <a:path w="21581" h="20841" extrusionOk="0">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
            <p:cNvSpPr/>
            <p:nvPr/>
          </p:nvSpPr>
          <p:spPr>
            <a:xfrm>
              <a:off x="500625" y="4332000"/>
              <a:ext cx="436250" cy="393550"/>
            </a:xfrm>
            <a:custGeom>
              <a:avLst/>
              <a:gdLst/>
              <a:ahLst/>
              <a:cxnLst/>
              <a:rect l="l" t="t" r="r" b="b"/>
              <a:pathLst>
                <a:path w="17450" h="15742" extrusionOk="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
            <p:cNvSpPr/>
            <p:nvPr/>
          </p:nvSpPr>
          <p:spPr>
            <a:xfrm>
              <a:off x="588925" y="4382400"/>
              <a:ext cx="246250" cy="280375"/>
            </a:xfrm>
            <a:custGeom>
              <a:avLst/>
              <a:gdLst/>
              <a:ahLst/>
              <a:cxnLst/>
              <a:rect l="l" t="t" r="r" b="b"/>
              <a:pathLst>
                <a:path w="9850" h="11215" extrusionOk="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2" name="Google Shape;212;p3"/>
          <p:cNvSpPr txBox="1">
            <a:spLocks noGrp="1"/>
          </p:cNvSpPr>
          <p:nvPr>
            <p:ph type="title"/>
          </p:nvPr>
        </p:nvSpPr>
        <p:spPr>
          <a:xfrm>
            <a:off x="2881200" y="2571750"/>
            <a:ext cx="3381600" cy="8418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solidFill>
                  <a:schemeClr val="dk2"/>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13" name="Google Shape;213;p3"/>
          <p:cNvSpPr txBox="1">
            <a:spLocks noGrp="1"/>
          </p:cNvSpPr>
          <p:nvPr>
            <p:ph type="title" idx="2" hasCustomPrompt="1"/>
          </p:nvPr>
        </p:nvSpPr>
        <p:spPr>
          <a:xfrm>
            <a:off x="2881200" y="1729950"/>
            <a:ext cx="1288800" cy="8418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6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4"/>
        <p:cNvGrpSpPr/>
        <p:nvPr/>
      </p:nvGrpSpPr>
      <p:grpSpPr>
        <a:xfrm>
          <a:off x="0" y="0"/>
          <a:ext cx="0" cy="0"/>
          <a:chOff x="0" y="0"/>
          <a:chExt cx="0" cy="0"/>
        </a:xfrm>
      </p:grpSpPr>
      <p:grpSp>
        <p:nvGrpSpPr>
          <p:cNvPr id="215" name="Google Shape;215;p4"/>
          <p:cNvGrpSpPr/>
          <p:nvPr/>
        </p:nvGrpSpPr>
        <p:grpSpPr>
          <a:xfrm>
            <a:off x="-590315" y="-163500"/>
            <a:ext cx="1207215" cy="1092048"/>
            <a:chOff x="431250" y="4269675"/>
            <a:chExt cx="623175" cy="563725"/>
          </a:xfrm>
        </p:grpSpPr>
        <p:sp>
          <p:nvSpPr>
            <p:cNvPr id="216" name="Google Shape;216;p4"/>
            <p:cNvSpPr/>
            <p:nvPr/>
          </p:nvSpPr>
          <p:spPr>
            <a:xfrm>
              <a:off x="431250" y="4269675"/>
              <a:ext cx="574775" cy="518225"/>
            </a:xfrm>
            <a:custGeom>
              <a:avLst/>
              <a:gdLst/>
              <a:ahLst/>
              <a:cxnLst/>
              <a:rect l="l" t="t" r="r" b="b"/>
              <a:pathLst>
                <a:path w="22991" h="20729" extrusionOk="0">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4"/>
            <p:cNvSpPr/>
            <p:nvPr/>
          </p:nvSpPr>
          <p:spPr>
            <a:xfrm>
              <a:off x="514900" y="4312375"/>
              <a:ext cx="539525" cy="521025"/>
            </a:xfrm>
            <a:custGeom>
              <a:avLst/>
              <a:gdLst/>
              <a:ahLst/>
              <a:cxnLst/>
              <a:rect l="l" t="t" r="r" b="b"/>
              <a:pathLst>
                <a:path w="21581" h="20841" extrusionOk="0">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4"/>
            <p:cNvSpPr/>
            <p:nvPr/>
          </p:nvSpPr>
          <p:spPr>
            <a:xfrm>
              <a:off x="500625" y="4332000"/>
              <a:ext cx="436250" cy="393550"/>
            </a:xfrm>
            <a:custGeom>
              <a:avLst/>
              <a:gdLst/>
              <a:ahLst/>
              <a:cxnLst/>
              <a:rect l="l" t="t" r="r" b="b"/>
              <a:pathLst>
                <a:path w="17450" h="15742" extrusionOk="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4"/>
            <p:cNvSpPr/>
            <p:nvPr/>
          </p:nvSpPr>
          <p:spPr>
            <a:xfrm>
              <a:off x="588925" y="4382400"/>
              <a:ext cx="246250" cy="280375"/>
            </a:xfrm>
            <a:custGeom>
              <a:avLst/>
              <a:gdLst/>
              <a:ahLst/>
              <a:cxnLst/>
              <a:rect l="l" t="t" r="r" b="b"/>
              <a:pathLst>
                <a:path w="9850" h="11215" extrusionOk="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 name="Google Shape;220;p4"/>
          <p:cNvGrpSpPr/>
          <p:nvPr/>
        </p:nvGrpSpPr>
        <p:grpSpPr>
          <a:xfrm>
            <a:off x="4572003" y="3794252"/>
            <a:ext cx="4570263" cy="2675285"/>
            <a:chOff x="2256275" y="1054425"/>
            <a:chExt cx="1212400" cy="709700"/>
          </a:xfrm>
        </p:grpSpPr>
        <p:sp>
          <p:nvSpPr>
            <p:cNvPr id="221" name="Google Shape;221;p4"/>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4"/>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4"/>
          <p:cNvGrpSpPr/>
          <p:nvPr/>
        </p:nvGrpSpPr>
        <p:grpSpPr>
          <a:xfrm>
            <a:off x="1846563" y="182687"/>
            <a:ext cx="4570289" cy="4570198"/>
            <a:chOff x="1846563" y="182687"/>
            <a:chExt cx="4570289" cy="4570198"/>
          </a:xfrm>
        </p:grpSpPr>
        <p:grpSp>
          <p:nvGrpSpPr>
            <p:cNvPr id="224" name="Google Shape;224;p4"/>
            <p:cNvGrpSpPr/>
            <p:nvPr/>
          </p:nvGrpSpPr>
          <p:grpSpPr>
            <a:xfrm>
              <a:off x="1846563" y="182687"/>
              <a:ext cx="4570289" cy="4570198"/>
              <a:chOff x="878425" y="-785450"/>
              <a:chExt cx="6506675" cy="6506546"/>
            </a:xfrm>
          </p:grpSpPr>
          <p:sp>
            <p:nvSpPr>
              <p:cNvPr id="225" name="Google Shape;225;p4"/>
              <p:cNvSpPr/>
              <p:nvPr/>
            </p:nvSpPr>
            <p:spPr>
              <a:xfrm>
                <a:off x="3041652" y="1377724"/>
                <a:ext cx="2180213" cy="2180213"/>
              </a:xfrm>
              <a:custGeom>
                <a:avLst/>
                <a:gdLst/>
                <a:ahLst/>
                <a:cxnLst/>
                <a:rect l="l" t="t" r="r" b="b"/>
                <a:pathLst>
                  <a:path w="36613" h="36613" extrusionOk="0">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4"/>
              <p:cNvSpPr/>
              <p:nvPr/>
            </p:nvSpPr>
            <p:spPr>
              <a:xfrm>
                <a:off x="2050550" y="386698"/>
                <a:ext cx="4162285" cy="4162202"/>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4"/>
              <p:cNvSpPr/>
              <p:nvPr/>
            </p:nvSpPr>
            <p:spPr>
              <a:xfrm>
                <a:off x="878425" y="-785450"/>
                <a:ext cx="6506675" cy="6506546"/>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4"/>
            <p:cNvGrpSpPr/>
            <p:nvPr/>
          </p:nvGrpSpPr>
          <p:grpSpPr>
            <a:xfrm>
              <a:off x="3185908" y="718741"/>
              <a:ext cx="3124599" cy="2544437"/>
              <a:chOff x="4104846" y="2798475"/>
              <a:chExt cx="895480" cy="729211"/>
            </a:xfrm>
          </p:grpSpPr>
          <p:sp>
            <p:nvSpPr>
              <p:cNvPr id="229" name="Google Shape;229;p4"/>
              <p:cNvSpPr/>
              <p:nvPr/>
            </p:nvSpPr>
            <p:spPr>
              <a:xfrm>
                <a:off x="4186358" y="3417317"/>
                <a:ext cx="16525" cy="16525"/>
              </a:xfrm>
              <a:custGeom>
                <a:avLst/>
                <a:gdLst/>
                <a:ahLst/>
                <a:cxnLst/>
                <a:rect l="l" t="t" r="r" b="b"/>
                <a:pathLst>
                  <a:path w="661" h="661" extrusionOk="0">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4"/>
              <p:cNvSpPr/>
              <p:nvPr/>
            </p:nvSpPr>
            <p:spPr>
              <a:xfrm>
                <a:off x="4796315" y="2798475"/>
                <a:ext cx="16550" cy="16550"/>
              </a:xfrm>
              <a:custGeom>
                <a:avLst/>
                <a:gdLst/>
                <a:ahLst/>
                <a:cxnLst/>
                <a:rect l="l" t="t" r="r" b="b"/>
                <a:pathLst>
                  <a:path w="662" h="662" extrusionOk="0">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4"/>
              <p:cNvSpPr/>
              <p:nvPr/>
            </p:nvSpPr>
            <p:spPr>
              <a:xfrm>
                <a:off x="4104846" y="2964527"/>
                <a:ext cx="16300" cy="16300"/>
              </a:xfrm>
              <a:custGeom>
                <a:avLst/>
                <a:gdLst/>
                <a:ahLst/>
                <a:cxnLst/>
                <a:rect l="l" t="t" r="r" b="b"/>
                <a:pathLst>
                  <a:path w="652" h="652" extrusionOk="0">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4"/>
              <p:cNvSpPr/>
              <p:nvPr/>
            </p:nvSpPr>
            <p:spPr>
              <a:xfrm>
                <a:off x="4983801" y="3511136"/>
                <a:ext cx="16525" cy="16550"/>
              </a:xfrm>
              <a:custGeom>
                <a:avLst/>
                <a:gdLst/>
                <a:ahLst/>
                <a:cxnLst/>
                <a:rect l="l" t="t" r="r" b="b"/>
                <a:pathLst>
                  <a:path w="661" h="662" extrusionOk="0">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33" name="Google Shape;233;p4"/>
          <p:cNvGrpSpPr/>
          <p:nvPr/>
        </p:nvGrpSpPr>
        <p:grpSpPr>
          <a:xfrm rot="10800000">
            <a:off x="-1473313" y="3864168"/>
            <a:ext cx="2520972" cy="3082298"/>
            <a:chOff x="0" y="4208000"/>
            <a:chExt cx="2238079" cy="2736415"/>
          </a:xfrm>
        </p:grpSpPr>
        <p:sp>
          <p:nvSpPr>
            <p:cNvPr id="234" name="Google Shape;234;p4"/>
            <p:cNvSpPr/>
            <p:nvPr/>
          </p:nvSpPr>
          <p:spPr>
            <a:xfrm>
              <a:off x="1720138" y="5167740"/>
              <a:ext cx="88302" cy="1159170"/>
            </a:xfrm>
            <a:custGeom>
              <a:avLst/>
              <a:gdLst/>
              <a:ahLst/>
              <a:cxnLst/>
              <a:rect l="l" t="t" r="r" b="b"/>
              <a:pathLst>
                <a:path w="893" h="11723" extrusionOk="0">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1591395" y="4999246"/>
              <a:ext cx="72382" cy="1244800"/>
            </a:xfrm>
            <a:custGeom>
              <a:avLst/>
              <a:gdLst/>
              <a:ahLst/>
              <a:cxnLst/>
              <a:rect l="l" t="t" r="r" b="b"/>
              <a:pathLst>
                <a:path w="732" h="12589" extrusionOk="0">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1881611" y="5289462"/>
              <a:ext cx="72382" cy="1318861"/>
            </a:xfrm>
            <a:custGeom>
              <a:avLst/>
              <a:gdLst/>
              <a:ahLst/>
              <a:cxnLst/>
              <a:rect l="l" t="t" r="r" b="b"/>
              <a:pathLst>
                <a:path w="732" h="13338" extrusionOk="0">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4"/>
            <p:cNvSpPr/>
            <p:nvPr/>
          </p:nvSpPr>
          <p:spPr>
            <a:xfrm>
              <a:off x="2023605" y="5118398"/>
              <a:ext cx="72481" cy="1826017"/>
            </a:xfrm>
            <a:custGeom>
              <a:avLst/>
              <a:gdLst/>
              <a:ahLst/>
              <a:cxnLst/>
              <a:rect l="l" t="t" r="r" b="b"/>
              <a:pathLst>
                <a:path w="733" h="18467" extrusionOk="0">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4"/>
            <p:cNvSpPr/>
            <p:nvPr/>
          </p:nvSpPr>
          <p:spPr>
            <a:xfrm>
              <a:off x="2165598" y="5401495"/>
              <a:ext cx="72481" cy="645785"/>
            </a:xfrm>
            <a:custGeom>
              <a:avLst/>
              <a:gdLst/>
              <a:ahLst/>
              <a:cxnLst/>
              <a:rect l="l" t="t" r="r" b="b"/>
              <a:pathLst>
                <a:path w="733" h="6531" extrusionOk="0">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1445842" y="5162499"/>
              <a:ext cx="72382" cy="1372652"/>
            </a:xfrm>
            <a:custGeom>
              <a:avLst/>
              <a:gdLst/>
              <a:ahLst/>
              <a:cxnLst/>
              <a:rect l="l" t="t" r="r" b="b"/>
              <a:pathLst>
                <a:path w="732" h="13882" extrusionOk="0">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4"/>
            <p:cNvSpPr/>
            <p:nvPr/>
          </p:nvSpPr>
          <p:spPr>
            <a:xfrm>
              <a:off x="1301178" y="5286002"/>
              <a:ext cx="71492" cy="1125650"/>
            </a:xfrm>
            <a:custGeom>
              <a:avLst/>
              <a:gdLst/>
              <a:ahLst/>
              <a:cxnLst/>
              <a:rect l="l" t="t" r="r" b="b"/>
              <a:pathLst>
                <a:path w="723" h="11384" extrusionOk="0">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4"/>
            <p:cNvSpPr/>
            <p:nvPr/>
          </p:nvSpPr>
          <p:spPr>
            <a:xfrm>
              <a:off x="1155625" y="4965726"/>
              <a:ext cx="72382" cy="1237681"/>
            </a:xfrm>
            <a:custGeom>
              <a:avLst/>
              <a:gdLst/>
              <a:ahLst/>
              <a:cxnLst/>
              <a:rect l="l" t="t" r="r" b="b"/>
              <a:pathLst>
                <a:path w="732" h="12517" extrusionOk="0">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1010072" y="4768161"/>
              <a:ext cx="72382" cy="1602845"/>
            </a:xfrm>
            <a:custGeom>
              <a:avLst/>
              <a:gdLst/>
              <a:ahLst/>
              <a:cxnLst/>
              <a:rect l="l" t="t" r="r" b="b"/>
              <a:pathLst>
                <a:path w="732" h="16210" extrusionOk="0">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4"/>
            <p:cNvSpPr/>
            <p:nvPr/>
          </p:nvSpPr>
          <p:spPr>
            <a:xfrm>
              <a:off x="865409" y="4652569"/>
              <a:ext cx="72382" cy="1627565"/>
            </a:xfrm>
            <a:custGeom>
              <a:avLst/>
              <a:gdLst/>
              <a:ahLst/>
              <a:cxnLst/>
              <a:rect l="l" t="t" r="r" b="b"/>
              <a:pathLst>
                <a:path w="732" h="16460" extrusionOk="0">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4"/>
            <p:cNvSpPr/>
            <p:nvPr/>
          </p:nvSpPr>
          <p:spPr>
            <a:xfrm>
              <a:off x="419059" y="5167740"/>
              <a:ext cx="89192" cy="1159170"/>
            </a:xfrm>
            <a:custGeom>
              <a:avLst/>
              <a:gdLst/>
              <a:ahLst/>
              <a:cxnLst/>
              <a:rect l="l" t="t" r="r" b="b"/>
              <a:pathLst>
                <a:path w="902" h="11723" extrusionOk="0">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291106" y="4470035"/>
              <a:ext cx="71591" cy="1599285"/>
            </a:xfrm>
            <a:custGeom>
              <a:avLst/>
              <a:gdLst/>
              <a:ahLst/>
              <a:cxnLst/>
              <a:rect l="l" t="t" r="r" b="b"/>
              <a:pathLst>
                <a:path w="724" h="16174" extrusionOk="0">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4"/>
            <p:cNvSpPr/>
            <p:nvPr/>
          </p:nvSpPr>
          <p:spPr>
            <a:xfrm>
              <a:off x="581323" y="5100698"/>
              <a:ext cx="72481" cy="1318861"/>
            </a:xfrm>
            <a:custGeom>
              <a:avLst/>
              <a:gdLst/>
              <a:ahLst/>
              <a:cxnLst/>
              <a:rect l="l" t="t" r="r" b="b"/>
              <a:pathLst>
                <a:path w="733" h="13338" extrusionOk="0">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4"/>
            <p:cNvSpPr/>
            <p:nvPr/>
          </p:nvSpPr>
          <p:spPr>
            <a:xfrm>
              <a:off x="723415" y="4934875"/>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145553" y="4470035"/>
              <a:ext cx="72481" cy="1727236"/>
            </a:xfrm>
            <a:custGeom>
              <a:avLst/>
              <a:gdLst/>
              <a:ahLst/>
              <a:cxnLst/>
              <a:rect l="l" t="t" r="r" b="b"/>
              <a:pathLst>
                <a:path w="733" h="17468" extrusionOk="0">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4"/>
            <p:cNvSpPr/>
            <p:nvPr/>
          </p:nvSpPr>
          <p:spPr>
            <a:xfrm>
              <a:off x="0" y="4208000"/>
              <a:ext cx="72481" cy="1715766"/>
            </a:xfrm>
            <a:custGeom>
              <a:avLst/>
              <a:gdLst/>
              <a:ahLst/>
              <a:cxnLst/>
              <a:rect l="l" t="t" r="r" b="b"/>
              <a:pathLst>
                <a:path w="733" h="17352" extrusionOk="0">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0" name="Google Shape;250;p4"/>
          <p:cNvGrpSpPr/>
          <p:nvPr/>
        </p:nvGrpSpPr>
        <p:grpSpPr>
          <a:xfrm>
            <a:off x="7410292" y="-441230"/>
            <a:ext cx="1013699" cy="886245"/>
            <a:chOff x="895150" y="3894725"/>
            <a:chExt cx="332775" cy="290925"/>
          </a:xfrm>
        </p:grpSpPr>
        <p:sp>
          <p:nvSpPr>
            <p:cNvPr id="251" name="Google Shape;251;p4"/>
            <p:cNvSpPr/>
            <p:nvPr/>
          </p:nvSpPr>
          <p:spPr>
            <a:xfrm>
              <a:off x="895150" y="3918150"/>
              <a:ext cx="307125" cy="267500"/>
            </a:xfrm>
            <a:custGeom>
              <a:avLst/>
              <a:gdLst/>
              <a:ahLst/>
              <a:cxnLst/>
              <a:rect l="l" t="t" r="r" b="b"/>
              <a:pathLst>
                <a:path w="12285" h="10700" extrusionOk="0">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4"/>
            <p:cNvSpPr/>
            <p:nvPr/>
          </p:nvSpPr>
          <p:spPr>
            <a:xfrm>
              <a:off x="939750" y="3894725"/>
              <a:ext cx="288175" cy="268925"/>
            </a:xfrm>
            <a:custGeom>
              <a:avLst/>
              <a:gdLst/>
              <a:ahLst/>
              <a:cxnLst/>
              <a:rect l="l" t="t" r="r" b="b"/>
              <a:pathLst>
                <a:path w="11527" h="10757" extrusionOk="0">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4"/>
            <p:cNvSpPr/>
            <p:nvPr/>
          </p:nvSpPr>
          <p:spPr>
            <a:xfrm>
              <a:off x="932175" y="3950325"/>
              <a:ext cx="233075" cy="203150"/>
            </a:xfrm>
            <a:custGeom>
              <a:avLst/>
              <a:gdLst/>
              <a:ahLst/>
              <a:cxnLst/>
              <a:rect l="l" t="t" r="r" b="b"/>
              <a:pathLst>
                <a:path w="9323" h="8126" extrusionOk="0">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979450" y="3982750"/>
              <a:ext cx="131400" cy="144775"/>
            </a:xfrm>
            <a:custGeom>
              <a:avLst/>
              <a:gdLst/>
              <a:ahLst/>
              <a:cxnLst/>
              <a:rect l="l" t="t" r="r" b="b"/>
              <a:pathLst>
                <a:path w="5256" h="5791" extrusionOk="0">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56" name="Google Shape;256;p4"/>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Nunito Light"/>
              <a:buChar char="●"/>
              <a:defRPr/>
            </a:lvl1pPr>
            <a:lvl2pPr marL="914400" lvl="1" indent="-304800" rtl="0">
              <a:lnSpc>
                <a:spcPct val="100000"/>
              </a:lnSpc>
              <a:spcBef>
                <a:spcPts val="0"/>
              </a:spcBef>
              <a:spcAft>
                <a:spcPts val="0"/>
              </a:spcAft>
              <a:buSzPts val="1200"/>
              <a:buFont typeface="Nunito Light"/>
              <a:buChar char="○"/>
              <a:defRPr/>
            </a:lvl2pPr>
            <a:lvl3pPr marL="1371600" lvl="2" indent="-304800" rtl="0">
              <a:lnSpc>
                <a:spcPct val="100000"/>
              </a:lnSpc>
              <a:spcBef>
                <a:spcPts val="0"/>
              </a:spcBef>
              <a:spcAft>
                <a:spcPts val="0"/>
              </a:spcAft>
              <a:buSzPts val="1200"/>
              <a:buFont typeface="Nunito Light"/>
              <a:buChar char="■"/>
              <a:defRPr/>
            </a:lvl3pPr>
            <a:lvl4pPr marL="1828800" lvl="3" indent="-304800" rtl="0">
              <a:lnSpc>
                <a:spcPct val="100000"/>
              </a:lnSpc>
              <a:spcBef>
                <a:spcPts val="0"/>
              </a:spcBef>
              <a:spcAft>
                <a:spcPts val="0"/>
              </a:spcAft>
              <a:buSzPts val="1200"/>
              <a:buFont typeface="Nunito Light"/>
              <a:buChar char="●"/>
              <a:defRPr/>
            </a:lvl4pPr>
            <a:lvl5pPr marL="2286000" lvl="4" indent="-304800" rtl="0">
              <a:lnSpc>
                <a:spcPct val="100000"/>
              </a:lnSpc>
              <a:spcBef>
                <a:spcPts val="0"/>
              </a:spcBef>
              <a:spcAft>
                <a:spcPts val="0"/>
              </a:spcAft>
              <a:buSzPts val="1200"/>
              <a:buFont typeface="Nunito Light"/>
              <a:buChar char="○"/>
              <a:defRPr/>
            </a:lvl5pPr>
            <a:lvl6pPr marL="2743200" lvl="5" indent="-304800" rtl="0">
              <a:lnSpc>
                <a:spcPct val="100000"/>
              </a:lnSpc>
              <a:spcBef>
                <a:spcPts val="0"/>
              </a:spcBef>
              <a:spcAft>
                <a:spcPts val="0"/>
              </a:spcAft>
              <a:buSzPts val="1200"/>
              <a:buFont typeface="Nunito Light"/>
              <a:buChar char="■"/>
              <a:defRPr/>
            </a:lvl6pPr>
            <a:lvl7pPr marL="3200400" lvl="6" indent="-304800" rtl="0">
              <a:lnSpc>
                <a:spcPct val="100000"/>
              </a:lnSpc>
              <a:spcBef>
                <a:spcPts val="0"/>
              </a:spcBef>
              <a:spcAft>
                <a:spcPts val="0"/>
              </a:spcAft>
              <a:buSzPts val="1200"/>
              <a:buFont typeface="Nunito Light"/>
              <a:buChar char="●"/>
              <a:defRPr/>
            </a:lvl7pPr>
            <a:lvl8pPr marL="3657600" lvl="7" indent="-304800" rtl="0">
              <a:lnSpc>
                <a:spcPct val="100000"/>
              </a:lnSpc>
              <a:spcBef>
                <a:spcPts val="0"/>
              </a:spcBef>
              <a:spcAft>
                <a:spcPts val="0"/>
              </a:spcAft>
              <a:buSzPts val="1200"/>
              <a:buFont typeface="Nunito Light"/>
              <a:buChar char="○"/>
              <a:defRPr/>
            </a:lvl8pPr>
            <a:lvl9pPr marL="4114800" lvl="8" indent="-304800" rtl="0">
              <a:lnSpc>
                <a:spcPct val="100000"/>
              </a:lnSpc>
              <a:spcBef>
                <a:spcPts val="0"/>
              </a:spcBef>
              <a:spcAft>
                <a:spcPts val="0"/>
              </a:spcAft>
              <a:buSzPts val="1200"/>
              <a:buFont typeface="Nunito Light"/>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5"/>
        <p:cNvGrpSpPr/>
        <p:nvPr/>
      </p:nvGrpSpPr>
      <p:grpSpPr>
        <a:xfrm>
          <a:off x="0" y="0"/>
          <a:ext cx="0" cy="0"/>
          <a:chOff x="0" y="0"/>
          <a:chExt cx="0" cy="0"/>
        </a:xfrm>
      </p:grpSpPr>
      <p:sp>
        <p:nvSpPr>
          <p:cNvPr id="306" name="Google Shape;306;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307" name="Google Shape;307;p6"/>
          <p:cNvGrpSpPr/>
          <p:nvPr/>
        </p:nvGrpSpPr>
        <p:grpSpPr>
          <a:xfrm>
            <a:off x="0" y="4208000"/>
            <a:ext cx="2238079" cy="2736415"/>
            <a:chOff x="0" y="4208000"/>
            <a:chExt cx="2238079" cy="2736415"/>
          </a:xfrm>
        </p:grpSpPr>
        <p:sp>
          <p:nvSpPr>
            <p:cNvPr id="308" name="Google Shape;308;p6"/>
            <p:cNvSpPr/>
            <p:nvPr/>
          </p:nvSpPr>
          <p:spPr>
            <a:xfrm>
              <a:off x="1720138" y="5167740"/>
              <a:ext cx="88302" cy="1159170"/>
            </a:xfrm>
            <a:custGeom>
              <a:avLst/>
              <a:gdLst/>
              <a:ahLst/>
              <a:cxnLst/>
              <a:rect l="l" t="t" r="r" b="b"/>
              <a:pathLst>
                <a:path w="893" h="11723" extrusionOk="0">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6"/>
            <p:cNvSpPr/>
            <p:nvPr/>
          </p:nvSpPr>
          <p:spPr>
            <a:xfrm>
              <a:off x="1591395" y="4999246"/>
              <a:ext cx="72382" cy="1244800"/>
            </a:xfrm>
            <a:custGeom>
              <a:avLst/>
              <a:gdLst/>
              <a:ahLst/>
              <a:cxnLst/>
              <a:rect l="l" t="t" r="r" b="b"/>
              <a:pathLst>
                <a:path w="732" h="12589" extrusionOk="0">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6"/>
            <p:cNvSpPr/>
            <p:nvPr/>
          </p:nvSpPr>
          <p:spPr>
            <a:xfrm>
              <a:off x="1881611" y="5289462"/>
              <a:ext cx="72382" cy="1318861"/>
            </a:xfrm>
            <a:custGeom>
              <a:avLst/>
              <a:gdLst/>
              <a:ahLst/>
              <a:cxnLst/>
              <a:rect l="l" t="t" r="r" b="b"/>
              <a:pathLst>
                <a:path w="732" h="13338" extrusionOk="0">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6"/>
            <p:cNvSpPr/>
            <p:nvPr/>
          </p:nvSpPr>
          <p:spPr>
            <a:xfrm>
              <a:off x="2023605" y="5118398"/>
              <a:ext cx="72481" cy="1826017"/>
            </a:xfrm>
            <a:custGeom>
              <a:avLst/>
              <a:gdLst/>
              <a:ahLst/>
              <a:cxnLst/>
              <a:rect l="l" t="t" r="r" b="b"/>
              <a:pathLst>
                <a:path w="733" h="18467" extrusionOk="0">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6"/>
            <p:cNvSpPr/>
            <p:nvPr/>
          </p:nvSpPr>
          <p:spPr>
            <a:xfrm>
              <a:off x="2165598" y="5401495"/>
              <a:ext cx="72481" cy="645785"/>
            </a:xfrm>
            <a:custGeom>
              <a:avLst/>
              <a:gdLst/>
              <a:ahLst/>
              <a:cxnLst/>
              <a:rect l="l" t="t" r="r" b="b"/>
              <a:pathLst>
                <a:path w="733" h="6531" extrusionOk="0">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6"/>
            <p:cNvSpPr/>
            <p:nvPr/>
          </p:nvSpPr>
          <p:spPr>
            <a:xfrm>
              <a:off x="1445842" y="5162499"/>
              <a:ext cx="72382" cy="1372652"/>
            </a:xfrm>
            <a:custGeom>
              <a:avLst/>
              <a:gdLst/>
              <a:ahLst/>
              <a:cxnLst/>
              <a:rect l="l" t="t" r="r" b="b"/>
              <a:pathLst>
                <a:path w="732" h="13882" extrusionOk="0">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6"/>
            <p:cNvSpPr/>
            <p:nvPr/>
          </p:nvSpPr>
          <p:spPr>
            <a:xfrm>
              <a:off x="1301178" y="5286002"/>
              <a:ext cx="71492" cy="1125650"/>
            </a:xfrm>
            <a:custGeom>
              <a:avLst/>
              <a:gdLst/>
              <a:ahLst/>
              <a:cxnLst/>
              <a:rect l="l" t="t" r="r" b="b"/>
              <a:pathLst>
                <a:path w="723" h="11384" extrusionOk="0">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6"/>
            <p:cNvSpPr/>
            <p:nvPr/>
          </p:nvSpPr>
          <p:spPr>
            <a:xfrm>
              <a:off x="1155625" y="4965726"/>
              <a:ext cx="72382" cy="1237681"/>
            </a:xfrm>
            <a:custGeom>
              <a:avLst/>
              <a:gdLst/>
              <a:ahLst/>
              <a:cxnLst/>
              <a:rect l="l" t="t" r="r" b="b"/>
              <a:pathLst>
                <a:path w="732" h="12517" extrusionOk="0">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6"/>
            <p:cNvSpPr/>
            <p:nvPr/>
          </p:nvSpPr>
          <p:spPr>
            <a:xfrm>
              <a:off x="1010072" y="4768161"/>
              <a:ext cx="72382" cy="1602845"/>
            </a:xfrm>
            <a:custGeom>
              <a:avLst/>
              <a:gdLst/>
              <a:ahLst/>
              <a:cxnLst/>
              <a:rect l="l" t="t" r="r" b="b"/>
              <a:pathLst>
                <a:path w="732" h="16210" extrusionOk="0">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6"/>
            <p:cNvSpPr/>
            <p:nvPr/>
          </p:nvSpPr>
          <p:spPr>
            <a:xfrm>
              <a:off x="865409" y="4652569"/>
              <a:ext cx="72382" cy="1627565"/>
            </a:xfrm>
            <a:custGeom>
              <a:avLst/>
              <a:gdLst/>
              <a:ahLst/>
              <a:cxnLst/>
              <a:rect l="l" t="t" r="r" b="b"/>
              <a:pathLst>
                <a:path w="732" h="16460" extrusionOk="0">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6"/>
            <p:cNvSpPr/>
            <p:nvPr/>
          </p:nvSpPr>
          <p:spPr>
            <a:xfrm>
              <a:off x="419059" y="5167740"/>
              <a:ext cx="89192" cy="1159170"/>
            </a:xfrm>
            <a:custGeom>
              <a:avLst/>
              <a:gdLst/>
              <a:ahLst/>
              <a:cxnLst/>
              <a:rect l="l" t="t" r="r" b="b"/>
              <a:pathLst>
                <a:path w="902" h="11723" extrusionOk="0">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6"/>
            <p:cNvSpPr/>
            <p:nvPr/>
          </p:nvSpPr>
          <p:spPr>
            <a:xfrm>
              <a:off x="291106" y="4470035"/>
              <a:ext cx="71591" cy="1599285"/>
            </a:xfrm>
            <a:custGeom>
              <a:avLst/>
              <a:gdLst/>
              <a:ahLst/>
              <a:cxnLst/>
              <a:rect l="l" t="t" r="r" b="b"/>
              <a:pathLst>
                <a:path w="724" h="16174" extrusionOk="0">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6"/>
            <p:cNvSpPr/>
            <p:nvPr/>
          </p:nvSpPr>
          <p:spPr>
            <a:xfrm>
              <a:off x="581323" y="5100698"/>
              <a:ext cx="72481" cy="1318861"/>
            </a:xfrm>
            <a:custGeom>
              <a:avLst/>
              <a:gdLst/>
              <a:ahLst/>
              <a:cxnLst/>
              <a:rect l="l" t="t" r="r" b="b"/>
              <a:pathLst>
                <a:path w="733" h="13338" extrusionOk="0">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6"/>
            <p:cNvSpPr/>
            <p:nvPr/>
          </p:nvSpPr>
          <p:spPr>
            <a:xfrm>
              <a:off x="723415" y="4934875"/>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6"/>
            <p:cNvSpPr/>
            <p:nvPr/>
          </p:nvSpPr>
          <p:spPr>
            <a:xfrm>
              <a:off x="145553" y="4470035"/>
              <a:ext cx="72481" cy="1727236"/>
            </a:xfrm>
            <a:custGeom>
              <a:avLst/>
              <a:gdLst/>
              <a:ahLst/>
              <a:cxnLst/>
              <a:rect l="l" t="t" r="r" b="b"/>
              <a:pathLst>
                <a:path w="733" h="17468" extrusionOk="0">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6"/>
            <p:cNvSpPr/>
            <p:nvPr/>
          </p:nvSpPr>
          <p:spPr>
            <a:xfrm>
              <a:off x="0" y="4208000"/>
              <a:ext cx="72481" cy="1715766"/>
            </a:xfrm>
            <a:custGeom>
              <a:avLst/>
              <a:gdLst/>
              <a:ahLst/>
              <a:cxnLst/>
              <a:rect l="l" t="t" r="r" b="b"/>
              <a:pathLst>
                <a:path w="733" h="17352" extrusionOk="0">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4" name="Google Shape;324;p6"/>
          <p:cNvGrpSpPr/>
          <p:nvPr/>
        </p:nvGrpSpPr>
        <p:grpSpPr>
          <a:xfrm>
            <a:off x="6037942" y="4208000"/>
            <a:ext cx="3106059" cy="2956030"/>
            <a:chOff x="6037942" y="4208000"/>
            <a:chExt cx="3106059" cy="2956030"/>
          </a:xfrm>
        </p:grpSpPr>
        <p:sp>
          <p:nvSpPr>
            <p:cNvPr id="325" name="Google Shape;325;p6"/>
            <p:cNvSpPr/>
            <p:nvPr/>
          </p:nvSpPr>
          <p:spPr>
            <a:xfrm>
              <a:off x="6325489" y="5386564"/>
              <a:ext cx="88302" cy="1159170"/>
            </a:xfrm>
            <a:custGeom>
              <a:avLst/>
              <a:gdLst/>
              <a:ahLst/>
              <a:cxnLst/>
              <a:rect l="l" t="t" r="r" b="b"/>
              <a:pathLst>
                <a:path w="893" h="11723" extrusionOk="0">
                  <a:moveTo>
                    <a:pt x="1" y="0"/>
                  </a:moveTo>
                  <a:lnTo>
                    <a:pt x="170" y="11722"/>
                  </a:lnTo>
                  <a:lnTo>
                    <a:pt x="893" y="11722"/>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6"/>
            <p:cNvSpPr/>
            <p:nvPr/>
          </p:nvSpPr>
          <p:spPr>
            <a:xfrm>
              <a:off x="6470152" y="5063618"/>
              <a:ext cx="72481" cy="1245690"/>
            </a:xfrm>
            <a:custGeom>
              <a:avLst/>
              <a:gdLst/>
              <a:ahLst/>
              <a:cxnLst/>
              <a:rect l="l" t="t" r="r" b="b"/>
              <a:pathLst>
                <a:path w="733" h="12598" extrusionOk="0">
                  <a:moveTo>
                    <a:pt x="1" y="1"/>
                  </a:moveTo>
                  <a:lnTo>
                    <a:pt x="1" y="12597"/>
                  </a:lnTo>
                  <a:lnTo>
                    <a:pt x="732" y="12597"/>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6"/>
            <p:cNvSpPr/>
            <p:nvPr/>
          </p:nvSpPr>
          <p:spPr>
            <a:xfrm>
              <a:off x="6179936" y="5319522"/>
              <a:ext cx="72481" cy="1318763"/>
            </a:xfrm>
            <a:custGeom>
              <a:avLst/>
              <a:gdLst/>
              <a:ahLst/>
              <a:cxnLst/>
              <a:rect l="l" t="t" r="r" b="b"/>
              <a:pathLst>
                <a:path w="733" h="13337" extrusionOk="0">
                  <a:moveTo>
                    <a:pt x="1" y="0"/>
                  </a:moveTo>
                  <a:lnTo>
                    <a:pt x="1"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6"/>
            <p:cNvSpPr/>
            <p:nvPr/>
          </p:nvSpPr>
          <p:spPr>
            <a:xfrm>
              <a:off x="6037942" y="5337123"/>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6"/>
            <p:cNvSpPr/>
            <p:nvPr/>
          </p:nvSpPr>
          <p:spPr>
            <a:xfrm>
              <a:off x="6615705" y="5180100"/>
              <a:ext cx="72481" cy="1372652"/>
            </a:xfrm>
            <a:custGeom>
              <a:avLst/>
              <a:gdLst/>
              <a:ahLst/>
              <a:cxnLst/>
              <a:rect l="l" t="t" r="r" b="b"/>
              <a:pathLst>
                <a:path w="733" h="13882" extrusionOk="0">
                  <a:moveTo>
                    <a:pt x="1" y="1"/>
                  </a:moveTo>
                  <a:lnTo>
                    <a:pt x="1"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6"/>
            <p:cNvSpPr/>
            <p:nvPr/>
          </p:nvSpPr>
          <p:spPr>
            <a:xfrm>
              <a:off x="6761259" y="5368864"/>
              <a:ext cx="71591" cy="1125650"/>
            </a:xfrm>
            <a:custGeom>
              <a:avLst/>
              <a:gdLst/>
              <a:ahLst/>
              <a:cxnLst/>
              <a:rect l="l" t="t" r="r" b="b"/>
              <a:pathLst>
                <a:path w="724" h="11384" extrusionOk="0">
                  <a:moveTo>
                    <a:pt x="1" y="1"/>
                  </a:moveTo>
                  <a:lnTo>
                    <a:pt x="1" y="11384"/>
                  </a:lnTo>
                  <a:lnTo>
                    <a:pt x="723" y="11384"/>
                  </a:lnTo>
                  <a:lnTo>
                    <a:pt x="723"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6"/>
            <p:cNvSpPr/>
            <p:nvPr/>
          </p:nvSpPr>
          <p:spPr>
            <a:xfrm>
              <a:off x="6905922" y="5185440"/>
              <a:ext cx="72481" cy="1237681"/>
            </a:xfrm>
            <a:custGeom>
              <a:avLst/>
              <a:gdLst/>
              <a:ahLst/>
              <a:cxnLst/>
              <a:rect l="l" t="t" r="r" b="b"/>
              <a:pathLst>
                <a:path w="733" h="12517" extrusionOk="0">
                  <a:moveTo>
                    <a:pt x="1" y="0"/>
                  </a:moveTo>
                  <a:lnTo>
                    <a:pt x="1" y="12516"/>
                  </a:lnTo>
                  <a:lnTo>
                    <a:pt x="732" y="1251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6"/>
            <p:cNvSpPr/>
            <p:nvPr/>
          </p:nvSpPr>
          <p:spPr>
            <a:xfrm>
              <a:off x="7051475" y="4786652"/>
              <a:ext cx="72481" cy="1602944"/>
            </a:xfrm>
            <a:custGeom>
              <a:avLst/>
              <a:gdLst/>
              <a:ahLst/>
              <a:cxnLst/>
              <a:rect l="l" t="t" r="r" b="b"/>
              <a:pathLst>
                <a:path w="733" h="16211" extrusionOk="0">
                  <a:moveTo>
                    <a:pt x="1" y="1"/>
                  </a:moveTo>
                  <a:lnTo>
                    <a:pt x="1" y="16210"/>
                  </a:lnTo>
                  <a:lnTo>
                    <a:pt x="732" y="16210"/>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6"/>
            <p:cNvSpPr/>
            <p:nvPr/>
          </p:nvSpPr>
          <p:spPr>
            <a:xfrm>
              <a:off x="7197028" y="4872283"/>
              <a:ext cx="71591" cy="1627565"/>
            </a:xfrm>
            <a:custGeom>
              <a:avLst/>
              <a:gdLst/>
              <a:ahLst/>
              <a:cxnLst/>
              <a:rect l="l" t="t" r="r" b="b"/>
              <a:pathLst>
                <a:path w="724" h="16460" extrusionOk="0">
                  <a:moveTo>
                    <a:pt x="1" y="0"/>
                  </a:moveTo>
                  <a:lnTo>
                    <a:pt x="1" y="16459"/>
                  </a:lnTo>
                  <a:lnTo>
                    <a:pt x="723" y="16459"/>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6"/>
            <p:cNvSpPr/>
            <p:nvPr/>
          </p:nvSpPr>
          <p:spPr>
            <a:xfrm>
              <a:off x="7625777" y="5386564"/>
              <a:ext cx="89192" cy="1159170"/>
            </a:xfrm>
            <a:custGeom>
              <a:avLst/>
              <a:gdLst/>
              <a:ahLst/>
              <a:cxnLst/>
              <a:rect l="l" t="t" r="r" b="b"/>
              <a:pathLst>
                <a:path w="902" h="11723" extrusionOk="0">
                  <a:moveTo>
                    <a:pt x="0" y="0"/>
                  </a:moveTo>
                  <a:lnTo>
                    <a:pt x="170" y="11722"/>
                  </a:lnTo>
                  <a:lnTo>
                    <a:pt x="901" y="11722"/>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6"/>
            <p:cNvSpPr/>
            <p:nvPr/>
          </p:nvSpPr>
          <p:spPr>
            <a:xfrm>
              <a:off x="7771330" y="5180990"/>
              <a:ext cx="71492" cy="1245591"/>
            </a:xfrm>
            <a:custGeom>
              <a:avLst/>
              <a:gdLst/>
              <a:ahLst/>
              <a:cxnLst/>
              <a:rect l="l" t="t" r="r" b="b"/>
              <a:pathLst>
                <a:path w="723" h="12597" extrusionOk="0">
                  <a:moveTo>
                    <a:pt x="0" y="0"/>
                  </a:moveTo>
                  <a:lnTo>
                    <a:pt x="0" y="12597"/>
                  </a:lnTo>
                  <a:lnTo>
                    <a:pt x="723" y="12597"/>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6"/>
            <p:cNvSpPr/>
            <p:nvPr/>
          </p:nvSpPr>
          <p:spPr>
            <a:xfrm>
              <a:off x="7480224" y="5319522"/>
              <a:ext cx="72382" cy="1318763"/>
            </a:xfrm>
            <a:custGeom>
              <a:avLst/>
              <a:gdLst/>
              <a:ahLst/>
              <a:cxnLst/>
              <a:rect l="l" t="t" r="r" b="b"/>
              <a:pathLst>
                <a:path w="732" h="13337" extrusionOk="0">
                  <a:moveTo>
                    <a:pt x="0" y="0"/>
                  </a:moveTo>
                  <a:lnTo>
                    <a:pt x="0"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6"/>
            <p:cNvSpPr/>
            <p:nvPr/>
          </p:nvSpPr>
          <p:spPr>
            <a:xfrm>
              <a:off x="7338132" y="5337123"/>
              <a:ext cx="72481" cy="1826907"/>
            </a:xfrm>
            <a:custGeom>
              <a:avLst/>
              <a:gdLst/>
              <a:ahLst/>
              <a:cxnLst/>
              <a:rect l="l" t="t" r="r" b="b"/>
              <a:pathLst>
                <a:path w="733" h="18476" extrusionOk="0">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6"/>
            <p:cNvSpPr/>
            <p:nvPr/>
          </p:nvSpPr>
          <p:spPr>
            <a:xfrm>
              <a:off x="7915994" y="5424435"/>
              <a:ext cx="72382" cy="1372652"/>
            </a:xfrm>
            <a:custGeom>
              <a:avLst/>
              <a:gdLst/>
              <a:ahLst/>
              <a:cxnLst/>
              <a:rect l="l" t="t" r="r" b="b"/>
              <a:pathLst>
                <a:path w="732" h="13882" extrusionOk="0">
                  <a:moveTo>
                    <a:pt x="0" y="1"/>
                  </a:moveTo>
                  <a:lnTo>
                    <a:pt x="0"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6"/>
            <p:cNvSpPr/>
            <p:nvPr/>
          </p:nvSpPr>
          <p:spPr>
            <a:xfrm>
              <a:off x="8061547" y="5065398"/>
              <a:ext cx="72382" cy="1362072"/>
            </a:xfrm>
            <a:custGeom>
              <a:avLst/>
              <a:gdLst/>
              <a:ahLst/>
              <a:cxnLst/>
              <a:rect l="l" t="t" r="r" b="b"/>
              <a:pathLst>
                <a:path w="732" h="13775" extrusionOk="0">
                  <a:moveTo>
                    <a:pt x="0" y="1"/>
                  </a:moveTo>
                  <a:lnTo>
                    <a:pt x="0" y="13775"/>
                  </a:lnTo>
                  <a:lnTo>
                    <a:pt x="732" y="13775"/>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6"/>
            <p:cNvSpPr/>
            <p:nvPr/>
          </p:nvSpPr>
          <p:spPr>
            <a:xfrm>
              <a:off x="8207100" y="4904914"/>
              <a:ext cx="71492" cy="1238571"/>
            </a:xfrm>
            <a:custGeom>
              <a:avLst/>
              <a:gdLst/>
              <a:ahLst/>
              <a:cxnLst/>
              <a:rect l="l" t="t" r="r" b="b"/>
              <a:pathLst>
                <a:path w="723" h="12526" extrusionOk="0">
                  <a:moveTo>
                    <a:pt x="0" y="0"/>
                  </a:moveTo>
                  <a:lnTo>
                    <a:pt x="0" y="12525"/>
                  </a:lnTo>
                  <a:lnTo>
                    <a:pt x="723" y="12525"/>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6"/>
            <p:cNvSpPr/>
            <p:nvPr/>
          </p:nvSpPr>
          <p:spPr>
            <a:xfrm>
              <a:off x="8351763" y="5108609"/>
              <a:ext cx="72382" cy="1034878"/>
            </a:xfrm>
            <a:custGeom>
              <a:avLst/>
              <a:gdLst/>
              <a:ahLst/>
              <a:cxnLst/>
              <a:rect l="l" t="t" r="r" b="b"/>
              <a:pathLst>
                <a:path w="732" h="10466" extrusionOk="0">
                  <a:moveTo>
                    <a:pt x="0" y="1"/>
                  </a:moveTo>
                  <a:lnTo>
                    <a:pt x="0" y="10465"/>
                  </a:lnTo>
                  <a:lnTo>
                    <a:pt x="732" y="10465"/>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6"/>
            <p:cNvSpPr/>
            <p:nvPr/>
          </p:nvSpPr>
          <p:spPr>
            <a:xfrm>
              <a:off x="8497317" y="4872283"/>
              <a:ext cx="72382" cy="1863987"/>
            </a:xfrm>
            <a:custGeom>
              <a:avLst/>
              <a:gdLst/>
              <a:ahLst/>
              <a:cxnLst/>
              <a:rect l="l" t="t" r="r" b="b"/>
              <a:pathLst>
                <a:path w="732" h="18851" extrusionOk="0">
                  <a:moveTo>
                    <a:pt x="0" y="0"/>
                  </a:moveTo>
                  <a:lnTo>
                    <a:pt x="0" y="18850"/>
                  </a:lnTo>
                  <a:lnTo>
                    <a:pt x="732" y="18850"/>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6"/>
            <p:cNvSpPr/>
            <p:nvPr/>
          </p:nvSpPr>
          <p:spPr>
            <a:xfrm>
              <a:off x="8925967" y="4997467"/>
              <a:ext cx="72481" cy="1758185"/>
            </a:xfrm>
            <a:custGeom>
              <a:avLst/>
              <a:gdLst/>
              <a:ahLst/>
              <a:cxnLst/>
              <a:rect l="l" t="t" r="r" b="b"/>
              <a:pathLst>
                <a:path w="733" h="17781" extrusionOk="0">
                  <a:moveTo>
                    <a:pt x="1" y="1"/>
                  </a:moveTo>
                  <a:lnTo>
                    <a:pt x="1" y="17780"/>
                  </a:lnTo>
                  <a:lnTo>
                    <a:pt x="732" y="17780"/>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6"/>
            <p:cNvSpPr/>
            <p:nvPr/>
          </p:nvSpPr>
          <p:spPr>
            <a:xfrm>
              <a:off x="9071520" y="4253881"/>
              <a:ext cx="72481" cy="1813756"/>
            </a:xfrm>
            <a:custGeom>
              <a:avLst/>
              <a:gdLst/>
              <a:ahLst/>
              <a:cxnLst/>
              <a:rect l="l" t="t" r="r" b="b"/>
              <a:pathLst>
                <a:path w="733" h="18343" extrusionOk="0">
                  <a:moveTo>
                    <a:pt x="1" y="0"/>
                  </a:moveTo>
                  <a:lnTo>
                    <a:pt x="1" y="18342"/>
                  </a:lnTo>
                  <a:lnTo>
                    <a:pt x="732" y="18342"/>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6"/>
            <p:cNvSpPr/>
            <p:nvPr/>
          </p:nvSpPr>
          <p:spPr>
            <a:xfrm>
              <a:off x="8781304" y="4208000"/>
              <a:ext cx="71591" cy="2123349"/>
            </a:xfrm>
            <a:custGeom>
              <a:avLst/>
              <a:gdLst/>
              <a:ahLst/>
              <a:cxnLst/>
              <a:rect l="l" t="t" r="r" b="b"/>
              <a:pathLst>
                <a:path w="724" h="21474" extrusionOk="0">
                  <a:moveTo>
                    <a:pt x="1" y="1"/>
                  </a:moveTo>
                  <a:lnTo>
                    <a:pt x="1" y="21473"/>
                  </a:lnTo>
                  <a:lnTo>
                    <a:pt x="723" y="21473"/>
                  </a:lnTo>
                  <a:lnTo>
                    <a:pt x="723"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6"/>
            <p:cNvSpPr/>
            <p:nvPr/>
          </p:nvSpPr>
          <p:spPr>
            <a:xfrm>
              <a:off x="8639310" y="4568817"/>
              <a:ext cx="72481" cy="1826907"/>
            </a:xfrm>
            <a:custGeom>
              <a:avLst/>
              <a:gdLst/>
              <a:ahLst/>
              <a:cxnLst/>
              <a:rect l="l" t="t" r="r" b="b"/>
              <a:pathLst>
                <a:path w="733" h="18476" extrusionOk="0">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7" name="Google Shape;347;p6"/>
          <p:cNvGrpSpPr/>
          <p:nvPr/>
        </p:nvGrpSpPr>
        <p:grpSpPr>
          <a:xfrm>
            <a:off x="-567365" y="-139125"/>
            <a:ext cx="1207215" cy="1092048"/>
            <a:chOff x="431250" y="4269675"/>
            <a:chExt cx="623175" cy="563725"/>
          </a:xfrm>
        </p:grpSpPr>
        <p:sp>
          <p:nvSpPr>
            <p:cNvPr id="348" name="Google Shape;348;p6"/>
            <p:cNvSpPr/>
            <p:nvPr/>
          </p:nvSpPr>
          <p:spPr>
            <a:xfrm>
              <a:off x="431250" y="4269675"/>
              <a:ext cx="574775" cy="518225"/>
            </a:xfrm>
            <a:custGeom>
              <a:avLst/>
              <a:gdLst/>
              <a:ahLst/>
              <a:cxnLst/>
              <a:rect l="l" t="t" r="r" b="b"/>
              <a:pathLst>
                <a:path w="22991" h="20729" extrusionOk="0">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6"/>
            <p:cNvSpPr/>
            <p:nvPr/>
          </p:nvSpPr>
          <p:spPr>
            <a:xfrm>
              <a:off x="514900" y="4312375"/>
              <a:ext cx="539525" cy="521025"/>
            </a:xfrm>
            <a:custGeom>
              <a:avLst/>
              <a:gdLst/>
              <a:ahLst/>
              <a:cxnLst/>
              <a:rect l="l" t="t" r="r" b="b"/>
              <a:pathLst>
                <a:path w="21581" h="20841" extrusionOk="0">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6"/>
            <p:cNvSpPr/>
            <p:nvPr/>
          </p:nvSpPr>
          <p:spPr>
            <a:xfrm>
              <a:off x="500625" y="4332000"/>
              <a:ext cx="436250" cy="393550"/>
            </a:xfrm>
            <a:custGeom>
              <a:avLst/>
              <a:gdLst/>
              <a:ahLst/>
              <a:cxnLst/>
              <a:rect l="l" t="t" r="r" b="b"/>
              <a:pathLst>
                <a:path w="17450" h="15742" extrusionOk="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6"/>
            <p:cNvSpPr/>
            <p:nvPr/>
          </p:nvSpPr>
          <p:spPr>
            <a:xfrm>
              <a:off x="588925" y="4382400"/>
              <a:ext cx="246250" cy="280375"/>
            </a:xfrm>
            <a:custGeom>
              <a:avLst/>
              <a:gdLst/>
              <a:ahLst/>
              <a:cxnLst/>
              <a:rect l="l" t="t" r="r" b="b"/>
              <a:pathLst>
                <a:path w="9850" h="11215" extrusionOk="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2" name="Google Shape;352;p6"/>
          <p:cNvGrpSpPr/>
          <p:nvPr/>
        </p:nvGrpSpPr>
        <p:grpSpPr>
          <a:xfrm>
            <a:off x="6668303" y="-185655"/>
            <a:ext cx="547707" cy="495785"/>
            <a:chOff x="470050" y="3731100"/>
            <a:chExt cx="179800" cy="162750"/>
          </a:xfrm>
        </p:grpSpPr>
        <p:sp>
          <p:nvSpPr>
            <p:cNvPr id="353" name="Google Shape;353;p6"/>
            <p:cNvSpPr/>
            <p:nvPr/>
          </p:nvSpPr>
          <p:spPr>
            <a:xfrm>
              <a:off x="483875" y="3731100"/>
              <a:ext cx="165975" cy="149600"/>
            </a:xfrm>
            <a:custGeom>
              <a:avLst/>
              <a:gdLst/>
              <a:ahLst/>
              <a:cxnLst/>
              <a:rect l="l" t="t" r="r" b="b"/>
              <a:pathLst>
                <a:path w="6639" h="5984" extrusionOk="0">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6"/>
            <p:cNvSpPr/>
            <p:nvPr/>
          </p:nvSpPr>
          <p:spPr>
            <a:xfrm>
              <a:off x="470050" y="3743450"/>
              <a:ext cx="155700" cy="150400"/>
            </a:xfrm>
            <a:custGeom>
              <a:avLst/>
              <a:gdLst/>
              <a:ahLst/>
              <a:cxnLst/>
              <a:rect l="l" t="t" r="r" b="b"/>
              <a:pathLst>
                <a:path w="6228" h="6016" extrusionOk="0">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6"/>
            <p:cNvSpPr/>
            <p:nvPr/>
          </p:nvSpPr>
          <p:spPr>
            <a:xfrm>
              <a:off x="503950" y="3749100"/>
              <a:ext cx="126050" cy="113600"/>
            </a:xfrm>
            <a:custGeom>
              <a:avLst/>
              <a:gdLst/>
              <a:ahLst/>
              <a:cxnLst/>
              <a:rect l="l" t="t" r="r" b="b"/>
              <a:pathLst>
                <a:path w="5042" h="4544" extrusionOk="0">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6"/>
            <p:cNvSpPr/>
            <p:nvPr/>
          </p:nvSpPr>
          <p:spPr>
            <a:xfrm>
              <a:off x="533175" y="3763725"/>
              <a:ext cx="71175" cy="80775"/>
            </a:xfrm>
            <a:custGeom>
              <a:avLst/>
              <a:gdLst/>
              <a:ahLst/>
              <a:cxnLst/>
              <a:rect l="l" t="t" r="r" b="b"/>
              <a:pathLst>
                <a:path w="2847" h="3231" extrusionOk="0">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7" name="Google Shape;357;p6"/>
          <p:cNvGrpSpPr/>
          <p:nvPr/>
        </p:nvGrpSpPr>
        <p:grpSpPr>
          <a:xfrm>
            <a:off x="8424005" y="1591520"/>
            <a:ext cx="1013699" cy="886245"/>
            <a:chOff x="895150" y="3894725"/>
            <a:chExt cx="332775" cy="290925"/>
          </a:xfrm>
        </p:grpSpPr>
        <p:sp>
          <p:nvSpPr>
            <p:cNvPr id="358" name="Google Shape;358;p6"/>
            <p:cNvSpPr/>
            <p:nvPr/>
          </p:nvSpPr>
          <p:spPr>
            <a:xfrm>
              <a:off x="895150" y="3918150"/>
              <a:ext cx="307125" cy="267500"/>
            </a:xfrm>
            <a:custGeom>
              <a:avLst/>
              <a:gdLst/>
              <a:ahLst/>
              <a:cxnLst/>
              <a:rect l="l" t="t" r="r" b="b"/>
              <a:pathLst>
                <a:path w="12285" h="10700" extrusionOk="0">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6"/>
            <p:cNvSpPr/>
            <p:nvPr/>
          </p:nvSpPr>
          <p:spPr>
            <a:xfrm>
              <a:off x="939750" y="3894725"/>
              <a:ext cx="288175" cy="268925"/>
            </a:xfrm>
            <a:custGeom>
              <a:avLst/>
              <a:gdLst/>
              <a:ahLst/>
              <a:cxnLst/>
              <a:rect l="l" t="t" r="r" b="b"/>
              <a:pathLst>
                <a:path w="11527" h="10757" extrusionOk="0">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6"/>
            <p:cNvSpPr/>
            <p:nvPr/>
          </p:nvSpPr>
          <p:spPr>
            <a:xfrm>
              <a:off x="932175" y="3950325"/>
              <a:ext cx="233075" cy="203150"/>
            </a:xfrm>
            <a:custGeom>
              <a:avLst/>
              <a:gdLst/>
              <a:ahLst/>
              <a:cxnLst/>
              <a:rect l="l" t="t" r="r" b="b"/>
              <a:pathLst>
                <a:path w="9323" h="8126" extrusionOk="0">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6"/>
            <p:cNvSpPr/>
            <p:nvPr/>
          </p:nvSpPr>
          <p:spPr>
            <a:xfrm>
              <a:off x="979450" y="3982750"/>
              <a:ext cx="131400" cy="144775"/>
            </a:xfrm>
            <a:custGeom>
              <a:avLst/>
              <a:gdLst/>
              <a:ahLst/>
              <a:cxnLst/>
              <a:rect l="l" t="t" r="r" b="b"/>
              <a:pathLst>
                <a:path w="5256" h="5791" extrusionOk="0">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10"/>
        <p:cNvGrpSpPr/>
        <p:nvPr/>
      </p:nvGrpSpPr>
      <p:grpSpPr>
        <a:xfrm>
          <a:off x="0" y="0"/>
          <a:ext cx="0" cy="0"/>
          <a:chOff x="0" y="0"/>
          <a:chExt cx="0" cy="0"/>
        </a:xfrm>
      </p:grpSpPr>
      <p:sp>
        <p:nvSpPr>
          <p:cNvPr id="411" name="Google Shape;411;p8"/>
          <p:cNvSpPr txBox="1">
            <a:spLocks noGrp="1"/>
          </p:cNvSpPr>
          <p:nvPr>
            <p:ph type="title"/>
          </p:nvPr>
        </p:nvSpPr>
        <p:spPr>
          <a:xfrm>
            <a:off x="2317950" y="1307100"/>
            <a:ext cx="4508100" cy="25293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2"/>
        <p:cNvGrpSpPr/>
        <p:nvPr/>
      </p:nvGrpSpPr>
      <p:grpSpPr>
        <a:xfrm>
          <a:off x="0" y="0"/>
          <a:ext cx="0" cy="0"/>
          <a:chOff x="0" y="0"/>
          <a:chExt cx="0" cy="0"/>
        </a:xfrm>
      </p:grpSpPr>
      <p:sp>
        <p:nvSpPr>
          <p:cNvPr id="413" name="Google Shape;413;p9"/>
          <p:cNvSpPr txBox="1">
            <a:spLocks noGrp="1"/>
          </p:cNvSpPr>
          <p:nvPr>
            <p:ph type="title"/>
          </p:nvPr>
        </p:nvSpPr>
        <p:spPr>
          <a:xfrm>
            <a:off x="2135550" y="1189100"/>
            <a:ext cx="4872900" cy="196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150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414" name="Google Shape;414;p9"/>
          <p:cNvSpPr txBox="1">
            <a:spLocks noGrp="1"/>
          </p:cNvSpPr>
          <p:nvPr>
            <p:ph type="subTitle" idx="1"/>
          </p:nvPr>
        </p:nvSpPr>
        <p:spPr>
          <a:xfrm>
            <a:off x="2135550" y="3153500"/>
            <a:ext cx="4872900" cy="671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77"/>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s">
  <p:cSld name="CUSTOM_3_1">
    <p:spTree>
      <p:nvGrpSpPr>
        <p:cNvPr id="1" name="Shape 1052"/>
        <p:cNvGrpSpPr/>
        <p:nvPr/>
      </p:nvGrpSpPr>
      <p:grpSpPr>
        <a:xfrm>
          <a:off x="0" y="0"/>
          <a:ext cx="0" cy="0"/>
          <a:chOff x="0" y="0"/>
          <a:chExt cx="0" cy="0"/>
        </a:xfrm>
      </p:grpSpPr>
      <p:grpSp>
        <p:nvGrpSpPr>
          <p:cNvPr id="1053" name="Google Shape;1053;p22"/>
          <p:cNvGrpSpPr/>
          <p:nvPr/>
        </p:nvGrpSpPr>
        <p:grpSpPr>
          <a:xfrm>
            <a:off x="1846563" y="182687"/>
            <a:ext cx="4570289" cy="4570198"/>
            <a:chOff x="1846563" y="182687"/>
            <a:chExt cx="4570289" cy="4570198"/>
          </a:xfrm>
        </p:grpSpPr>
        <p:grpSp>
          <p:nvGrpSpPr>
            <p:cNvPr id="1054" name="Google Shape;1054;p22"/>
            <p:cNvGrpSpPr/>
            <p:nvPr/>
          </p:nvGrpSpPr>
          <p:grpSpPr>
            <a:xfrm>
              <a:off x="1846563" y="182687"/>
              <a:ext cx="4570289" cy="4570198"/>
              <a:chOff x="878425" y="-785450"/>
              <a:chExt cx="6506675" cy="6506546"/>
            </a:xfrm>
          </p:grpSpPr>
          <p:sp>
            <p:nvSpPr>
              <p:cNvPr id="1055" name="Google Shape;1055;p22"/>
              <p:cNvSpPr/>
              <p:nvPr/>
            </p:nvSpPr>
            <p:spPr>
              <a:xfrm>
                <a:off x="3041652" y="1377724"/>
                <a:ext cx="2180213" cy="2180213"/>
              </a:xfrm>
              <a:custGeom>
                <a:avLst/>
                <a:gdLst/>
                <a:ahLst/>
                <a:cxnLst/>
                <a:rect l="l" t="t" r="r" b="b"/>
                <a:pathLst>
                  <a:path w="36613" h="36613" extrusionOk="0">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22"/>
              <p:cNvSpPr/>
              <p:nvPr/>
            </p:nvSpPr>
            <p:spPr>
              <a:xfrm>
                <a:off x="2050550" y="386698"/>
                <a:ext cx="4162285" cy="4162202"/>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22"/>
              <p:cNvSpPr/>
              <p:nvPr/>
            </p:nvSpPr>
            <p:spPr>
              <a:xfrm>
                <a:off x="878425" y="-785450"/>
                <a:ext cx="6506675" cy="6506546"/>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8" name="Google Shape;1058;p22"/>
            <p:cNvGrpSpPr/>
            <p:nvPr/>
          </p:nvGrpSpPr>
          <p:grpSpPr>
            <a:xfrm>
              <a:off x="3185908" y="718741"/>
              <a:ext cx="3124599" cy="2544437"/>
              <a:chOff x="4104846" y="2798475"/>
              <a:chExt cx="895480" cy="729211"/>
            </a:xfrm>
          </p:grpSpPr>
          <p:sp>
            <p:nvSpPr>
              <p:cNvPr id="1059" name="Google Shape;1059;p22"/>
              <p:cNvSpPr/>
              <p:nvPr/>
            </p:nvSpPr>
            <p:spPr>
              <a:xfrm>
                <a:off x="4186358" y="3417317"/>
                <a:ext cx="16525" cy="16525"/>
              </a:xfrm>
              <a:custGeom>
                <a:avLst/>
                <a:gdLst/>
                <a:ahLst/>
                <a:cxnLst/>
                <a:rect l="l" t="t" r="r" b="b"/>
                <a:pathLst>
                  <a:path w="661" h="661" extrusionOk="0">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22"/>
              <p:cNvSpPr/>
              <p:nvPr/>
            </p:nvSpPr>
            <p:spPr>
              <a:xfrm>
                <a:off x="4796315" y="2798475"/>
                <a:ext cx="16550" cy="16550"/>
              </a:xfrm>
              <a:custGeom>
                <a:avLst/>
                <a:gdLst/>
                <a:ahLst/>
                <a:cxnLst/>
                <a:rect l="l" t="t" r="r" b="b"/>
                <a:pathLst>
                  <a:path w="662" h="662" extrusionOk="0">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2"/>
              <p:cNvSpPr/>
              <p:nvPr/>
            </p:nvSpPr>
            <p:spPr>
              <a:xfrm>
                <a:off x="4104846" y="2964527"/>
                <a:ext cx="16300" cy="16300"/>
              </a:xfrm>
              <a:custGeom>
                <a:avLst/>
                <a:gdLst/>
                <a:ahLst/>
                <a:cxnLst/>
                <a:rect l="l" t="t" r="r" b="b"/>
                <a:pathLst>
                  <a:path w="652" h="652" extrusionOk="0">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2"/>
              <p:cNvSpPr/>
              <p:nvPr/>
            </p:nvSpPr>
            <p:spPr>
              <a:xfrm>
                <a:off x="4983801" y="3511136"/>
                <a:ext cx="16525" cy="16550"/>
              </a:xfrm>
              <a:custGeom>
                <a:avLst/>
                <a:gdLst/>
                <a:ahLst/>
                <a:cxnLst/>
                <a:rect l="l" t="t" r="r" b="b"/>
                <a:pathLst>
                  <a:path w="661" h="662" extrusionOk="0">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63" name="Google Shape;1063;p22"/>
          <p:cNvGrpSpPr/>
          <p:nvPr/>
        </p:nvGrpSpPr>
        <p:grpSpPr>
          <a:xfrm>
            <a:off x="274110" y="2333600"/>
            <a:ext cx="1207215" cy="1092048"/>
            <a:chOff x="431250" y="4269675"/>
            <a:chExt cx="623175" cy="563725"/>
          </a:xfrm>
        </p:grpSpPr>
        <p:sp>
          <p:nvSpPr>
            <p:cNvPr id="1064" name="Google Shape;1064;p22"/>
            <p:cNvSpPr/>
            <p:nvPr/>
          </p:nvSpPr>
          <p:spPr>
            <a:xfrm>
              <a:off x="431250" y="4269675"/>
              <a:ext cx="574775" cy="518225"/>
            </a:xfrm>
            <a:custGeom>
              <a:avLst/>
              <a:gdLst/>
              <a:ahLst/>
              <a:cxnLst/>
              <a:rect l="l" t="t" r="r" b="b"/>
              <a:pathLst>
                <a:path w="22991" h="20729" extrusionOk="0">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2"/>
            <p:cNvSpPr/>
            <p:nvPr/>
          </p:nvSpPr>
          <p:spPr>
            <a:xfrm>
              <a:off x="514900" y="4312375"/>
              <a:ext cx="539525" cy="521025"/>
            </a:xfrm>
            <a:custGeom>
              <a:avLst/>
              <a:gdLst/>
              <a:ahLst/>
              <a:cxnLst/>
              <a:rect l="l" t="t" r="r" b="b"/>
              <a:pathLst>
                <a:path w="21581" h="20841" extrusionOk="0">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22"/>
            <p:cNvSpPr/>
            <p:nvPr/>
          </p:nvSpPr>
          <p:spPr>
            <a:xfrm>
              <a:off x="500625" y="4332000"/>
              <a:ext cx="436250" cy="393550"/>
            </a:xfrm>
            <a:custGeom>
              <a:avLst/>
              <a:gdLst/>
              <a:ahLst/>
              <a:cxnLst/>
              <a:rect l="l" t="t" r="r" b="b"/>
              <a:pathLst>
                <a:path w="17450" h="15742" extrusionOk="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22"/>
            <p:cNvSpPr/>
            <p:nvPr/>
          </p:nvSpPr>
          <p:spPr>
            <a:xfrm>
              <a:off x="588925" y="4382400"/>
              <a:ext cx="246250" cy="280375"/>
            </a:xfrm>
            <a:custGeom>
              <a:avLst/>
              <a:gdLst/>
              <a:ahLst/>
              <a:cxnLst/>
              <a:rect l="l" t="t" r="r" b="b"/>
              <a:pathLst>
                <a:path w="9850" h="11215" extrusionOk="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8" name="Google Shape;1068;p22"/>
          <p:cNvGrpSpPr/>
          <p:nvPr/>
        </p:nvGrpSpPr>
        <p:grpSpPr>
          <a:xfrm>
            <a:off x="6866103" y="-118230"/>
            <a:ext cx="547707" cy="495785"/>
            <a:chOff x="470050" y="3731100"/>
            <a:chExt cx="179800" cy="162750"/>
          </a:xfrm>
        </p:grpSpPr>
        <p:sp>
          <p:nvSpPr>
            <p:cNvPr id="1069" name="Google Shape;1069;p22"/>
            <p:cNvSpPr/>
            <p:nvPr/>
          </p:nvSpPr>
          <p:spPr>
            <a:xfrm>
              <a:off x="483875" y="3731100"/>
              <a:ext cx="165975" cy="149600"/>
            </a:xfrm>
            <a:custGeom>
              <a:avLst/>
              <a:gdLst/>
              <a:ahLst/>
              <a:cxnLst/>
              <a:rect l="l" t="t" r="r" b="b"/>
              <a:pathLst>
                <a:path w="6639" h="5984" extrusionOk="0">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22"/>
            <p:cNvSpPr/>
            <p:nvPr/>
          </p:nvSpPr>
          <p:spPr>
            <a:xfrm>
              <a:off x="470050" y="3743450"/>
              <a:ext cx="155700" cy="150400"/>
            </a:xfrm>
            <a:custGeom>
              <a:avLst/>
              <a:gdLst/>
              <a:ahLst/>
              <a:cxnLst/>
              <a:rect l="l" t="t" r="r" b="b"/>
              <a:pathLst>
                <a:path w="6228" h="6016" extrusionOk="0">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22"/>
            <p:cNvSpPr/>
            <p:nvPr/>
          </p:nvSpPr>
          <p:spPr>
            <a:xfrm>
              <a:off x="503950" y="3749100"/>
              <a:ext cx="126050" cy="113600"/>
            </a:xfrm>
            <a:custGeom>
              <a:avLst/>
              <a:gdLst/>
              <a:ahLst/>
              <a:cxnLst/>
              <a:rect l="l" t="t" r="r" b="b"/>
              <a:pathLst>
                <a:path w="5042" h="4544" extrusionOk="0">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22"/>
            <p:cNvSpPr/>
            <p:nvPr/>
          </p:nvSpPr>
          <p:spPr>
            <a:xfrm>
              <a:off x="533175" y="3763725"/>
              <a:ext cx="71175" cy="80775"/>
            </a:xfrm>
            <a:custGeom>
              <a:avLst/>
              <a:gdLst/>
              <a:ahLst/>
              <a:cxnLst/>
              <a:rect l="l" t="t" r="r" b="b"/>
              <a:pathLst>
                <a:path w="2847" h="3231" extrusionOk="0">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3" name="Google Shape;1073;p22"/>
          <p:cNvGrpSpPr/>
          <p:nvPr/>
        </p:nvGrpSpPr>
        <p:grpSpPr>
          <a:xfrm>
            <a:off x="7923917" y="1121695"/>
            <a:ext cx="1013699" cy="886245"/>
            <a:chOff x="895150" y="3894725"/>
            <a:chExt cx="332775" cy="290925"/>
          </a:xfrm>
        </p:grpSpPr>
        <p:sp>
          <p:nvSpPr>
            <p:cNvPr id="1074" name="Google Shape;1074;p22"/>
            <p:cNvSpPr/>
            <p:nvPr/>
          </p:nvSpPr>
          <p:spPr>
            <a:xfrm>
              <a:off x="895150" y="3918150"/>
              <a:ext cx="307125" cy="267500"/>
            </a:xfrm>
            <a:custGeom>
              <a:avLst/>
              <a:gdLst/>
              <a:ahLst/>
              <a:cxnLst/>
              <a:rect l="l" t="t" r="r" b="b"/>
              <a:pathLst>
                <a:path w="12285" h="10700" extrusionOk="0">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22"/>
            <p:cNvSpPr/>
            <p:nvPr/>
          </p:nvSpPr>
          <p:spPr>
            <a:xfrm>
              <a:off x="939750" y="3894725"/>
              <a:ext cx="288175" cy="268925"/>
            </a:xfrm>
            <a:custGeom>
              <a:avLst/>
              <a:gdLst/>
              <a:ahLst/>
              <a:cxnLst/>
              <a:rect l="l" t="t" r="r" b="b"/>
              <a:pathLst>
                <a:path w="11527" h="10757" extrusionOk="0">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22"/>
            <p:cNvSpPr/>
            <p:nvPr/>
          </p:nvSpPr>
          <p:spPr>
            <a:xfrm>
              <a:off x="932175" y="3950325"/>
              <a:ext cx="233075" cy="203150"/>
            </a:xfrm>
            <a:custGeom>
              <a:avLst/>
              <a:gdLst/>
              <a:ahLst/>
              <a:cxnLst/>
              <a:rect l="l" t="t" r="r" b="b"/>
              <a:pathLst>
                <a:path w="9323" h="8126" extrusionOk="0">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22"/>
            <p:cNvSpPr/>
            <p:nvPr/>
          </p:nvSpPr>
          <p:spPr>
            <a:xfrm>
              <a:off x="979450" y="3982750"/>
              <a:ext cx="131400" cy="144775"/>
            </a:xfrm>
            <a:custGeom>
              <a:avLst/>
              <a:gdLst/>
              <a:ahLst/>
              <a:cxnLst/>
              <a:rect l="l" t="t" r="r" b="b"/>
              <a:pathLst>
                <a:path w="5256" h="5791" extrusionOk="0">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8" name="Google Shape;1078;p22"/>
          <p:cNvGrpSpPr/>
          <p:nvPr/>
        </p:nvGrpSpPr>
        <p:grpSpPr>
          <a:xfrm>
            <a:off x="-1933449" y="-11"/>
            <a:ext cx="4570262" cy="2674788"/>
            <a:chOff x="2256275" y="1054425"/>
            <a:chExt cx="1212625" cy="709700"/>
          </a:xfrm>
        </p:grpSpPr>
        <p:sp>
          <p:nvSpPr>
            <p:cNvPr id="1079" name="Google Shape;1079;p22"/>
            <p:cNvSpPr/>
            <p:nvPr/>
          </p:nvSpPr>
          <p:spPr>
            <a:xfrm>
              <a:off x="2256275" y="1054425"/>
              <a:ext cx="1212625" cy="699875"/>
            </a:xfrm>
            <a:custGeom>
              <a:avLst/>
              <a:gdLst/>
              <a:ahLst/>
              <a:cxnLst/>
              <a:rect l="l" t="t" r="r" b="b"/>
              <a:pathLst>
                <a:path w="48505" h="27995" extrusionOk="0">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22"/>
            <p:cNvSpPr/>
            <p:nvPr/>
          </p:nvSpPr>
          <p:spPr>
            <a:xfrm>
              <a:off x="3031300" y="1292625"/>
              <a:ext cx="19200" cy="72050"/>
            </a:xfrm>
            <a:custGeom>
              <a:avLst/>
              <a:gdLst/>
              <a:ahLst/>
              <a:cxnLst/>
              <a:rect l="l" t="t" r="r" b="b"/>
              <a:pathLst>
                <a:path w="768" h="2882" extrusionOk="0">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22"/>
            <p:cNvSpPr/>
            <p:nvPr/>
          </p:nvSpPr>
          <p:spPr>
            <a:xfrm>
              <a:off x="3004750" y="1292625"/>
              <a:ext cx="6500" cy="87675"/>
            </a:xfrm>
            <a:custGeom>
              <a:avLst/>
              <a:gdLst/>
              <a:ahLst/>
              <a:cxnLst/>
              <a:rect l="l" t="t" r="r" b="b"/>
              <a:pathLst>
                <a:path w="260" h="3507" extrusionOk="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22"/>
            <p:cNvSpPr/>
            <p:nvPr/>
          </p:nvSpPr>
          <p:spPr>
            <a:xfrm>
              <a:off x="2861800" y="1083650"/>
              <a:ext cx="49075" cy="191600"/>
            </a:xfrm>
            <a:custGeom>
              <a:avLst/>
              <a:gdLst/>
              <a:ahLst/>
              <a:cxnLst/>
              <a:rect l="l" t="t" r="r" b="b"/>
              <a:pathLst>
                <a:path w="1963" h="7664" extrusionOk="0">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22"/>
            <p:cNvSpPr/>
            <p:nvPr/>
          </p:nvSpPr>
          <p:spPr>
            <a:xfrm>
              <a:off x="2933375" y="1159025"/>
              <a:ext cx="48875" cy="195625"/>
            </a:xfrm>
            <a:custGeom>
              <a:avLst/>
              <a:gdLst/>
              <a:ahLst/>
              <a:cxnLst/>
              <a:rect l="l" t="t" r="r" b="b"/>
              <a:pathLst>
                <a:path w="1955" h="7825" extrusionOk="0">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22"/>
            <p:cNvSpPr/>
            <p:nvPr/>
          </p:nvSpPr>
          <p:spPr>
            <a:xfrm>
              <a:off x="3190075" y="1054650"/>
              <a:ext cx="20100" cy="119350"/>
            </a:xfrm>
            <a:custGeom>
              <a:avLst/>
              <a:gdLst/>
              <a:ahLst/>
              <a:cxnLst/>
              <a:rect l="l" t="t" r="r" b="b"/>
              <a:pathLst>
                <a:path w="804" h="4774" extrusionOk="0">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22"/>
            <p:cNvSpPr/>
            <p:nvPr/>
          </p:nvSpPr>
          <p:spPr>
            <a:xfrm>
              <a:off x="3070550" y="1054650"/>
              <a:ext cx="39950" cy="143425"/>
            </a:xfrm>
            <a:custGeom>
              <a:avLst/>
              <a:gdLst/>
              <a:ahLst/>
              <a:cxnLst/>
              <a:rect l="l" t="t" r="r" b="b"/>
              <a:pathLst>
                <a:path w="1598" h="5737" extrusionOk="0">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22"/>
            <p:cNvSpPr/>
            <p:nvPr/>
          </p:nvSpPr>
          <p:spPr>
            <a:xfrm>
              <a:off x="2323625" y="1103500"/>
              <a:ext cx="49100" cy="144100"/>
            </a:xfrm>
            <a:custGeom>
              <a:avLst/>
              <a:gdLst/>
              <a:ahLst/>
              <a:cxnLst/>
              <a:rect l="l" t="t" r="r" b="b"/>
              <a:pathLst>
                <a:path w="1964" h="5764" extrusionOk="0">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22"/>
            <p:cNvSpPr/>
            <p:nvPr/>
          </p:nvSpPr>
          <p:spPr>
            <a:xfrm>
              <a:off x="2291300" y="1198725"/>
              <a:ext cx="11175" cy="120250"/>
            </a:xfrm>
            <a:custGeom>
              <a:avLst/>
              <a:gdLst/>
              <a:ahLst/>
              <a:cxnLst/>
              <a:rect l="l" t="t" r="r" b="b"/>
              <a:pathLst>
                <a:path w="447" h="4810" extrusionOk="0">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2"/>
            <p:cNvSpPr/>
            <p:nvPr/>
          </p:nvSpPr>
          <p:spPr>
            <a:xfrm>
              <a:off x="2256275" y="1198725"/>
              <a:ext cx="14975" cy="120250"/>
            </a:xfrm>
            <a:custGeom>
              <a:avLst/>
              <a:gdLst/>
              <a:ahLst/>
              <a:cxnLst/>
              <a:rect l="l" t="t" r="r" b="b"/>
              <a:pathLst>
                <a:path w="599" h="4810" extrusionOk="0">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2"/>
            <p:cNvSpPr/>
            <p:nvPr/>
          </p:nvSpPr>
          <p:spPr>
            <a:xfrm>
              <a:off x="2769900" y="1054650"/>
              <a:ext cx="49100" cy="114875"/>
            </a:xfrm>
            <a:custGeom>
              <a:avLst/>
              <a:gdLst/>
              <a:ahLst/>
              <a:cxnLst/>
              <a:rect l="l" t="t" r="r" b="b"/>
              <a:pathLst>
                <a:path w="1964" h="4595" extrusionOk="0">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22"/>
            <p:cNvSpPr/>
            <p:nvPr/>
          </p:nvSpPr>
          <p:spPr>
            <a:xfrm>
              <a:off x="2699200" y="1054650"/>
              <a:ext cx="47750" cy="39500"/>
            </a:xfrm>
            <a:custGeom>
              <a:avLst/>
              <a:gdLst/>
              <a:ahLst/>
              <a:cxnLst/>
              <a:rect l="l" t="t" r="r" b="b"/>
              <a:pathLst>
                <a:path w="1910" h="1580" extrusionOk="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22"/>
            <p:cNvSpPr/>
            <p:nvPr/>
          </p:nvSpPr>
          <p:spPr>
            <a:xfrm>
              <a:off x="2396550" y="1054650"/>
              <a:ext cx="48875" cy="110875"/>
            </a:xfrm>
            <a:custGeom>
              <a:avLst/>
              <a:gdLst/>
              <a:ahLst/>
              <a:cxnLst/>
              <a:rect l="l" t="t" r="r" b="b"/>
              <a:pathLst>
                <a:path w="1955" h="4435" extrusionOk="0">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22"/>
            <p:cNvSpPr/>
            <p:nvPr/>
          </p:nvSpPr>
          <p:spPr>
            <a:xfrm>
              <a:off x="2521450" y="1054650"/>
              <a:ext cx="48875" cy="173550"/>
            </a:xfrm>
            <a:custGeom>
              <a:avLst/>
              <a:gdLst/>
              <a:ahLst/>
              <a:cxnLst/>
              <a:rect l="l" t="t" r="r" b="b"/>
              <a:pathLst>
                <a:path w="1955" h="6942" extrusionOk="0">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2"/>
            <p:cNvSpPr/>
            <p:nvPr/>
          </p:nvSpPr>
          <p:spPr>
            <a:xfrm>
              <a:off x="2271225" y="1101500"/>
              <a:ext cx="20100" cy="642775"/>
            </a:xfrm>
            <a:custGeom>
              <a:avLst/>
              <a:gdLst/>
              <a:ahLst/>
              <a:cxnLst/>
              <a:rect l="l" t="t" r="r" b="b"/>
              <a:pathLst>
                <a:path w="804" h="25711" extrusionOk="0">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22"/>
            <p:cNvSpPr/>
            <p:nvPr/>
          </p:nvSpPr>
          <p:spPr>
            <a:xfrm>
              <a:off x="2311375" y="1307775"/>
              <a:ext cx="20075" cy="409275"/>
            </a:xfrm>
            <a:custGeom>
              <a:avLst/>
              <a:gdLst/>
              <a:ahLst/>
              <a:cxnLst/>
              <a:rect l="l" t="t" r="r" b="b"/>
              <a:pathLst>
                <a:path w="803" h="16371" extrusionOk="0">
                  <a:moveTo>
                    <a:pt x="0" y="1"/>
                  </a:moveTo>
                  <a:lnTo>
                    <a:pt x="0" y="16371"/>
                  </a:lnTo>
                  <a:lnTo>
                    <a:pt x="803" y="1582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22"/>
            <p:cNvSpPr/>
            <p:nvPr/>
          </p:nvSpPr>
          <p:spPr>
            <a:xfrm>
              <a:off x="2351500" y="1218800"/>
              <a:ext cx="20100" cy="471050"/>
            </a:xfrm>
            <a:custGeom>
              <a:avLst/>
              <a:gdLst/>
              <a:ahLst/>
              <a:cxnLst/>
              <a:rect l="l" t="t" r="r" b="b"/>
              <a:pathLst>
                <a:path w="804" h="18842" extrusionOk="0">
                  <a:moveTo>
                    <a:pt x="1" y="0"/>
                  </a:moveTo>
                  <a:lnTo>
                    <a:pt x="1" y="18842"/>
                  </a:lnTo>
                  <a:lnTo>
                    <a:pt x="804" y="18297"/>
                  </a:lnTo>
                  <a:lnTo>
                    <a:pt x="80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22"/>
            <p:cNvSpPr/>
            <p:nvPr/>
          </p:nvSpPr>
          <p:spPr>
            <a:xfrm>
              <a:off x="3129875" y="1088325"/>
              <a:ext cx="20100" cy="206550"/>
            </a:xfrm>
            <a:custGeom>
              <a:avLst/>
              <a:gdLst/>
              <a:ahLst/>
              <a:cxnLst/>
              <a:rect l="l" t="t" r="r" b="b"/>
              <a:pathLst>
                <a:path w="804" h="8262" extrusionOk="0">
                  <a:moveTo>
                    <a:pt x="0" y="1"/>
                  </a:moveTo>
                  <a:lnTo>
                    <a:pt x="0" y="8262"/>
                  </a:lnTo>
                  <a:lnTo>
                    <a:pt x="803" y="7691"/>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22"/>
            <p:cNvSpPr/>
            <p:nvPr/>
          </p:nvSpPr>
          <p:spPr>
            <a:xfrm>
              <a:off x="3170025" y="1054650"/>
              <a:ext cx="20075" cy="211675"/>
            </a:xfrm>
            <a:custGeom>
              <a:avLst/>
              <a:gdLst/>
              <a:ahLst/>
              <a:cxnLst/>
              <a:rect l="l" t="t" r="r" b="b"/>
              <a:pathLst>
                <a:path w="803" h="8467" extrusionOk="0">
                  <a:moveTo>
                    <a:pt x="0" y="1"/>
                  </a:moveTo>
                  <a:lnTo>
                    <a:pt x="0" y="8467"/>
                  </a:lnTo>
                  <a:lnTo>
                    <a:pt x="803" y="7905"/>
                  </a:lnTo>
                  <a:lnTo>
                    <a:pt x="803" y="40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22"/>
            <p:cNvSpPr/>
            <p:nvPr/>
          </p:nvSpPr>
          <p:spPr>
            <a:xfrm>
              <a:off x="3089725" y="1069825"/>
              <a:ext cx="20100" cy="253375"/>
            </a:xfrm>
            <a:custGeom>
              <a:avLst/>
              <a:gdLst/>
              <a:ahLst/>
              <a:cxnLst/>
              <a:rect l="l" t="t" r="r" b="b"/>
              <a:pathLst>
                <a:path w="804" h="10135" extrusionOk="0">
                  <a:moveTo>
                    <a:pt x="0" y="0"/>
                  </a:moveTo>
                  <a:lnTo>
                    <a:pt x="0" y="4443"/>
                  </a:lnTo>
                  <a:lnTo>
                    <a:pt x="0" y="10135"/>
                  </a:lnTo>
                  <a:lnTo>
                    <a:pt x="803" y="9572"/>
                  </a:lnTo>
                  <a:lnTo>
                    <a:pt x="803" y="4256"/>
                  </a:lnTo>
                  <a:lnTo>
                    <a:pt x="803"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22"/>
            <p:cNvSpPr/>
            <p:nvPr/>
          </p:nvSpPr>
          <p:spPr>
            <a:xfrm>
              <a:off x="3050475" y="1054650"/>
              <a:ext cx="20100" cy="296425"/>
            </a:xfrm>
            <a:custGeom>
              <a:avLst/>
              <a:gdLst/>
              <a:ahLst/>
              <a:cxnLst/>
              <a:rect l="l" t="t" r="r" b="b"/>
              <a:pathLst>
                <a:path w="804" h="11857" extrusionOk="0">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22"/>
            <p:cNvSpPr/>
            <p:nvPr/>
          </p:nvSpPr>
          <p:spPr>
            <a:xfrm>
              <a:off x="3011225" y="1153225"/>
              <a:ext cx="20100" cy="225725"/>
            </a:xfrm>
            <a:custGeom>
              <a:avLst/>
              <a:gdLst/>
              <a:ahLst/>
              <a:cxnLst/>
              <a:rect l="l" t="t" r="r" b="b"/>
              <a:pathLst>
                <a:path w="804" h="9029" extrusionOk="0">
                  <a:moveTo>
                    <a:pt x="0" y="1"/>
                  </a:moveTo>
                  <a:lnTo>
                    <a:pt x="0" y="5576"/>
                  </a:lnTo>
                  <a:lnTo>
                    <a:pt x="0" y="9029"/>
                  </a:lnTo>
                  <a:lnTo>
                    <a:pt x="803" y="8458"/>
                  </a:lnTo>
                  <a:lnTo>
                    <a:pt x="803" y="5576"/>
                  </a:lnTo>
                  <a:lnTo>
                    <a:pt x="803"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22"/>
            <p:cNvSpPr/>
            <p:nvPr/>
          </p:nvSpPr>
          <p:spPr>
            <a:xfrm>
              <a:off x="2972200" y="1284825"/>
              <a:ext cx="19875" cy="121775"/>
            </a:xfrm>
            <a:custGeom>
              <a:avLst/>
              <a:gdLst/>
              <a:ahLst/>
              <a:cxnLst/>
              <a:rect l="l" t="t" r="r" b="b"/>
              <a:pathLst>
                <a:path w="795" h="4871" extrusionOk="0">
                  <a:moveTo>
                    <a:pt x="0" y="0"/>
                  </a:moveTo>
                  <a:lnTo>
                    <a:pt x="0" y="732"/>
                  </a:lnTo>
                  <a:lnTo>
                    <a:pt x="0" y="4871"/>
                  </a:lnTo>
                  <a:lnTo>
                    <a:pt x="794" y="4309"/>
                  </a:lnTo>
                  <a:lnTo>
                    <a:pt x="794"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22"/>
            <p:cNvSpPr/>
            <p:nvPr/>
          </p:nvSpPr>
          <p:spPr>
            <a:xfrm>
              <a:off x="2932925" y="1347250"/>
              <a:ext cx="19875" cy="82100"/>
            </a:xfrm>
            <a:custGeom>
              <a:avLst/>
              <a:gdLst/>
              <a:ahLst/>
              <a:cxnLst/>
              <a:rect l="l" t="t" r="r" b="b"/>
              <a:pathLst>
                <a:path w="795" h="3284" extrusionOk="0">
                  <a:moveTo>
                    <a:pt x="1" y="1"/>
                  </a:moveTo>
                  <a:lnTo>
                    <a:pt x="1" y="3159"/>
                  </a:lnTo>
                  <a:lnTo>
                    <a:pt x="286" y="3284"/>
                  </a:lnTo>
                  <a:lnTo>
                    <a:pt x="795" y="2927"/>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22"/>
            <p:cNvSpPr/>
            <p:nvPr/>
          </p:nvSpPr>
          <p:spPr>
            <a:xfrm>
              <a:off x="2893675" y="1129825"/>
              <a:ext cx="19875" cy="287950"/>
            </a:xfrm>
            <a:custGeom>
              <a:avLst/>
              <a:gdLst/>
              <a:ahLst/>
              <a:cxnLst/>
              <a:rect l="l" t="t" r="r" b="b"/>
              <a:pathLst>
                <a:path w="795" h="11518" extrusionOk="0">
                  <a:moveTo>
                    <a:pt x="1" y="0"/>
                  </a:moveTo>
                  <a:lnTo>
                    <a:pt x="1" y="3649"/>
                  </a:lnTo>
                  <a:lnTo>
                    <a:pt x="1" y="11178"/>
                  </a:lnTo>
                  <a:lnTo>
                    <a:pt x="795" y="11517"/>
                  </a:lnTo>
                  <a:lnTo>
                    <a:pt x="795"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22"/>
            <p:cNvSpPr/>
            <p:nvPr/>
          </p:nvSpPr>
          <p:spPr>
            <a:xfrm>
              <a:off x="3210150" y="1054650"/>
              <a:ext cx="20100" cy="183125"/>
            </a:xfrm>
            <a:custGeom>
              <a:avLst/>
              <a:gdLst/>
              <a:ahLst/>
              <a:cxnLst/>
              <a:rect l="l" t="t" r="r" b="b"/>
              <a:pathLst>
                <a:path w="804" h="7325" extrusionOk="0">
                  <a:moveTo>
                    <a:pt x="1" y="1"/>
                  </a:moveTo>
                  <a:lnTo>
                    <a:pt x="1" y="4086"/>
                  </a:lnTo>
                  <a:lnTo>
                    <a:pt x="1" y="7325"/>
                  </a:lnTo>
                  <a:lnTo>
                    <a:pt x="804" y="676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22"/>
            <p:cNvSpPr/>
            <p:nvPr/>
          </p:nvSpPr>
          <p:spPr>
            <a:xfrm>
              <a:off x="3250300" y="1083425"/>
              <a:ext cx="20100" cy="126025"/>
            </a:xfrm>
            <a:custGeom>
              <a:avLst/>
              <a:gdLst/>
              <a:ahLst/>
              <a:cxnLst/>
              <a:rect l="l" t="t" r="r" b="b"/>
              <a:pathLst>
                <a:path w="804" h="5041" extrusionOk="0">
                  <a:moveTo>
                    <a:pt x="1" y="0"/>
                  </a:moveTo>
                  <a:lnTo>
                    <a:pt x="1" y="5041"/>
                  </a:lnTo>
                  <a:lnTo>
                    <a:pt x="804" y="4470"/>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22"/>
            <p:cNvSpPr/>
            <p:nvPr/>
          </p:nvSpPr>
          <p:spPr>
            <a:xfrm>
              <a:off x="3290450" y="1068700"/>
              <a:ext cx="20100" cy="112200"/>
            </a:xfrm>
            <a:custGeom>
              <a:avLst/>
              <a:gdLst/>
              <a:ahLst/>
              <a:cxnLst/>
              <a:rect l="l" t="t" r="r" b="b"/>
              <a:pathLst>
                <a:path w="804" h="4488" extrusionOk="0">
                  <a:moveTo>
                    <a:pt x="0" y="1"/>
                  </a:moveTo>
                  <a:lnTo>
                    <a:pt x="0" y="4488"/>
                  </a:lnTo>
                  <a:lnTo>
                    <a:pt x="803" y="392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22"/>
            <p:cNvSpPr/>
            <p:nvPr/>
          </p:nvSpPr>
          <p:spPr>
            <a:xfrm>
              <a:off x="3330600" y="1054650"/>
              <a:ext cx="20100" cy="97725"/>
            </a:xfrm>
            <a:custGeom>
              <a:avLst/>
              <a:gdLst/>
              <a:ahLst/>
              <a:cxnLst/>
              <a:rect l="l" t="t" r="r" b="b"/>
              <a:pathLst>
                <a:path w="804" h="3909" extrusionOk="0">
                  <a:moveTo>
                    <a:pt x="0" y="1"/>
                  </a:moveTo>
                  <a:lnTo>
                    <a:pt x="0" y="3908"/>
                  </a:lnTo>
                  <a:lnTo>
                    <a:pt x="803" y="334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22"/>
            <p:cNvSpPr/>
            <p:nvPr/>
          </p:nvSpPr>
          <p:spPr>
            <a:xfrm>
              <a:off x="3370950" y="1054425"/>
              <a:ext cx="19875" cy="69625"/>
            </a:xfrm>
            <a:custGeom>
              <a:avLst/>
              <a:gdLst/>
              <a:ahLst/>
              <a:cxnLst/>
              <a:rect l="l" t="t" r="r" b="b"/>
              <a:pathLst>
                <a:path w="795" h="2785" extrusionOk="0">
                  <a:moveTo>
                    <a:pt x="1" y="1"/>
                  </a:moveTo>
                  <a:lnTo>
                    <a:pt x="1" y="2784"/>
                  </a:lnTo>
                  <a:lnTo>
                    <a:pt x="795" y="2213"/>
                  </a:lnTo>
                  <a:lnTo>
                    <a:pt x="79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22"/>
            <p:cNvSpPr/>
            <p:nvPr/>
          </p:nvSpPr>
          <p:spPr>
            <a:xfrm>
              <a:off x="3410000" y="1054425"/>
              <a:ext cx="20075" cy="41725"/>
            </a:xfrm>
            <a:custGeom>
              <a:avLst/>
              <a:gdLst/>
              <a:ahLst/>
              <a:cxnLst/>
              <a:rect l="l" t="t" r="r" b="b"/>
              <a:pathLst>
                <a:path w="803" h="1669" extrusionOk="0">
                  <a:moveTo>
                    <a:pt x="803" y="1"/>
                  </a:moveTo>
                  <a:lnTo>
                    <a:pt x="0" y="10"/>
                  </a:lnTo>
                  <a:lnTo>
                    <a:pt x="0" y="1669"/>
                  </a:lnTo>
                  <a:lnTo>
                    <a:pt x="803" y="1107"/>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22"/>
            <p:cNvSpPr/>
            <p:nvPr/>
          </p:nvSpPr>
          <p:spPr>
            <a:xfrm>
              <a:off x="2606650" y="1054650"/>
              <a:ext cx="20100" cy="462125"/>
            </a:xfrm>
            <a:custGeom>
              <a:avLst/>
              <a:gdLst/>
              <a:ahLst/>
              <a:cxnLst/>
              <a:rect l="l" t="t" r="r" b="b"/>
              <a:pathLst>
                <a:path w="804" h="18485" extrusionOk="0">
                  <a:moveTo>
                    <a:pt x="1" y="1"/>
                  </a:moveTo>
                  <a:lnTo>
                    <a:pt x="1" y="18485"/>
                  </a:lnTo>
                  <a:lnTo>
                    <a:pt x="803" y="1795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22"/>
            <p:cNvSpPr/>
            <p:nvPr/>
          </p:nvSpPr>
          <p:spPr>
            <a:xfrm>
              <a:off x="2646800" y="1099250"/>
              <a:ext cx="20100" cy="390325"/>
            </a:xfrm>
            <a:custGeom>
              <a:avLst/>
              <a:gdLst/>
              <a:ahLst/>
              <a:cxnLst/>
              <a:rect l="l" t="t" r="r" b="b"/>
              <a:pathLst>
                <a:path w="804" h="15613" extrusionOk="0">
                  <a:moveTo>
                    <a:pt x="0" y="1"/>
                  </a:moveTo>
                  <a:lnTo>
                    <a:pt x="0" y="15613"/>
                  </a:lnTo>
                  <a:lnTo>
                    <a:pt x="803" y="15068"/>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22"/>
            <p:cNvSpPr/>
            <p:nvPr/>
          </p:nvSpPr>
          <p:spPr>
            <a:xfrm>
              <a:off x="2566500" y="1289725"/>
              <a:ext cx="20100" cy="254275"/>
            </a:xfrm>
            <a:custGeom>
              <a:avLst/>
              <a:gdLst/>
              <a:ahLst/>
              <a:cxnLst/>
              <a:rect l="l" t="t" r="r" b="b"/>
              <a:pathLst>
                <a:path w="804" h="10171" extrusionOk="0">
                  <a:moveTo>
                    <a:pt x="1" y="0"/>
                  </a:moveTo>
                  <a:lnTo>
                    <a:pt x="1" y="10170"/>
                  </a:lnTo>
                  <a:lnTo>
                    <a:pt x="804" y="9635"/>
                  </a:lnTo>
                  <a:lnTo>
                    <a:pt x="804"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22"/>
            <p:cNvSpPr/>
            <p:nvPr/>
          </p:nvSpPr>
          <p:spPr>
            <a:xfrm>
              <a:off x="2527250" y="1131150"/>
              <a:ext cx="20100" cy="439375"/>
            </a:xfrm>
            <a:custGeom>
              <a:avLst/>
              <a:gdLst/>
              <a:ahLst/>
              <a:cxnLst/>
              <a:rect l="l" t="t" r="r" b="b"/>
              <a:pathLst>
                <a:path w="804" h="17575" extrusionOk="0">
                  <a:moveTo>
                    <a:pt x="1" y="1"/>
                  </a:moveTo>
                  <a:lnTo>
                    <a:pt x="1" y="2293"/>
                  </a:lnTo>
                  <a:lnTo>
                    <a:pt x="1" y="17575"/>
                  </a:lnTo>
                  <a:lnTo>
                    <a:pt x="804" y="17040"/>
                  </a:lnTo>
                  <a:lnTo>
                    <a:pt x="804" y="3881"/>
                  </a:lnTo>
                  <a:lnTo>
                    <a:pt x="804"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22"/>
            <p:cNvSpPr/>
            <p:nvPr/>
          </p:nvSpPr>
          <p:spPr>
            <a:xfrm>
              <a:off x="2488000" y="1300425"/>
              <a:ext cx="20100" cy="296875"/>
            </a:xfrm>
            <a:custGeom>
              <a:avLst/>
              <a:gdLst/>
              <a:ahLst/>
              <a:cxnLst/>
              <a:rect l="l" t="t" r="r" b="b"/>
              <a:pathLst>
                <a:path w="804" h="11875" extrusionOk="0">
                  <a:moveTo>
                    <a:pt x="1" y="1"/>
                  </a:moveTo>
                  <a:lnTo>
                    <a:pt x="1" y="11874"/>
                  </a:lnTo>
                  <a:lnTo>
                    <a:pt x="803" y="11330"/>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22"/>
            <p:cNvSpPr/>
            <p:nvPr/>
          </p:nvSpPr>
          <p:spPr>
            <a:xfrm>
              <a:off x="2448750" y="1387625"/>
              <a:ext cx="20100" cy="236225"/>
            </a:xfrm>
            <a:custGeom>
              <a:avLst/>
              <a:gdLst/>
              <a:ahLst/>
              <a:cxnLst/>
              <a:rect l="l" t="t" r="r" b="b"/>
              <a:pathLst>
                <a:path w="804" h="9449" extrusionOk="0">
                  <a:moveTo>
                    <a:pt x="0" y="1"/>
                  </a:moveTo>
                  <a:lnTo>
                    <a:pt x="0" y="9448"/>
                  </a:lnTo>
                  <a:lnTo>
                    <a:pt x="803" y="8904"/>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22"/>
            <p:cNvSpPr/>
            <p:nvPr/>
          </p:nvSpPr>
          <p:spPr>
            <a:xfrm>
              <a:off x="2409725" y="1355950"/>
              <a:ext cx="19875" cy="293975"/>
            </a:xfrm>
            <a:custGeom>
              <a:avLst/>
              <a:gdLst/>
              <a:ahLst/>
              <a:cxnLst/>
              <a:rect l="l" t="t" r="r" b="b"/>
              <a:pathLst>
                <a:path w="795" h="11759" extrusionOk="0">
                  <a:moveTo>
                    <a:pt x="0" y="1"/>
                  </a:moveTo>
                  <a:lnTo>
                    <a:pt x="0" y="11759"/>
                  </a:lnTo>
                  <a:lnTo>
                    <a:pt x="27" y="11759"/>
                  </a:lnTo>
                  <a:lnTo>
                    <a:pt x="794" y="11241"/>
                  </a:lnTo>
                  <a:lnTo>
                    <a:pt x="79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22"/>
            <p:cNvSpPr/>
            <p:nvPr/>
          </p:nvSpPr>
          <p:spPr>
            <a:xfrm>
              <a:off x="2686950" y="1166600"/>
              <a:ext cx="20075" cy="295775"/>
            </a:xfrm>
            <a:custGeom>
              <a:avLst/>
              <a:gdLst/>
              <a:ahLst/>
              <a:cxnLst/>
              <a:rect l="l" t="t" r="r" b="b"/>
              <a:pathLst>
                <a:path w="803" h="11831" extrusionOk="0">
                  <a:moveTo>
                    <a:pt x="0" y="1"/>
                  </a:moveTo>
                  <a:lnTo>
                    <a:pt x="0" y="11830"/>
                  </a:lnTo>
                  <a:lnTo>
                    <a:pt x="803" y="11286"/>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22"/>
            <p:cNvSpPr/>
            <p:nvPr/>
          </p:nvSpPr>
          <p:spPr>
            <a:xfrm>
              <a:off x="2727075" y="1316475"/>
              <a:ext cx="20100" cy="118675"/>
            </a:xfrm>
            <a:custGeom>
              <a:avLst/>
              <a:gdLst/>
              <a:ahLst/>
              <a:cxnLst/>
              <a:rect l="l" t="t" r="r" b="b"/>
              <a:pathLst>
                <a:path w="804" h="4747" extrusionOk="0">
                  <a:moveTo>
                    <a:pt x="1" y="1"/>
                  </a:moveTo>
                  <a:lnTo>
                    <a:pt x="1" y="4747"/>
                  </a:lnTo>
                  <a:lnTo>
                    <a:pt x="804" y="4203"/>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22"/>
            <p:cNvSpPr/>
            <p:nvPr/>
          </p:nvSpPr>
          <p:spPr>
            <a:xfrm>
              <a:off x="2767225" y="1274325"/>
              <a:ext cx="20100" cy="133625"/>
            </a:xfrm>
            <a:custGeom>
              <a:avLst/>
              <a:gdLst/>
              <a:ahLst/>
              <a:cxnLst/>
              <a:rect l="l" t="t" r="r" b="b"/>
              <a:pathLst>
                <a:path w="804" h="5345" extrusionOk="0">
                  <a:moveTo>
                    <a:pt x="1" y="1"/>
                  </a:moveTo>
                  <a:lnTo>
                    <a:pt x="1" y="5344"/>
                  </a:lnTo>
                  <a:lnTo>
                    <a:pt x="804" y="4800"/>
                  </a:lnTo>
                  <a:lnTo>
                    <a:pt x="80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22"/>
            <p:cNvSpPr/>
            <p:nvPr/>
          </p:nvSpPr>
          <p:spPr>
            <a:xfrm>
              <a:off x="2807375" y="1192925"/>
              <a:ext cx="20100" cy="187825"/>
            </a:xfrm>
            <a:custGeom>
              <a:avLst/>
              <a:gdLst/>
              <a:ahLst/>
              <a:cxnLst/>
              <a:rect l="l" t="t" r="r" b="b"/>
              <a:pathLst>
                <a:path w="804" h="7513" extrusionOk="0">
                  <a:moveTo>
                    <a:pt x="0" y="1"/>
                  </a:moveTo>
                  <a:lnTo>
                    <a:pt x="0" y="7512"/>
                  </a:lnTo>
                  <a:lnTo>
                    <a:pt x="322" y="7298"/>
                  </a:lnTo>
                  <a:lnTo>
                    <a:pt x="803" y="7503"/>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22"/>
            <p:cNvSpPr/>
            <p:nvPr/>
          </p:nvSpPr>
          <p:spPr>
            <a:xfrm>
              <a:off x="2847525" y="1276775"/>
              <a:ext cx="20100" cy="121150"/>
            </a:xfrm>
            <a:custGeom>
              <a:avLst/>
              <a:gdLst/>
              <a:ahLst/>
              <a:cxnLst/>
              <a:rect l="l" t="t" r="r" b="b"/>
              <a:pathLst>
                <a:path w="804" h="4846" extrusionOk="0">
                  <a:moveTo>
                    <a:pt x="0" y="1"/>
                  </a:moveTo>
                  <a:lnTo>
                    <a:pt x="0" y="4497"/>
                  </a:lnTo>
                  <a:lnTo>
                    <a:pt x="803" y="4845"/>
                  </a:lnTo>
                  <a:lnTo>
                    <a:pt x="803"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22"/>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22"/>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4" name="Google Shape;1124;p22"/>
          <p:cNvGrpSpPr/>
          <p:nvPr/>
        </p:nvGrpSpPr>
        <p:grpSpPr>
          <a:xfrm>
            <a:off x="4572003" y="3794252"/>
            <a:ext cx="4570263" cy="2675285"/>
            <a:chOff x="2256275" y="1054425"/>
            <a:chExt cx="1212400" cy="709700"/>
          </a:xfrm>
        </p:grpSpPr>
        <p:sp>
          <p:nvSpPr>
            <p:cNvPr id="1125" name="Google Shape;1125;p22"/>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22"/>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22"/>
          <p:cNvGrpSpPr/>
          <p:nvPr/>
        </p:nvGrpSpPr>
        <p:grpSpPr>
          <a:xfrm flipH="1">
            <a:off x="-288358" y="4020600"/>
            <a:ext cx="3106059" cy="2956030"/>
            <a:chOff x="6037942" y="4208000"/>
            <a:chExt cx="3106059" cy="2956030"/>
          </a:xfrm>
        </p:grpSpPr>
        <p:sp>
          <p:nvSpPr>
            <p:cNvPr id="1128" name="Google Shape;1128;p22"/>
            <p:cNvSpPr/>
            <p:nvPr/>
          </p:nvSpPr>
          <p:spPr>
            <a:xfrm>
              <a:off x="6325489" y="5386564"/>
              <a:ext cx="88302" cy="1159170"/>
            </a:xfrm>
            <a:custGeom>
              <a:avLst/>
              <a:gdLst/>
              <a:ahLst/>
              <a:cxnLst/>
              <a:rect l="l" t="t" r="r" b="b"/>
              <a:pathLst>
                <a:path w="893" h="11723" extrusionOk="0">
                  <a:moveTo>
                    <a:pt x="1" y="0"/>
                  </a:moveTo>
                  <a:lnTo>
                    <a:pt x="170" y="11722"/>
                  </a:lnTo>
                  <a:lnTo>
                    <a:pt x="893" y="11722"/>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22"/>
            <p:cNvSpPr/>
            <p:nvPr/>
          </p:nvSpPr>
          <p:spPr>
            <a:xfrm>
              <a:off x="6470152" y="5063618"/>
              <a:ext cx="72481" cy="1245690"/>
            </a:xfrm>
            <a:custGeom>
              <a:avLst/>
              <a:gdLst/>
              <a:ahLst/>
              <a:cxnLst/>
              <a:rect l="l" t="t" r="r" b="b"/>
              <a:pathLst>
                <a:path w="733" h="12598" extrusionOk="0">
                  <a:moveTo>
                    <a:pt x="1" y="1"/>
                  </a:moveTo>
                  <a:lnTo>
                    <a:pt x="1" y="12597"/>
                  </a:lnTo>
                  <a:lnTo>
                    <a:pt x="732" y="12597"/>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22"/>
            <p:cNvSpPr/>
            <p:nvPr/>
          </p:nvSpPr>
          <p:spPr>
            <a:xfrm>
              <a:off x="6179936" y="5319522"/>
              <a:ext cx="72481" cy="1318763"/>
            </a:xfrm>
            <a:custGeom>
              <a:avLst/>
              <a:gdLst/>
              <a:ahLst/>
              <a:cxnLst/>
              <a:rect l="l" t="t" r="r" b="b"/>
              <a:pathLst>
                <a:path w="733" h="13337" extrusionOk="0">
                  <a:moveTo>
                    <a:pt x="1" y="0"/>
                  </a:moveTo>
                  <a:lnTo>
                    <a:pt x="1"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22"/>
            <p:cNvSpPr/>
            <p:nvPr/>
          </p:nvSpPr>
          <p:spPr>
            <a:xfrm>
              <a:off x="6037942" y="5337123"/>
              <a:ext cx="72382" cy="1826907"/>
            </a:xfrm>
            <a:custGeom>
              <a:avLst/>
              <a:gdLst/>
              <a:ahLst/>
              <a:cxnLst/>
              <a:rect l="l" t="t" r="r" b="b"/>
              <a:pathLst>
                <a:path w="732" h="18476" extrusionOk="0">
                  <a:moveTo>
                    <a:pt x="0" y="0"/>
                  </a:moveTo>
                  <a:lnTo>
                    <a:pt x="0"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22"/>
            <p:cNvSpPr/>
            <p:nvPr/>
          </p:nvSpPr>
          <p:spPr>
            <a:xfrm>
              <a:off x="6615705" y="5180100"/>
              <a:ext cx="72481" cy="1372652"/>
            </a:xfrm>
            <a:custGeom>
              <a:avLst/>
              <a:gdLst/>
              <a:ahLst/>
              <a:cxnLst/>
              <a:rect l="l" t="t" r="r" b="b"/>
              <a:pathLst>
                <a:path w="733" h="13882" extrusionOk="0">
                  <a:moveTo>
                    <a:pt x="1" y="1"/>
                  </a:moveTo>
                  <a:lnTo>
                    <a:pt x="1"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22"/>
            <p:cNvSpPr/>
            <p:nvPr/>
          </p:nvSpPr>
          <p:spPr>
            <a:xfrm>
              <a:off x="6761259" y="5368864"/>
              <a:ext cx="71591" cy="1125650"/>
            </a:xfrm>
            <a:custGeom>
              <a:avLst/>
              <a:gdLst/>
              <a:ahLst/>
              <a:cxnLst/>
              <a:rect l="l" t="t" r="r" b="b"/>
              <a:pathLst>
                <a:path w="724" h="11384" extrusionOk="0">
                  <a:moveTo>
                    <a:pt x="1" y="1"/>
                  </a:moveTo>
                  <a:lnTo>
                    <a:pt x="1" y="11384"/>
                  </a:lnTo>
                  <a:lnTo>
                    <a:pt x="723" y="11384"/>
                  </a:lnTo>
                  <a:lnTo>
                    <a:pt x="723"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22"/>
            <p:cNvSpPr/>
            <p:nvPr/>
          </p:nvSpPr>
          <p:spPr>
            <a:xfrm>
              <a:off x="6905922" y="5185440"/>
              <a:ext cx="72481" cy="1237681"/>
            </a:xfrm>
            <a:custGeom>
              <a:avLst/>
              <a:gdLst/>
              <a:ahLst/>
              <a:cxnLst/>
              <a:rect l="l" t="t" r="r" b="b"/>
              <a:pathLst>
                <a:path w="733" h="12517" extrusionOk="0">
                  <a:moveTo>
                    <a:pt x="1" y="0"/>
                  </a:moveTo>
                  <a:lnTo>
                    <a:pt x="1" y="12516"/>
                  </a:lnTo>
                  <a:lnTo>
                    <a:pt x="732" y="1251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22"/>
            <p:cNvSpPr/>
            <p:nvPr/>
          </p:nvSpPr>
          <p:spPr>
            <a:xfrm>
              <a:off x="7051475" y="4786652"/>
              <a:ext cx="72481" cy="1602944"/>
            </a:xfrm>
            <a:custGeom>
              <a:avLst/>
              <a:gdLst/>
              <a:ahLst/>
              <a:cxnLst/>
              <a:rect l="l" t="t" r="r" b="b"/>
              <a:pathLst>
                <a:path w="733" h="16211" extrusionOk="0">
                  <a:moveTo>
                    <a:pt x="1" y="1"/>
                  </a:moveTo>
                  <a:lnTo>
                    <a:pt x="1" y="16210"/>
                  </a:lnTo>
                  <a:lnTo>
                    <a:pt x="732" y="16210"/>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22"/>
            <p:cNvSpPr/>
            <p:nvPr/>
          </p:nvSpPr>
          <p:spPr>
            <a:xfrm>
              <a:off x="7197028" y="4872283"/>
              <a:ext cx="71591" cy="1627565"/>
            </a:xfrm>
            <a:custGeom>
              <a:avLst/>
              <a:gdLst/>
              <a:ahLst/>
              <a:cxnLst/>
              <a:rect l="l" t="t" r="r" b="b"/>
              <a:pathLst>
                <a:path w="724" h="16460" extrusionOk="0">
                  <a:moveTo>
                    <a:pt x="1" y="0"/>
                  </a:moveTo>
                  <a:lnTo>
                    <a:pt x="1" y="16459"/>
                  </a:lnTo>
                  <a:lnTo>
                    <a:pt x="723" y="16459"/>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22"/>
            <p:cNvSpPr/>
            <p:nvPr/>
          </p:nvSpPr>
          <p:spPr>
            <a:xfrm>
              <a:off x="7625777" y="5386564"/>
              <a:ext cx="89192" cy="1159170"/>
            </a:xfrm>
            <a:custGeom>
              <a:avLst/>
              <a:gdLst/>
              <a:ahLst/>
              <a:cxnLst/>
              <a:rect l="l" t="t" r="r" b="b"/>
              <a:pathLst>
                <a:path w="902" h="11723" extrusionOk="0">
                  <a:moveTo>
                    <a:pt x="0" y="0"/>
                  </a:moveTo>
                  <a:lnTo>
                    <a:pt x="170" y="11722"/>
                  </a:lnTo>
                  <a:lnTo>
                    <a:pt x="901" y="11722"/>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22"/>
            <p:cNvSpPr/>
            <p:nvPr/>
          </p:nvSpPr>
          <p:spPr>
            <a:xfrm>
              <a:off x="7771330" y="5180990"/>
              <a:ext cx="71492" cy="1245591"/>
            </a:xfrm>
            <a:custGeom>
              <a:avLst/>
              <a:gdLst/>
              <a:ahLst/>
              <a:cxnLst/>
              <a:rect l="l" t="t" r="r" b="b"/>
              <a:pathLst>
                <a:path w="723" h="12597" extrusionOk="0">
                  <a:moveTo>
                    <a:pt x="0" y="0"/>
                  </a:moveTo>
                  <a:lnTo>
                    <a:pt x="0" y="12597"/>
                  </a:lnTo>
                  <a:lnTo>
                    <a:pt x="723" y="12597"/>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22"/>
            <p:cNvSpPr/>
            <p:nvPr/>
          </p:nvSpPr>
          <p:spPr>
            <a:xfrm>
              <a:off x="7480224" y="5319522"/>
              <a:ext cx="72382" cy="1318763"/>
            </a:xfrm>
            <a:custGeom>
              <a:avLst/>
              <a:gdLst/>
              <a:ahLst/>
              <a:cxnLst/>
              <a:rect l="l" t="t" r="r" b="b"/>
              <a:pathLst>
                <a:path w="732" h="13337" extrusionOk="0">
                  <a:moveTo>
                    <a:pt x="0" y="0"/>
                  </a:moveTo>
                  <a:lnTo>
                    <a:pt x="0"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22"/>
            <p:cNvSpPr/>
            <p:nvPr/>
          </p:nvSpPr>
          <p:spPr>
            <a:xfrm>
              <a:off x="7338132" y="5337123"/>
              <a:ext cx="72481" cy="1826907"/>
            </a:xfrm>
            <a:custGeom>
              <a:avLst/>
              <a:gdLst/>
              <a:ahLst/>
              <a:cxnLst/>
              <a:rect l="l" t="t" r="r" b="b"/>
              <a:pathLst>
                <a:path w="733" h="18476" extrusionOk="0">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22"/>
            <p:cNvSpPr/>
            <p:nvPr/>
          </p:nvSpPr>
          <p:spPr>
            <a:xfrm>
              <a:off x="7915994" y="5424435"/>
              <a:ext cx="72382" cy="1372652"/>
            </a:xfrm>
            <a:custGeom>
              <a:avLst/>
              <a:gdLst/>
              <a:ahLst/>
              <a:cxnLst/>
              <a:rect l="l" t="t" r="r" b="b"/>
              <a:pathLst>
                <a:path w="732" h="13882" extrusionOk="0">
                  <a:moveTo>
                    <a:pt x="0" y="1"/>
                  </a:moveTo>
                  <a:lnTo>
                    <a:pt x="0"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22"/>
            <p:cNvSpPr/>
            <p:nvPr/>
          </p:nvSpPr>
          <p:spPr>
            <a:xfrm>
              <a:off x="8061547" y="5065398"/>
              <a:ext cx="72382" cy="1362072"/>
            </a:xfrm>
            <a:custGeom>
              <a:avLst/>
              <a:gdLst/>
              <a:ahLst/>
              <a:cxnLst/>
              <a:rect l="l" t="t" r="r" b="b"/>
              <a:pathLst>
                <a:path w="732" h="13775" extrusionOk="0">
                  <a:moveTo>
                    <a:pt x="0" y="1"/>
                  </a:moveTo>
                  <a:lnTo>
                    <a:pt x="0" y="13775"/>
                  </a:lnTo>
                  <a:lnTo>
                    <a:pt x="732" y="13775"/>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22"/>
            <p:cNvSpPr/>
            <p:nvPr/>
          </p:nvSpPr>
          <p:spPr>
            <a:xfrm>
              <a:off x="8207100" y="4904914"/>
              <a:ext cx="71492" cy="1238571"/>
            </a:xfrm>
            <a:custGeom>
              <a:avLst/>
              <a:gdLst/>
              <a:ahLst/>
              <a:cxnLst/>
              <a:rect l="l" t="t" r="r" b="b"/>
              <a:pathLst>
                <a:path w="723" h="12526" extrusionOk="0">
                  <a:moveTo>
                    <a:pt x="0" y="0"/>
                  </a:moveTo>
                  <a:lnTo>
                    <a:pt x="0" y="12525"/>
                  </a:lnTo>
                  <a:lnTo>
                    <a:pt x="723" y="12525"/>
                  </a:lnTo>
                  <a:lnTo>
                    <a:pt x="723"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22"/>
            <p:cNvSpPr/>
            <p:nvPr/>
          </p:nvSpPr>
          <p:spPr>
            <a:xfrm>
              <a:off x="8351763" y="5108609"/>
              <a:ext cx="72382" cy="1034878"/>
            </a:xfrm>
            <a:custGeom>
              <a:avLst/>
              <a:gdLst/>
              <a:ahLst/>
              <a:cxnLst/>
              <a:rect l="l" t="t" r="r" b="b"/>
              <a:pathLst>
                <a:path w="732" h="10466" extrusionOk="0">
                  <a:moveTo>
                    <a:pt x="0" y="1"/>
                  </a:moveTo>
                  <a:lnTo>
                    <a:pt x="0" y="10465"/>
                  </a:lnTo>
                  <a:lnTo>
                    <a:pt x="732" y="10465"/>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22"/>
            <p:cNvSpPr/>
            <p:nvPr/>
          </p:nvSpPr>
          <p:spPr>
            <a:xfrm>
              <a:off x="8497317" y="4872283"/>
              <a:ext cx="72382" cy="1863987"/>
            </a:xfrm>
            <a:custGeom>
              <a:avLst/>
              <a:gdLst/>
              <a:ahLst/>
              <a:cxnLst/>
              <a:rect l="l" t="t" r="r" b="b"/>
              <a:pathLst>
                <a:path w="732" h="18851" extrusionOk="0">
                  <a:moveTo>
                    <a:pt x="0" y="0"/>
                  </a:moveTo>
                  <a:lnTo>
                    <a:pt x="0" y="18850"/>
                  </a:lnTo>
                  <a:lnTo>
                    <a:pt x="732" y="18850"/>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22"/>
            <p:cNvSpPr/>
            <p:nvPr/>
          </p:nvSpPr>
          <p:spPr>
            <a:xfrm>
              <a:off x="8925967" y="4997467"/>
              <a:ext cx="72481" cy="1758185"/>
            </a:xfrm>
            <a:custGeom>
              <a:avLst/>
              <a:gdLst/>
              <a:ahLst/>
              <a:cxnLst/>
              <a:rect l="l" t="t" r="r" b="b"/>
              <a:pathLst>
                <a:path w="733" h="17781" extrusionOk="0">
                  <a:moveTo>
                    <a:pt x="1" y="1"/>
                  </a:moveTo>
                  <a:lnTo>
                    <a:pt x="1" y="17780"/>
                  </a:lnTo>
                  <a:lnTo>
                    <a:pt x="732" y="17780"/>
                  </a:lnTo>
                  <a:lnTo>
                    <a:pt x="732"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22"/>
            <p:cNvSpPr/>
            <p:nvPr/>
          </p:nvSpPr>
          <p:spPr>
            <a:xfrm>
              <a:off x="9071520" y="4253881"/>
              <a:ext cx="72481" cy="1813756"/>
            </a:xfrm>
            <a:custGeom>
              <a:avLst/>
              <a:gdLst/>
              <a:ahLst/>
              <a:cxnLst/>
              <a:rect l="l" t="t" r="r" b="b"/>
              <a:pathLst>
                <a:path w="733" h="18343" extrusionOk="0">
                  <a:moveTo>
                    <a:pt x="1" y="0"/>
                  </a:moveTo>
                  <a:lnTo>
                    <a:pt x="1" y="18342"/>
                  </a:lnTo>
                  <a:lnTo>
                    <a:pt x="732" y="18342"/>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22"/>
            <p:cNvSpPr/>
            <p:nvPr/>
          </p:nvSpPr>
          <p:spPr>
            <a:xfrm>
              <a:off x="8781304" y="4208000"/>
              <a:ext cx="71591" cy="2123349"/>
            </a:xfrm>
            <a:custGeom>
              <a:avLst/>
              <a:gdLst/>
              <a:ahLst/>
              <a:cxnLst/>
              <a:rect l="l" t="t" r="r" b="b"/>
              <a:pathLst>
                <a:path w="724" h="21474" extrusionOk="0">
                  <a:moveTo>
                    <a:pt x="1" y="1"/>
                  </a:moveTo>
                  <a:lnTo>
                    <a:pt x="1" y="21473"/>
                  </a:lnTo>
                  <a:lnTo>
                    <a:pt x="723" y="21473"/>
                  </a:lnTo>
                  <a:lnTo>
                    <a:pt x="723" y="1"/>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22"/>
            <p:cNvSpPr/>
            <p:nvPr/>
          </p:nvSpPr>
          <p:spPr>
            <a:xfrm>
              <a:off x="8639310" y="4568817"/>
              <a:ext cx="72481" cy="1826907"/>
            </a:xfrm>
            <a:custGeom>
              <a:avLst/>
              <a:gdLst/>
              <a:ahLst/>
              <a:cxnLst/>
              <a:rect l="l" t="t" r="r" b="b"/>
              <a:pathLst>
                <a:path w="733" h="18476" extrusionOk="0">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0" name="Google Shape;1150;p22"/>
          <p:cNvSpPr txBox="1">
            <a:spLocks noGrp="1"/>
          </p:cNvSpPr>
          <p:nvPr>
            <p:ph type="title"/>
          </p:nvPr>
        </p:nvSpPr>
        <p:spPr>
          <a:xfrm>
            <a:off x="2347938" y="752375"/>
            <a:ext cx="4448100" cy="1058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72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51" name="Google Shape;1151;p22"/>
          <p:cNvSpPr txBox="1">
            <a:spLocks noGrp="1"/>
          </p:cNvSpPr>
          <p:nvPr>
            <p:ph type="subTitle" idx="1"/>
          </p:nvPr>
        </p:nvSpPr>
        <p:spPr>
          <a:xfrm>
            <a:off x="2347900" y="1841450"/>
            <a:ext cx="4448100" cy="105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1152" name="Google Shape;1152;p22"/>
          <p:cNvSpPr txBox="1"/>
          <p:nvPr/>
        </p:nvSpPr>
        <p:spPr>
          <a:xfrm>
            <a:off x="2099100" y="3611950"/>
            <a:ext cx="4945800" cy="5562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000" b="1">
                <a:solidFill>
                  <a:schemeClr val="dk2"/>
                </a:solidFill>
                <a:latin typeface="Maven Pro"/>
                <a:ea typeface="Maven Pro"/>
                <a:cs typeface="Maven Pro"/>
                <a:sym typeface="Maven Pro"/>
              </a:rPr>
              <a:t>CREDITS:</a:t>
            </a:r>
            <a:r>
              <a:rPr lang="en" sz="1000">
                <a:solidFill>
                  <a:schemeClr val="dk2"/>
                </a:solidFill>
                <a:latin typeface="Maven Pro"/>
                <a:ea typeface="Maven Pro"/>
                <a:cs typeface="Maven Pro"/>
                <a:sym typeface="Maven Pro"/>
              </a:rPr>
              <a:t> This presentation template was created by </a:t>
            </a:r>
            <a:r>
              <a:rPr lang="en" sz="1000" b="1" u="sng">
                <a:solidFill>
                  <a:schemeClr val="dk2"/>
                </a:solidFill>
                <a:latin typeface="Maven Pro"/>
                <a:ea typeface="Maven Pro"/>
                <a:cs typeface="Maven Pro"/>
                <a:sym typeface="Maven Pro"/>
                <a:hlinkClick r:id="rId2">
                  <a:extLst>
                    <a:ext uri="{A12FA001-AC4F-418D-AE19-62706E023703}">
                      <ahyp:hlinkClr xmlns:ahyp="http://schemas.microsoft.com/office/drawing/2018/hyperlinkcolor" val="tx"/>
                    </a:ext>
                  </a:extLst>
                </a:hlinkClick>
              </a:rPr>
              <a:t>Slidesgo</a:t>
            </a:r>
            <a:r>
              <a:rPr lang="en" sz="1000">
                <a:solidFill>
                  <a:schemeClr val="dk2"/>
                </a:solidFill>
                <a:latin typeface="Maven Pro"/>
                <a:ea typeface="Maven Pro"/>
                <a:cs typeface="Maven Pro"/>
                <a:sym typeface="Maven Pro"/>
              </a:rPr>
              <a:t>, and includes icons by </a:t>
            </a:r>
            <a:r>
              <a:rPr lang="en" sz="1000" b="1" u="sng">
                <a:solidFill>
                  <a:schemeClr val="dk2"/>
                </a:solidFill>
                <a:latin typeface="Maven Pro"/>
                <a:ea typeface="Maven Pro"/>
                <a:cs typeface="Maven Pro"/>
                <a:sym typeface="Maven Pro"/>
                <a:hlinkClick r:id="rId3">
                  <a:extLst>
                    <a:ext uri="{A12FA001-AC4F-418D-AE19-62706E023703}">
                      <ahyp:hlinkClr xmlns:ahyp="http://schemas.microsoft.com/office/drawing/2018/hyperlinkcolor" val="tx"/>
                    </a:ext>
                  </a:extLst>
                </a:hlinkClick>
              </a:rPr>
              <a:t>Flaticon</a:t>
            </a:r>
            <a:r>
              <a:rPr lang="en" sz="1000">
                <a:solidFill>
                  <a:schemeClr val="dk2"/>
                </a:solidFill>
                <a:latin typeface="Maven Pro"/>
                <a:ea typeface="Maven Pro"/>
                <a:cs typeface="Maven Pro"/>
                <a:sym typeface="Maven Pro"/>
              </a:rPr>
              <a:t>, and infographics &amp; images by </a:t>
            </a:r>
            <a:r>
              <a:rPr lang="en" sz="1000" b="1" u="sng">
                <a:solidFill>
                  <a:schemeClr val="dk2"/>
                </a:solidFill>
                <a:latin typeface="Maven Pro"/>
                <a:ea typeface="Maven Pro"/>
                <a:cs typeface="Maven Pro"/>
                <a:sym typeface="Maven Pro"/>
                <a:hlinkClick r:id="rId4">
                  <a:extLst>
                    <a:ext uri="{A12FA001-AC4F-418D-AE19-62706E023703}">
                      <ahyp:hlinkClr xmlns:ahyp="http://schemas.microsoft.com/office/drawing/2018/hyperlinkcolor" val="tx"/>
                    </a:ext>
                  </a:extLst>
                </a:hlinkClick>
              </a:rPr>
              <a:t>Freepik</a:t>
            </a:r>
            <a:r>
              <a:rPr lang="en" sz="1000" u="sng">
                <a:solidFill>
                  <a:schemeClr val="dk2"/>
                </a:solidFill>
                <a:latin typeface="Maven Pro"/>
                <a:ea typeface="Maven Pro"/>
                <a:cs typeface="Maven Pro"/>
                <a:sym typeface="Maven Pro"/>
              </a:rPr>
              <a:t> </a:t>
            </a:r>
            <a:endParaRPr sz="1000" b="1" u="sng">
              <a:solidFill>
                <a:schemeClr val="dk2"/>
              </a:solidFill>
              <a:latin typeface="Maven Pro"/>
              <a:ea typeface="Maven Pro"/>
              <a:cs typeface="Maven Pro"/>
              <a:sym typeface="Maven Pro"/>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153"/>
        <p:cNvGrpSpPr/>
        <p:nvPr/>
      </p:nvGrpSpPr>
      <p:grpSpPr>
        <a:xfrm>
          <a:off x="0" y="0"/>
          <a:ext cx="0" cy="0"/>
          <a:chOff x="0" y="0"/>
          <a:chExt cx="0" cy="0"/>
        </a:xfrm>
      </p:grpSpPr>
      <p:grpSp>
        <p:nvGrpSpPr>
          <p:cNvPr id="1154" name="Google Shape;1154;p23"/>
          <p:cNvGrpSpPr/>
          <p:nvPr/>
        </p:nvGrpSpPr>
        <p:grpSpPr>
          <a:xfrm>
            <a:off x="-3850272" y="34202"/>
            <a:ext cx="4570263" cy="2675285"/>
            <a:chOff x="2256275" y="1054425"/>
            <a:chExt cx="1212400" cy="709700"/>
          </a:xfrm>
        </p:grpSpPr>
        <p:sp>
          <p:nvSpPr>
            <p:cNvPr id="1155" name="Google Shape;1155;p23"/>
            <p:cNvSpPr/>
            <p:nvPr/>
          </p:nvSpPr>
          <p:spPr>
            <a:xfrm>
              <a:off x="2256275" y="1090775"/>
              <a:ext cx="1162450" cy="673350"/>
            </a:xfrm>
            <a:custGeom>
              <a:avLst/>
              <a:gdLst/>
              <a:ahLst/>
              <a:cxnLst/>
              <a:rect l="l" t="t" r="r" b="b"/>
              <a:pathLst>
                <a:path w="46498" h="26934" extrusionOk="0">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23"/>
            <p:cNvSpPr/>
            <p:nvPr/>
          </p:nvSpPr>
          <p:spPr>
            <a:xfrm>
              <a:off x="3368725" y="1054425"/>
              <a:ext cx="99950" cy="94825"/>
            </a:xfrm>
            <a:custGeom>
              <a:avLst/>
              <a:gdLst/>
              <a:ahLst/>
              <a:cxnLst/>
              <a:rect l="l" t="t" r="r" b="b"/>
              <a:pathLst>
                <a:path w="3998" h="3793" extrusionOk="0">
                  <a:moveTo>
                    <a:pt x="3997" y="1"/>
                  </a:moveTo>
                  <a:lnTo>
                    <a:pt x="1" y="1321"/>
                  </a:lnTo>
                  <a:lnTo>
                    <a:pt x="1598" y="2097"/>
                  </a:lnTo>
                  <a:lnTo>
                    <a:pt x="2151" y="3792"/>
                  </a:lnTo>
                  <a:lnTo>
                    <a:pt x="39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7" name="Google Shape;1157;p23"/>
          <p:cNvGrpSpPr/>
          <p:nvPr/>
        </p:nvGrpSpPr>
        <p:grpSpPr>
          <a:xfrm>
            <a:off x="5264000" y="4193025"/>
            <a:ext cx="3880000" cy="2208200"/>
            <a:chOff x="3263250" y="2446775"/>
            <a:chExt cx="3880000" cy="2208200"/>
          </a:xfrm>
        </p:grpSpPr>
        <p:sp>
          <p:nvSpPr>
            <p:cNvPr id="1158" name="Google Shape;1158;p23"/>
            <p:cNvSpPr/>
            <p:nvPr/>
          </p:nvSpPr>
          <p:spPr>
            <a:xfrm>
              <a:off x="3317425" y="2446775"/>
              <a:ext cx="3825825" cy="2208200"/>
            </a:xfrm>
            <a:custGeom>
              <a:avLst/>
              <a:gdLst/>
              <a:ahLst/>
              <a:cxnLst/>
              <a:rect l="l" t="t" r="r" b="b"/>
              <a:pathLst>
                <a:path w="153033" h="88328" extrusionOk="0">
                  <a:moveTo>
                    <a:pt x="153032" y="0"/>
                  </a:moveTo>
                  <a:lnTo>
                    <a:pt x="86267" y="47219"/>
                  </a:lnTo>
                  <a:lnTo>
                    <a:pt x="70584" y="39931"/>
                  </a:lnTo>
                  <a:lnTo>
                    <a:pt x="1" y="88327"/>
                  </a:lnTo>
                  <a:lnTo>
                    <a:pt x="153032" y="88327"/>
                  </a:lnTo>
                  <a:lnTo>
                    <a:pt x="15303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23"/>
            <p:cNvSpPr/>
            <p:nvPr/>
          </p:nvSpPr>
          <p:spPr>
            <a:xfrm>
              <a:off x="5981025" y="3230050"/>
              <a:ext cx="163075" cy="1424925"/>
            </a:xfrm>
            <a:custGeom>
              <a:avLst/>
              <a:gdLst/>
              <a:ahLst/>
              <a:cxnLst/>
              <a:rect l="l" t="t" r="r" b="b"/>
              <a:pathLst>
                <a:path w="6523" h="56997" extrusionOk="0">
                  <a:moveTo>
                    <a:pt x="3007" y="0"/>
                  </a:moveTo>
                  <a:cubicBezTo>
                    <a:pt x="2909" y="0"/>
                    <a:pt x="2838" y="71"/>
                    <a:pt x="2838" y="170"/>
                  </a:cubicBezTo>
                  <a:lnTo>
                    <a:pt x="2838" y="2168"/>
                  </a:lnTo>
                  <a:lnTo>
                    <a:pt x="1027" y="2168"/>
                  </a:lnTo>
                  <a:cubicBezTo>
                    <a:pt x="465" y="2168"/>
                    <a:pt x="1" y="2632"/>
                    <a:pt x="1" y="3194"/>
                  </a:cubicBezTo>
                  <a:lnTo>
                    <a:pt x="1" y="16334"/>
                  </a:lnTo>
                  <a:cubicBezTo>
                    <a:pt x="1" y="16896"/>
                    <a:pt x="465" y="17360"/>
                    <a:pt x="1027" y="17360"/>
                  </a:cubicBezTo>
                  <a:lnTo>
                    <a:pt x="2838" y="17360"/>
                  </a:lnTo>
                  <a:lnTo>
                    <a:pt x="2838" y="24033"/>
                  </a:lnTo>
                  <a:cubicBezTo>
                    <a:pt x="2838" y="24131"/>
                    <a:pt x="2909" y="24203"/>
                    <a:pt x="3007" y="24203"/>
                  </a:cubicBezTo>
                  <a:cubicBezTo>
                    <a:pt x="3097" y="24203"/>
                    <a:pt x="3168" y="24131"/>
                    <a:pt x="3168" y="24033"/>
                  </a:cubicBezTo>
                  <a:lnTo>
                    <a:pt x="3168" y="17360"/>
                  </a:lnTo>
                  <a:lnTo>
                    <a:pt x="4006" y="17360"/>
                  </a:lnTo>
                  <a:lnTo>
                    <a:pt x="4006" y="56996"/>
                  </a:lnTo>
                  <a:lnTo>
                    <a:pt x="6522" y="56996"/>
                  </a:lnTo>
                  <a:lnTo>
                    <a:pt x="6522" y="13524"/>
                  </a:lnTo>
                  <a:lnTo>
                    <a:pt x="6174" y="13524"/>
                  </a:lnTo>
                  <a:lnTo>
                    <a:pt x="6174" y="3194"/>
                  </a:lnTo>
                  <a:cubicBezTo>
                    <a:pt x="6174" y="2632"/>
                    <a:pt x="5719" y="2168"/>
                    <a:pt x="5148" y="2168"/>
                  </a:cubicBezTo>
                  <a:lnTo>
                    <a:pt x="3168" y="2168"/>
                  </a:lnTo>
                  <a:lnTo>
                    <a:pt x="3168" y="170"/>
                  </a:lnTo>
                  <a:cubicBezTo>
                    <a:pt x="3168" y="71"/>
                    <a:pt x="3097" y="0"/>
                    <a:pt x="3007" y="0"/>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23"/>
            <p:cNvSpPr/>
            <p:nvPr/>
          </p:nvSpPr>
          <p:spPr>
            <a:xfrm>
              <a:off x="6206300" y="3468000"/>
              <a:ext cx="154575" cy="617575"/>
            </a:xfrm>
            <a:custGeom>
              <a:avLst/>
              <a:gdLst/>
              <a:ahLst/>
              <a:cxnLst/>
              <a:rect l="l" t="t" r="r" b="b"/>
              <a:pathLst>
                <a:path w="6183" h="24703" extrusionOk="0">
                  <a:moveTo>
                    <a:pt x="3007" y="1"/>
                  </a:moveTo>
                  <a:cubicBezTo>
                    <a:pt x="2917" y="1"/>
                    <a:pt x="2837" y="72"/>
                    <a:pt x="2837" y="161"/>
                  </a:cubicBezTo>
                  <a:lnTo>
                    <a:pt x="2837" y="4336"/>
                  </a:lnTo>
                  <a:lnTo>
                    <a:pt x="1035" y="4336"/>
                  </a:lnTo>
                  <a:cubicBezTo>
                    <a:pt x="464" y="4336"/>
                    <a:pt x="0" y="4800"/>
                    <a:pt x="0" y="5362"/>
                  </a:cubicBezTo>
                  <a:lnTo>
                    <a:pt x="0" y="17165"/>
                  </a:lnTo>
                  <a:cubicBezTo>
                    <a:pt x="0" y="17727"/>
                    <a:pt x="464" y="18191"/>
                    <a:pt x="1035" y="18191"/>
                  </a:cubicBezTo>
                  <a:lnTo>
                    <a:pt x="2837" y="18191"/>
                  </a:lnTo>
                  <a:lnTo>
                    <a:pt x="2837" y="24533"/>
                  </a:lnTo>
                  <a:cubicBezTo>
                    <a:pt x="2837" y="24623"/>
                    <a:pt x="2917" y="24703"/>
                    <a:pt x="3007" y="24703"/>
                  </a:cubicBezTo>
                  <a:cubicBezTo>
                    <a:pt x="3096" y="24703"/>
                    <a:pt x="3176" y="24623"/>
                    <a:pt x="3176" y="24533"/>
                  </a:cubicBezTo>
                  <a:lnTo>
                    <a:pt x="3176" y="18191"/>
                  </a:lnTo>
                  <a:lnTo>
                    <a:pt x="5148" y="18191"/>
                  </a:lnTo>
                  <a:cubicBezTo>
                    <a:pt x="5719" y="18191"/>
                    <a:pt x="6182" y="17727"/>
                    <a:pt x="6182" y="17165"/>
                  </a:cubicBezTo>
                  <a:lnTo>
                    <a:pt x="6182" y="5362"/>
                  </a:lnTo>
                  <a:cubicBezTo>
                    <a:pt x="6182" y="4800"/>
                    <a:pt x="5719" y="4336"/>
                    <a:pt x="5148" y="4336"/>
                  </a:cubicBezTo>
                  <a:lnTo>
                    <a:pt x="3176" y="4336"/>
                  </a:lnTo>
                  <a:lnTo>
                    <a:pt x="3176" y="161"/>
                  </a:lnTo>
                  <a:cubicBezTo>
                    <a:pt x="3176" y="72"/>
                    <a:pt x="3096" y="1"/>
                    <a:pt x="3007"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23"/>
            <p:cNvSpPr/>
            <p:nvPr/>
          </p:nvSpPr>
          <p:spPr>
            <a:xfrm>
              <a:off x="6431775" y="2790900"/>
              <a:ext cx="333900" cy="1864075"/>
            </a:xfrm>
            <a:custGeom>
              <a:avLst/>
              <a:gdLst/>
              <a:ahLst/>
              <a:cxnLst/>
              <a:rect l="l" t="t" r="r" b="b"/>
              <a:pathLst>
                <a:path w="13356" h="74563" extrusionOk="0">
                  <a:moveTo>
                    <a:pt x="10179" y="1"/>
                  </a:moveTo>
                  <a:cubicBezTo>
                    <a:pt x="10090" y="1"/>
                    <a:pt x="10010" y="72"/>
                    <a:pt x="10010" y="170"/>
                  </a:cubicBezTo>
                  <a:lnTo>
                    <a:pt x="10010" y="14649"/>
                  </a:lnTo>
                  <a:lnTo>
                    <a:pt x="8297" y="14649"/>
                  </a:lnTo>
                  <a:lnTo>
                    <a:pt x="8297" y="4809"/>
                  </a:lnTo>
                  <a:lnTo>
                    <a:pt x="5781" y="4809"/>
                  </a:lnTo>
                  <a:lnTo>
                    <a:pt x="5781" y="44160"/>
                  </a:lnTo>
                  <a:cubicBezTo>
                    <a:pt x="5612" y="44026"/>
                    <a:pt x="5389" y="43936"/>
                    <a:pt x="5148" y="43936"/>
                  </a:cubicBezTo>
                  <a:lnTo>
                    <a:pt x="3346" y="43936"/>
                  </a:lnTo>
                  <a:lnTo>
                    <a:pt x="3346" y="34025"/>
                  </a:lnTo>
                  <a:lnTo>
                    <a:pt x="830" y="34025"/>
                  </a:lnTo>
                  <a:lnTo>
                    <a:pt x="830" y="43954"/>
                  </a:lnTo>
                  <a:cubicBezTo>
                    <a:pt x="357" y="44052"/>
                    <a:pt x="0" y="44463"/>
                    <a:pt x="0" y="44962"/>
                  </a:cubicBezTo>
                  <a:lnTo>
                    <a:pt x="0" y="54098"/>
                  </a:lnTo>
                  <a:cubicBezTo>
                    <a:pt x="0" y="54597"/>
                    <a:pt x="357" y="55016"/>
                    <a:pt x="830" y="55106"/>
                  </a:cubicBezTo>
                  <a:lnTo>
                    <a:pt x="830" y="74562"/>
                  </a:lnTo>
                  <a:lnTo>
                    <a:pt x="3346" y="74562"/>
                  </a:lnTo>
                  <a:lnTo>
                    <a:pt x="3346" y="55123"/>
                  </a:lnTo>
                  <a:lnTo>
                    <a:pt x="5148" y="55123"/>
                  </a:lnTo>
                  <a:cubicBezTo>
                    <a:pt x="5389" y="55123"/>
                    <a:pt x="5612" y="55043"/>
                    <a:pt x="5781" y="54900"/>
                  </a:cubicBezTo>
                  <a:lnTo>
                    <a:pt x="5781" y="74562"/>
                  </a:lnTo>
                  <a:lnTo>
                    <a:pt x="8297" y="74562"/>
                  </a:lnTo>
                  <a:lnTo>
                    <a:pt x="8297" y="37513"/>
                  </a:lnTo>
                  <a:lnTo>
                    <a:pt x="10010" y="37513"/>
                  </a:lnTo>
                  <a:lnTo>
                    <a:pt x="10010" y="39521"/>
                  </a:lnTo>
                  <a:cubicBezTo>
                    <a:pt x="10010" y="39610"/>
                    <a:pt x="10090" y="39681"/>
                    <a:pt x="10179" y="39681"/>
                  </a:cubicBezTo>
                  <a:cubicBezTo>
                    <a:pt x="10268" y="39681"/>
                    <a:pt x="10349" y="39610"/>
                    <a:pt x="10349" y="39521"/>
                  </a:cubicBezTo>
                  <a:lnTo>
                    <a:pt x="10349" y="37513"/>
                  </a:lnTo>
                  <a:lnTo>
                    <a:pt x="10732" y="37513"/>
                  </a:lnTo>
                  <a:lnTo>
                    <a:pt x="10732" y="74562"/>
                  </a:lnTo>
                  <a:lnTo>
                    <a:pt x="13248" y="74562"/>
                  </a:lnTo>
                  <a:lnTo>
                    <a:pt x="13248" y="36925"/>
                  </a:lnTo>
                  <a:cubicBezTo>
                    <a:pt x="13319" y="36791"/>
                    <a:pt x="13355" y="36648"/>
                    <a:pt x="13355" y="36487"/>
                  </a:cubicBezTo>
                  <a:lnTo>
                    <a:pt x="13355" y="15675"/>
                  </a:lnTo>
                  <a:cubicBezTo>
                    <a:pt x="13355" y="15104"/>
                    <a:pt x="12891" y="14649"/>
                    <a:pt x="12329" y="14649"/>
                  </a:cubicBezTo>
                  <a:lnTo>
                    <a:pt x="10349" y="14649"/>
                  </a:lnTo>
                  <a:lnTo>
                    <a:pt x="10349" y="170"/>
                  </a:lnTo>
                  <a:cubicBezTo>
                    <a:pt x="10349" y="72"/>
                    <a:pt x="10268" y="1"/>
                    <a:pt x="10179" y="1"/>
                  </a:cubicBez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23"/>
            <p:cNvSpPr/>
            <p:nvPr/>
          </p:nvSpPr>
          <p:spPr>
            <a:xfrm>
              <a:off x="4062125" y="4038725"/>
              <a:ext cx="153900" cy="616250"/>
            </a:xfrm>
            <a:custGeom>
              <a:avLst/>
              <a:gdLst/>
              <a:ahLst/>
              <a:cxnLst/>
              <a:rect l="l" t="t" r="r" b="b"/>
              <a:pathLst>
                <a:path w="6156" h="24650" extrusionOk="0">
                  <a:moveTo>
                    <a:pt x="6156" y="1"/>
                  </a:moveTo>
                  <a:lnTo>
                    <a:pt x="0" y="4220"/>
                  </a:lnTo>
                  <a:cubicBezTo>
                    <a:pt x="98" y="4693"/>
                    <a:pt x="518" y="5041"/>
                    <a:pt x="1008" y="5041"/>
                  </a:cubicBezTo>
                  <a:lnTo>
                    <a:pt x="2213" y="5041"/>
                  </a:lnTo>
                  <a:lnTo>
                    <a:pt x="2213" y="24649"/>
                  </a:lnTo>
                  <a:lnTo>
                    <a:pt x="4728" y="24649"/>
                  </a:lnTo>
                  <a:lnTo>
                    <a:pt x="4728" y="5041"/>
                  </a:lnTo>
                  <a:lnTo>
                    <a:pt x="5139" y="5041"/>
                  </a:lnTo>
                  <a:cubicBezTo>
                    <a:pt x="5701" y="5041"/>
                    <a:pt x="6156" y="4586"/>
                    <a:pt x="6156" y="4015"/>
                  </a:cubicBezTo>
                  <a:lnTo>
                    <a:pt x="615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23"/>
            <p:cNvSpPr/>
            <p:nvPr/>
          </p:nvSpPr>
          <p:spPr>
            <a:xfrm>
              <a:off x="4906500" y="3459525"/>
              <a:ext cx="154350" cy="1195450"/>
            </a:xfrm>
            <a:custGeom>
              <a:avLst/>
              <a:gdLst/>
              <a:ahLst/>
              <a:cxnLst/>
              <a:rect l="l" t="t" r="r" b="b"/>
              <a:pathLst>
                <a:path w="6174" h="47818" extrusionOk="0">
                  <a:moveTo>
                    <a:pt x="6174" y="1"/>
                  </a:moveTo>
                  <a:lnTo>
                    <a:pt x="0" y="4229"/>
                  </a:lnTo>
                  <a:lnTo>
                    <a:pt x="0" y="10742"/>
                  </a:lnTo>
                  <a:cubicBezTo>
                    <a:pt x="0" y="11214"/>
                    <a:pt x="321" y="11607"/>
                    <a:pt x="750" y="11732"/>
                  </a:cubicBezTo>
                  <a:lnTo>
                    <a:pt x="750" y="47817"/>
                  </a:lnTo>
                  <a:lnTo>
                    <a:pt x="3274" y="47817"/>
                  </a:lnTo>
                  <a:lnTo>
                    <a:pt x="3274" y="16745"/>
                  </a:lnTo>
                  <a:cubicBezTo>
                    <a:pt x="3310" y="16710"/>
                    <a:pt x="3337" y="16665"/>
                    <a:pt x="3337" y="16612"/>
                  </a:cubicBezTo>
                  <a:lnTo>
                    <a:pt x="3337" y="11768"/>
                  </a:lnTo>
                  <a:lnTo>
                    <a:pt x="5148" y="11768"/>
                  </a:lnTo>
                  <a:cubicBezTo>
                    <a:pt x="5719" y="11768"/>
                    <a:pt x="6174" y="11313"/>
                    <a:pt x="6174" y="10742"/>
                  </a:cubicBezTo>
                  <a:lnTo>
                    <a:pt x="6174"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23"/>
            <p:cNvSpPr/>
            <p:nvPr/>
          </p:nvSpPr>
          <p:spPr>
            <a:xfrm>
              <a:off x="3610500" y="4410950"/>
              <a:ext cx="63125" cy="244025"/>
            </a:xfrm>
            <a:custGeom>
              <a:avLst/>
              <a:gdLst/>
              <a:ahLst/>
              <a:cxnLst/>
              <a:rect l="l" t="t" r="r" b="b"/>
              <a:pathLst>
                <a:path w="2525" h="9761" extrusionOk="0">
                  <a:moveTo>
                    <a:pt x="2525" y="1"/>
                  </a:moveTo>
                  <a:lnTo>
                    <a:pt x="0" y="1722"/>
                  </a:lnTo>
                  <a:lnTo>
                    <a:pt x="0" y="9760"/>
                  </a:lnTo>
                  <a:lnTo>
                    <a:pt x="2525" y="9760"/>
                  </a:lnTo>
                  <a:lnTo>
                    <a:pt x="252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23"/>
            <p:cNvSpPr/>
            <p:nvPr/>
          </p:nvSpPr>
          <p:spPr>
            <a:xfrm>
              <a:off x="3737400" y="4323975"/>
              <a:ext cx="62900" cy="331000"/>
            </a:xfrm>
            <a:custGeom>
              <a:avLst/>
              <a:gdLst/>
              <a:ahLst/>
              <a:cxnLst/>
              <a:rect l="l" t="t" r="r" b="b"/>
              <a:pathLst>
                <a:path w="2516" h="13240" extrusionOk="0">
                  <a:moveTo>
                    <a:pt x="2516" y="1"/>
                  </a:moveTo>
                  <a:lnTo>
                    <a:pt x="0" y="1722"/>
                  </a:lnTo>
                  <a:lnTo>
                    <a:pt x="0" y="13239"/>
                  </a:lnTo>
                  <a:lnTo>
                    <a:pt x="2516" y="13239"/>
                  </a:lnTo>
                  <a:lnTo>
                    <a:pt x="251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23"/>
            <p:cNvSpPr/>
            <p:nvPr/>
          </p:nvSpPr>
          <p:spPr>
            <a:xfrm>
              <a:off x="3483800" y="4497700"/>
              <a:ext cx="63150" cy="157275"/>
            </a:xfrm>
            <a:custGeom>
              <a:avLst/>
              <a:gdLst/>
              <a:ahLst/>
              <a:cxnLst/>
              <a:rect l="l" t="t" r="r" b="b"/>
              <a:pathLst>
                <a:path w="2526" h="6291" extrusionOk="0">
                  <a:moveTo>
                    <a:pt x="2526" y="1"/>
                  </a:moveTo>
                  <a:lnTo>
                    <a:pt x="1" y="1732"/>
                  </a:lnTo>
                  <a:lnTo>
                    <a:pt x="1" y="6290"/>
                  </a:lnTo>
                  <a:lnTo>
                    <a:pt x="2526" y="6290"/>
                  </a:lnTo>
                  <a:lnTo>
                    <a:pt x="252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23"/>
            <p:cNvSpPr/>
            <p:nvPr/>
          </p:nvSpPr>
          <p:spPr>
            <a:xfrm>
              <a:off x="3360025" y="4582675"/>
              <a:ext cx="62925" cy="72300"/>
            </a:xfrm>
            <a:custGeom>
              <a:avLst/>
              <a:gdLst/>
              <a:ahLst/>
              <a:cxnLst/>
              <a:rect l="l" t="t" r="r" b="b"/>
              <a:pathLst>
                <a:path w="2517" h="2892" extrusionOk="0">
                  <a:moveTo>
                    <a:pt x="2517" y="1"/>
                  </a:moveTo>
                  <a:lnTo>
                    <a:pt x="1" y="1723"/>
                  </a:lnTo>
                  <a:lnTo>
                    <a:pt x="1" y="2891"/>
                  </a:lnTo>
                  <a:lnTo>
                    <a:pt x="2517" y="2891"/>
                  </a:lnTo>
                  <a:lnTo>
                    <a:pt x="251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23"/>
            <p:cNvSpPr/>
            <p:nvPr/>
          </p:nvSpPr>
          <p:spPr>
            <a:xfrm>
              <a:off x="3836425" y="4150250"/>
              <a:ext cx="217250" cy="504725"/>
            </a:xfrm>
            <a:custGeom>
              <a:avLst/>
              <a:gdLst/>
              <a:ahLst/>
              <a:cxnLst/>
              <a:rect l="l" t="t" r="r" b="b"/>
              <a:pathLst>
                <a:path w="8690" h="20189" extrusionOk="0">
                  <a:moveTo>
                    <a:pt x="8689" y="0"/>
                  </a:moveTo>
                  <a:lnTo>
                    <a:pt x="0" y="5959"/>
                  </a:lnTo>
                  <a:lnTo>
                    <a:pt x="0" y="11071"/>
                  </a:lnTo>
                  <a:cubicBezTo>
                    <a:pt x="0" y="11642"/>
                    <a:pt x="455" y="12097"/>
                    <a:pt x="1026" y="12097"/>
                  </a:cubicBezTo>
                  <a:lnTo>
                    <a:pt x="1106" y="12097"/>
                  </a:lnTo>
                  <a:lnTo>
                    <a:pt x="1106" y="20188"/>
                  </a:lnTo>
                  <a:lnTo>
                    <a:pt x="3622" y="20188"/>
                  </a:lnTo>
                  <a:lnTo>
                    <a:pt x="3622" y="12097"/>
                  </a:lnTo>
                  <a:lnTo>
                    <a:pt x="5148" y="12097"/>
                  </a:lnTo>
                  <a:cubicBezTo>
                    <a:pt x="5692" y="12097"/>
                    <a:pt x="6138" y="11678"/>
                    <a:pt x="6174" y="11142"/>
                  </a:cubicBezTo>
                  <a:lnTo>
                    <a:pt x="6174" y="20188"/>
                  </a:lnTo>
                  <a:lnTo>
                    <a:pt x="8689" y="20188"/>
                  </a:lnTo>
                  <a:lnTo>
                    <a:pt x="8689"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23"/>
            <p:cNvSpPr/>
            <p:nvPr/>
          </p:nvSpPr>
          <p:spPr>
            <a:xfrm>
              <a:off x="4244100" y="4129500"/>
              <a:ext cx="62925" cy="525475"/>
            </a:xfrm>
            <a:custGeom>
              <a:avLst/>
              <a:gdLst/>
              <a:ahLst/>
              <a:cxnLst/>
              <a:rect l="l" t="t" r="r" b="b"/>
              <a:pathLst>
                <a:path w="2517" h="21019" extrusionOk="0">
                  <a:moveTo>
                    <a:pt x="1" y="0"/>
                  </a:moveTo>
                  <a:lnTo>
                    <a:pt x="1" y="21018"/>
                  </a:lnTo>
                  <a:lnTo>
                    <a:pt x="2517" y="21018"/>
                  </a:lnTo>
                  <a:lnTo>
                    <a:pt x="2517"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23"/>
            <p:cNvSpPr/>
            <p:nvPr/>
          </p:nvSpPr>
          <p:spPr>
            <a:xfrm>
              <a:off x="4370775" y="3889525"/>
              <a:ext cx="62925" cy="765450"/>
            </a:xfrm>
            <a:custGeom>
              <a:avLst/>
              <a:gdLst/>
              <a:ahLst/>
              <a:cxnLst/>
              <a:rect l="l" t="t" r="r" b="b"/>
              <a:pathLst>
                <a:path w="2517" h="30618" extrusionOk="0">
                  <a:moveTo>
                    <a:pt x="2517" y="0"/>
                  </a:moveTo>
                  <a:lnTo>
                    <a:pt x="1" y="1731"/>
                  </a:lnTo>
                  <a:lnTo>
                    <a:pt x="1" y="30617"/>
                  </a:lnTo>
                  <a:lnTo>
                    <a:pt x="2517" y="30617"/>
                  </a:lnTo>
                  <a:lnTo>
                    <a:pt x="2517"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23"/>
            <p:cNvSpPr/>
            <p:nvPr/>
          </p:nvSpPr>
          <p:spPr>
            <a:xfrm>
              <a:off x="6826750" y="3437225"/>
              <a:ext cx="63150" cy="1217750"/>
            </a:xfrm>
            <a:custGeom>
              <a:avLst/>
              <a:gdLst/>
              <a:ahLst/>
              <a:cxnLst/>
              <a:rect l="l" t="t" r="r" b="b"/>
              <a:pathLst>
                <a:path w="2526" h="48710" extrusionOk="0">
                  <a:moveTo>
                    <a:pt x="1" y="1"/>
                  </a:moveTo>
                  <a:lnTo>
                    <a:pt x="1" y="48709"/>
                  </a:lnTo>
                  <a:lnTo>
                    <a:pt x="2525" y="48709"/>
                  </a:lnTo>
                  <a:lnTo>
                    <a:pt x="2525"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23"/>
            <p:cNvSpPr/>
            <p:nvPr/>
          </p:nvSpPr>
          <p:spPr>
            <a:xfrm>
              <a:off x="6328725" y="4057025"/>
              <a:ext cx="62925" cy="597950"/>
            </a:xfrm>
            <a:custGeom>
              <a:avLst/>
              <a:gdLst/>
              <a:ahLst/>
              <a:cxnLst/>
              <a:rect l="l" t="t" r="r" b="b"/>
              <a:pathLst>
                <a:path w="2517" h="23918" extrusionOk="0">
                  <a:moveTo>
                    <a:pt x="1" y="0"/>
                  </a:moveTo>
                  <a:lnTo>
                    <a:pt x="1" y="23917"/>
                  </a:lnTo>
                  <a:lnTo>
                    <a:pt x="2517" y="23917"/>
                  </a:lnTo>
                  <a:lnTo>
                    <a:pt x="2517"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23"/>
            <p:cNvSpPr/>
            <p:nvPr/>
          </p:nvSpPr>
          <p:spPr>
            <a:xfrm>
              <a:off x="6204950" y="4253725"/>
              <a:ext cx="62925" cy="401250"/>
            </a:xfrm>
            <a:custGeom>
              <a:avLst/>
              <a:gdLst/>
              <a:ahLst/>
              <a:cxnLst/>
              <a:rect l="l" t="t" r="r" b="b"/>
              <a:pathLst>
                <a:path w="2517" h="16050" extrusionOk="0">
                  <a:moveTo>
                    <a:pt x="1" y="0"/>
                  </a:moveTo>
                  <a:lnTo>
                    <a:pt x="1" y="16049"/>
                  </a:lnTo>
                  <a:lnTo>
                    <a:pt x="2516" y="16049"/>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23"/>
            <p:cNvSpPr/>
            <p:nvPr/>
          </p:nvSpPr>
          <p:spPr>
            <a:xfrm>
              <a:off x="6953650" y="2688750"/>
              <a:ext cx="189600" cy="1966225"/>
            </a:xfrm>
            <a:custGeom>
              <a:avLst/>
              <a:gdLst/>
              <a:ahLst/>
              <a:cxnLst/>
              <a:rect l="l" t="t" r="r" b="b"/>
              <a:pathLst>
                <a:path w="7584" h="78649" extrusionOk="0">
                  <a:moveTo>
                    <a:pt x="3783" y="1"/>
                  </a:moveTo>
                  <a:cubicBezTo>
                    <a:pt x="3694" y="1"/>
                    <a:pt x="3614" y="72"/>
                    <a:pt x="3614" y="161"/>
                  </a:cubicBezTo>
                  <a:lnTo>
                    <a:pt x="3614" y="15711"/>
                  </a:lnTo>
                  <a:lnTo>
                    <a:pt x="1633" y="15711"/>
                  </a:lnTo>
                  <a:cubicBezTo>
                    <a:pt x="1071" y="15711"/>
                    <a:pt x="607" y="16166"/>
                    <a:pt x="607" y="16737"/>
                  </a:cubicBezTo>
                  <a:lnTo>
                    <a:pt x="607" y="18672"/>
                  </a:lnTo>
                  <a:lnTo>
                    <a:pt x="1" y="18672"/>
                  </a:lnTo>
                  <a:lnTo>
                    <a:pt x="1" y="78648"/>
                  </a:lnTo>
                  <a:lnTo>
                    <a:pt x="2516" y="78648"/>
                  </a:lnTo>
                  <a:lnTo>
                    <a:pt x="2516" y="38575"/>
                  </a:lnTo>
                  <a:lnTo>
                    <a:pt x="3614" y="38575"/>
                  </a:lnTo>
                  <a:lnTo>
                    <a:pt x="3614" y="40573"/>
                  </a:lnTo>
                  <a:cubicBezTo>
                    <a:pt x="3614" y="40672"/>
                    <a:pt x="3694" y="40743"/>
                    <a:pt x="3783" y="40743"/>
                  </a:cubicBezTo>
                  <a:cubicBezTo>
                    <a:pt x="3872" y="40743"/>
                    <a:pt x="3953" y="40672"/>
                    <a:pt x="3953" y="40573"/>
                  </a:cubicBezTo>
                  <a:lnTo>
                    <a:pt x="3953" y="38575"/>
                  </a:lnTo>
                  <a:lnTo>
                    <a:pt x="5068" y="38575"/>
                  </a:lnTo>
                  <a:lnTo>
                    <a:pt x="5068" y="78648"/>
                  </a:lnTo>
                  <a:lnTo>
                    <a:pt x="7583" y="78648"/>
                  </a:lnTo>
                  <a:lnTo>
                    <a:pt x="7583" y="22723"/>
                  </a:lnTo>
                  <a:lnTo>
                    <a:pt x="6790" y="22723"/>
                  </a:lnTo>
                  <a:lnTo>
                    <a:pt x="6790" y="16737"/>
                  </a:lnTo>
                  <a:cubicBezTo>
                    <a:pt x="6790" y="16166"/>
                    <a:pt x="6326" y="15711"/>
                    <a:pt x="5764" y="15711"/>
                  </a:cubicBezTo>
                  <a:lnTo>
                    <a:pt x="3953" y="15711"/>
                  </a:lnTo>
                  <a:lnTo>
                    <a:pt x="3953" y="161"/>
                  </a:lnTo>
                  <a:cubicBezTo>
                    <a:pt x="3953" y="72"/>
                    <a:pt x="3872" y="1"/>
                    <a:pt x="3783" y="1"/>
                  </a:cubicBez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23"/>
            <p:cNvSpPr/>
            <p:nvPr/>
          </p:nvSpPr>
          <p:spPr>
            <a:xfrm>
              <a:off x="5175900" y="3488525"/>
              <a:ext cx="62925" cy="1166450"/>
            </a:xfrm>
            <a:custGeom>
              <a:avLst/>
              <a:gdLst/>
              <a:ahLst/>
              <a:cxnLst/>
              <a:rect l="l" t="t" r="r" b="b"/>
              <a:pathLst>
                <a:path w="2517" h="46658" extrusionOk="0">
                  <a:moveTo>
                    <a:pt x="1" y="0"/>
                  </a:moveTo>
                  <a:lnTo>
                    <a:pt x="1" y="46657"/>
                  </a:lnTo>
                  <a:lnTo>
                    <a:pt x="2517" y="46657"/>
                  </a:lnTo>
                  <a:lnTo>
                    <a:pt x="2517" y="1178"/>
                  </a:lnTo>
                  <a:lnTo>
                    <a:pt x="1"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23"/>
            <p:cNvSpPr/>
            <p:nvPr/>
          </p:nvSpPr>
          <p:spPr>
            <a:xfrm>
              <a:off x="5302600" y="3547625"/>
              <a:ext cx="62900" cy="1107350"/>
            </a:xfrm>
            <a:custGeom>
              <a:avLst/>
              <a:gdLst/>
              <a:ahLst/>
              <a:cxnLst/>
              <a:rect l="l" t="t" r="r" b="b"/>
              <a:pathLst>
                <a:path w="2516" h="44294" extrusionOk="0">
                  <a:moveTo>
                    <a:pt x="0" y="1"/>
                  </a:moveTo>
                  <a:lnTo>
                    <a:pt x="0" y="44293"/>
                  </a:lnTo>
                  <a:lnTo>
                    <a:pt x="2516" y="44293"/>
                  </a:lnTo>
                  <a:lnTo>
                    <a:pt x="2516" y="1169"/>
                  </a:lnTo>
                  <a:lnTo>
                    <a:pt x="0"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23"/>
            <p:cNvSpPr/>
            <p:nvPr/>
          </p:nvSpPr>
          <p:spPr>
            <a:xfrm>
              <a:off x="5049225" y="4072400"/>
              <a:ext cx="62925" cy="582575"/>
            </a:xfrm>
            <a:custGeom>
              <a:avLst/>
              <a:gdLst/>
              <a:ahLst/>
              <a:cxnLst/>
              <a:rect l="l" t="t" r="r" b="b"/>
              <a:pathLst>
                <a:path w="2517" h="23303" extrusionOk="0">
                  <a:moveTo>
                    <a:pt x="1" y="1"/>
                  </a:moveTo>
                  <a:lnTo>
                    <a:pt x="1" y="23302"/>
                  </a:lnTo>
                  <a:lnTo>
                    <a:pt x="2517" y="23302"/>
                  </a:lnTo>
                  <a:lnTo>
                    <a:pt x="2517"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23"/>
            <p:cNvSpPr/>
            <p:nvPr/>
          </p:nvSpPr>
          <p:spPr>
            <a:xfrm>
              <a:off x="4801450" y="4106525"/>
              <a:ext cx="62925" cy="548450"/>
            </a:xfrm>
            <a:custGeom>
              <a:avLst/>
              <a:gdLst/>
              <a:ahLst/>
              <a:cxnLst/>
              <a:rect l="l" t="t" r="r" b="b"/>
              <a:pathLst>
                <a:path w="2517" h="21938" extrusionOk="0">
                  <a:moveTo>
                    <a:pt x="1" y="1"/>
                  </a:moveTo>
                  <a:lnTo>
                    <a:pt x="1" y="21937"/>
                  </a:lnTo>
                  <a:lnTo>
                    <a:pt x="2516" y="21937"/>
                  </a:lnTo>
                  <a:lnTo>
                    <a:pt x="2516"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23"/>
            <p:cNvSpPr/>
            <p:nvPr/>
          </p:nvSpPr>
          <p:spPr>
            <a:xfrm>
              <a:off x="4677675" y="4381300"/>
              <a:ext cx="62925" cy="273675"/>
            </a:xfrm>
            <a:custGeom>
              <a:avLst/>
              <a:gdLst/>
              <a:ahLst/>
              <a:cxnLst/>
              <a:rect l="l" t="t" r="r" b="b"/>
              <a:pathLst>
                <a:path w="2517" h="10947" extrusionOk="0">
                  <a:moveTo>
                    <a:pt x="0" y="0"/>
                  </a:moveTo>
                  <a:lnTo>
                    <a:pt x="0" y="10946"/>
                  </a:lnTo>
                  <a:lnTo>
                    <a:pt x="2516" y="10946"/>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23"/>
            <p:cNvSpPr/>
            <p:nvPr/>
          </p:nvSpPr>
          <p:spPr>
            <a:xfrm>
              <a:off x="4553900" y="4281825"/>
              <a:ext cx="62900" cy="373150"/>
            </a:xfrm>
            <a:custGeom>
              <a:avLst/>
              <a:gdLst/>
              <a:ahLst/>
              <a:cxnLst/>
              <a:rect l="l" t="t" r="r" b="b"/>
              <a:pathLst>
                <a:path w="2516" h="14926" extrusionOk="0">
                  <a:moveTo>
                    <a:pt x="0" y="0"/>
                  </a:moveTo>
                  <a:lnTo>
                    <a:pt x="0" y="14925"/>
                  </a:lnTo>
                  <a:lnTo>
                    <a:pt x="2516" y="14925"/>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23"/>
            <p:cNvSpPr/>
            <p:nvPr/>
          </p:nvSpPr>
          <p:spPr>
            <a:xfrm>
              <a:off x="5429275" y="3684125"/>
              <a:ext cx="62900" cy="970850"/>
            </a:xfrm>
            <a:custGeom>
              <a:avLst/>
              <a:gdLst/>
              <a:ahLst/>
              <a:cxnLst/>
              <a:rect l="l" t="t" r="r" b="b"/>
              <a:pathLst>
                <a:path w="2516" h="38834" extrusionOk="0">
                  <a:moveTo>
                    <a:pt x="0" y="0"/>
                  </a:moveTo>
                  <a:lnTo>
                    <a:pt x="0" y="38833"/>
                  </a:lnTo>
                  <a:lnTo>
                    <a:pt x="2516" y="38833"/>
                  </a:lnTo>
                  <a:lnTo>
                    <a:pt x="2516" y="0"/>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23"/>
            <p:cNvSpPr/>
            <p:nvPr/>
          </p:nvSpPr>
          <p:spPr>
            <a:xfrm>
              <a:off x="5555950" y="4156700"/>
              <a:ext cx="62925" cy="498275"/>
            </a:xfrm>
            <a:custGeom>
              <a:avLst/>
              <a:gdLst/>
              <a:ahLst/>
              <a:cxnLst/>
              <a:rect l="l" t="t" r="r" b="b"/>
              <a:pathLst>
                <a:path w="2517" h="19931" extrusionOk="0">
                  <a:moveTo>
                    <a:pt x="0" y="1"/>
                  </a:moveTo>
                  <a:lnTo>
                    <a:pt x="0" y="19930"/>
                  </a:lnTo>
                  <a:lnTo>
                    <a:pt x="2516" y="19930"/>
                  </a:lnTo>
                  <a:lnTo>
                    <a:pt x="2516" y="1"/>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23"/>
            <p:cNvSpPr/>
            <p:nvPr/>
          </p:nvSpPr>
          <p:spPr>
            <a:xfrm>
              <a:off x="5682625" y="4024000"/>
              <a:ext cx="62925" cy="630975"/>
            </a:xfrm>
            <a:custGeom>
              <a:avLst/>
              <a:gdLst/>
              <a:ahLst/>
              <a:cxnLst/>
              <a:rect l="l" t="t" r="r" b="b"/>
              <a:pathLst>
                <a:path w="2517" h="25239" extrusionOk="0">
                  <a:moveTo>
                    <a:pt x="1" y="1"/>
                  </a:moveTo>
                  <a:lnTo>
                    <a:pt x="1" y="25238"/>
                  </a:lnTo>
                  <a:lnTo>
                    <a:pt x="2516" y="25238"/>
                  </a:lnTo>
                  <a:lnTo>
                    <a:pt x="251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23"/>
            <p:cNvSpPr/>
            <p:nvPr/>
          </p:nvSpPr>
          <p:spPr>
            <a:xfrm>
              <a:off x="5809300" y="3767300"/>
              <a:ext cx="62925" cy="887675"/>
            </a:xfrm>
            <a:custGeom>
              <a:avLst/>
              <a:gdLst/>
              <a:ahLst/>
              <a:cxnLst/>
              <a:rect l="l" t="t" r="r" b="b"/>
              <a:pathLst>
                <a:path w="2517" h="35507" extrusionOk="0">
                  <a:moveTo>
                    <a:pt x="1" y="1"/>
                  </a:moveTo>
                  <a:lnTo>
                    <a:pt x="1" y="35506"/>
                  </a:lnTo>
                  <a:lnTo>
                    <a:pt x="2516" y="35506"/>
                  </a:lnTo>
                  <a:lnTo>
                    <a:pt x="2516" y="1"/>
                  </a:lnTo>
                  <a:close/>
                </a:path>
              </a:pathLst>
            </a:custGeom>
            <a:gradFill>
              <a:gsLst>
                <a:gs pos="0">
                  <a:schemeClr val="dk1"/>
                </a:gs>
                <a:gs pos="100000">
                  <a:srgbClr val="FFFFFF">
                    <a:alpha val="28627"/>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23"/>
            <p:cNvSpPr/>
            <p:nvPr/>
          </p:nvSpPr>
          <p:spPr>
            <a:xfrm>
              <a:off x="5935975" y="4031600"/>
              <a:ext cx="62925" cy="623375"/>
            </a:xfrm>
            <a:custGeom>
              <a:avLst/>
              <a:gdLst/>
              <a:ahLst/>
              <a:cxnLst/>
              <a:rect l="l" t="t" r="r" b="b"/>
              <a:pathLst>
                <a:path w="2517" h="24935" extrusionOk="0">
                  <a:moveTo>
                    <a:pt x="1" y="0"/>
                  </a:moveTo>
                  <a:lnTo>
                    <a:pt x="1" y="24934"/>
                  </a:lnTo>
                  <a:lnTo>
                    <a:pt x="2517" y="24934"/>
                  </a:lnTo>
                  <a:lnTo>
                    <a:pt x="2517" y="0"/>
                  </a:lnTo>
                  <a:close/>
                </a:path>
              </a:pathLst>
            </a:custGeom>
            <a:gradFill>
              <a:gsLst>
                <a:gs pos="0">
                  <a:srgbClr val="83A8ED">
                    <a:alpha val="23529"/>
                  </a:srgbClr>
                </a:gs>
                <a:gs pos="100000">
                  <a:srgbClr val="4661BC">
                    <a:alpha val="22745"/>
                  </a:srgbClr>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23"/>
            <p:cNvSpPr/>
            <p:nvPr/>
          </p:nvSpPr>
          <p:spPr>
            <a:xfrm>
              <a:off x="3263250" y="2561400"/>
              <a:ext cx="3722100" cy="2093575"/>
            </a:xfrm>
            <a:custGeom>
              <a:avLst/>
              <a:gdLst/>
              <a:ahLst/>
              <a:cxnLst/>
              <a:rect l="l" t="t" r="r" b="b"/>
              <a:pathLst>
                <a:path w="148884" h="83743" extrusionOk="0">
                  <a:moveTo>
                    <a:pt x="147902" y="1"/>
                  </a:moveTo>
                  <a:lnTo>
                    <a:pt x="88220" y="41573"/>
                  </a:lnTo>
                  <a:lnTo>
                    <a:pt x="72823" y="34168"/>
                  </a:lnTo>
                  <a:lnTo>
                    <a:pt x="0" y="83733"/>
                  </a:lnTo>
                  <a:lnTo>
                    <a:pt x="3988" y="83742"/>
                  </a:lnTo>
                  <a:lnTo>
                    <a:pt x="73037" y="36764"/>
                  </a:lnTo>
                  <a:lnTo>
                    <a:pt x="88434" y="44169"/>
                  </a:lnTo>
                  <a:lnTo>
                    <a:pt x="148883" y="2053"/>
                  </a:lnTo>
                  <a:lnTo>
                    <a:pt x="14790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23"/>
            <p:cNvSpPr/>
            <p:nvPr/>
          </p:nvSpPr>
          <p:spPr>
            <a:xfrm>
              <a:off x="6827425" y="2446775"/>
              <a:ext cx="315825" cy="298875"/>
            </a:xfrm>
            <a:custGeom>
              <a:avLst/>
              <a:gdLst/>
              <a:ahLst/>
              <a:cxnLst/>
              <a:rect l="l" t="t" r="r" b="b"/>
              <a:pathLst>
                <a:path w="12633" h="11955" extrusionOk="0">
                  <a:moveTo>
                    <a:pt x="12632" y="0"/>
                  </a:moveTo>
                  <a:lnTo>
                    <a:pt x="0" y="4158"/>
                  </a:lnTo>
                  <a:lnTo>
                    <a:pt x="5059" y="6611"/>
                  </a:lnTo>
                  <a:lnTo>
                    <a:pt x="6798" y="11955"/>
                  </a:lnTo>
                  <a:lnTo>
                    <a:pt x="1263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8" name="Google Shape;1188;p23"/>
          <p:cNvGrpSpPr/>
          <p:nvPr/>
        </p:nvGrpSpPr>
        <p:grpSpPr>
          <a:xfrm>
            <a:off x="904563" y="1680262"/>
            <a:ext cx="4570289" cy="4570198"/>
            <a:chOff x="1846563" y="182687"/>
            <a:chExt cx="4570289" cy="4570198"/>
          </a:xfrm>
        </p:grpSpPr>
        <p:grpSp>
          <p:nvGrpSpPr>
            <p:cNvPr id="1189" name="Google Shape;1189;p23"/>
            <p:cNvGrpSpPr/>
            <p:nvPr/>
          </p:nvGrpSpPr>
          <p:grpSpPr>
            <a:xfrm>
              <a:off x="1846563" y="182687"/>
              <a:ext cx="4570289" cy="4570198"/>
              <a:chOff x="878425" y="-785450"/>
              <a:chExt cx="6506675" cy="6506546"/>
            </a:xfrm>
          </p:grpSpPr>
          <p:sp>
            <p:nvSpPr>
              <p:cNvPr id="1190" name="Google Shape;1190;p23"/>
              <p:cNvSpPr/>
              <p:nvPr/>
            </p:nvSpPr>
            <p:spPr>
              <a:xfrm>
                <a:off x="3041652" y="1377724"/>
                <a:ext cx="2180213" cy="2180213"/>
              </a:xfrm>
              <a:custGeom>
                <a:avLst/>
                <a:gdLst/>
                <a:ahLst/>
                <a:cxnLst/>
                <a:rect l="l" t="t" r="r" b="b"/>
                <a:pathLst>
                  <a:path w="36613" h="36613" extrusionOk="0">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23"/>
              <p:cNvSpPr/>
              <p:nvPr/>
            </p:nvSpPr>
            <p:spPr>
              <a:xfrm>
                <a:off x="2050550" y="386698"/>
                <a:ext cx="4162285" cy="4162202"/>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23"/>
              <p:cNvSpPr/>
              <p:nvPr/>
            </p:nvSpPr>
            <p:spPr>
              <a:xfrm>
                <a:off x="878425" y="-785450"/>
                <a:ext cx="6506675" cy="6506546"/>
              </a:xfrm>
              <a:custGeom>
                <a:avLst/>
                <a:gdLst/>
                <a:ahLst/>
                <a:cxnLst/>
                <a:rect l="l" t="t" r="r" b="b"/>
                <a:pathLst>
                  <a:path w="50298" h="50297" extrusionOk="0">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3" name="Google Shape;1193;p23"/>
            <p:cNvGrpSpPr/>
            <p:nvPr/>
          </p:nvGrpSpPr>
          <p:grpSpPr>
            <a:xfrm>
              <a:off x="3185908" y="718741"/>
              <a:ext cx="3124599" cy="2544437"/>
              <a:chOff x="4104846" y="2798475"/>
              <a:chExt cx="895480" cy="729211"/>
            </a:xfrm>
          </p:grpSpPr>
          <p:sp>
            <p:nvSpPr>
              <p:cNvPr id="1194" name="Google Shape;1194;p23"/>
              <p:cNvSpPr/>
              <p:nvPr/>
            </p:nvSpPr>
            <p:spPr>
              <a:xfrm>
                <a:off x="4186358" y="3417317"/>
                <a:ext cx="16525" cy="16525"/>
              </a:xfrm>
              <a:custGeom>
                <a:avLst/>
                <a:gdLst/>
                <a:ahLst/>
                <a:cxnLst/>
                <a:rect l="l" t="t" r="r" b="b"/>
                <a:pathLst>
                  <a:path w="661" h="661" extrusionOk="0">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23"/>
              <p:cNvSpPr/>
              <p:nvPr/>
            </p:nvSpPr>
            <p:spPr>
              <a:xfrm>
                <a:off x="4796315" y="2798475"/>
                <a:ext cx="16550" cy="16550"/>
              </a:xfrm>
              <a:custGeom>
                <a:avLst/>
                <a:gdLst/>
                <a:ahLst/>
                <a:cxnLst/>
                <a:rect l="l" t="t" r="r" b="b"/>
                <a:pathLst>
                  <a:path w="662" h="662" extrusionOk="0">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23"/>
              <p:cNvSpPr/>
              <p:nvPr/>
            </p:nvSpPr>
            <p:spPr>
              <a:xfrm>
                <a:off x="4104846" y="2964527"/>
                <a:ext cx="16300" cy="16300"/>
              </a:xfrm>
              <a:custGeom>
                <a:avLst/>
                <a:gdLst/>
                <a:ahLst/>
                <a:cxnLst/>
                <a:rect l="l" t="t" r="r" b="b"/>
                <a:pathLst>
                  <a:path w="652" h="652" extrusionOk="0">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23"/>
              <p:cNvSpPr/>
              <p:nvPr/>
            </p:nvSpPr>
            <p:spPr>
              <a:xfrm>
                <a:off x="4983801" y="3511136"/>
                <a:ext cx="16525" cy="16550"/>
              </a:xfrm>
              <a:custGeom>
                <a:avLst/>
                <a:gdLst/>
                <a:ahLst/>
                <a:cxnLst/>
                <a:rect l="l" t="t" r="r" b="b"/>
                <a:pathLst>
                  <a:path w="661" h="662" extrusionOk="0">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98" name="Google Shape;1198;p23"/>
          <p:cNvGrpSpPr/>
          <p:nvPr/>
        </p:nvGrpSpPr>
        <p:grpSpPr>
          <a:xfrm flipH="1">
            <a:off x="8344628" y="2246320"/>
            <a:ext cx="547707" cy="495785"/>
            <a:chOff x="470050" y="3731100"/>
            <a:chExt cx="179800" cy="162750"/>
          </a:xfrm>
        </p:grpSpPr>
        <p:sp>
          <p:nvSpPr>
            <p:cNvPr id="1199" name="Google Shape;1199;p23"/>
            <p:cNvSpPr/>
            <p:nvPr/>
          </p:nvSpPr>
          <p:spPr>
            <a:xfrm>
              <a:off x="483875" y="3731100"/>
              <a:ext cx="165975" cy="149600"/>
            </a:xfrm>
            <a:custGeom>
              <a:avLst/>
              <a:gdLst/>
              <a:ahLst/>
              <a:cxnLst/>
              <a:rect l="l" t="t" r="r" b="b"/>
              <a:pathLst>
                <a:path w="6639" h="5984" extrusionOk="0">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23"/>
            <p:cNvSpPr/>
            <p:nvPr/>
          </p:nvSpPr>
          <p:spPr>
            <a:xfrm>
              <a:off x="470050" y="3743450"/>
              <a:ext cx="155700" cy="150400"/>
            </a:xfrm>
            <a:custGeom>
              <a:avLst/>
              <a:gdLst/>
              <a:ahLst/>
              <a:cxnLst/>
              <a:rect l="l" t="t" r="r" b="b"/>
              <a:pathLst>
                <a:path w="6228" h="6016" extrusionOk="0">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23"/>
            <p:cNvSpPr/>
            <p:nvPr/>
          </p:nvSpPr>
          <p:spPr>
            <a:xfrm>
              <a:off x="503950" y="3749100"/>
              <a:ext cx="126050" cy="113600"/>
            </a:xfrm>
            <a:custGeom>
              <a:avLst/>
              <a:gdLst/>
              <a:ahLst/>
              <a:cxnLst/>
              <a:rect l="l" t="t" r="r" b="b"/>
              <a:pathLst>
                <a:path w="5042" h="4544" extrusionOk="0">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3"/>
            <p:cNvSpPr/>
            <p:nvPr/>
          </p:nvSpPr>
          <p:spPr>
            <a:xfrm>
              <a:off x="533175" y="3763725"/>
              <a:ext cx="71175" cy="80775"/>
            </a:xfrm>
            <a:custGeom>
              <a:avLst/>
              <a:gdLst/>
              <a:ahLst/>
              <a:cxnLst/>
              <a:rect l="l" t="t" r="r" b="b"/>
              <a:pathLst>
                <a:path w="2847" h="3231" extrusionOk="0">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3" name="Google Shape;1203;p23"/>
          <p:cNvGrpSpPr/>
          <p:nvPr/>
        </p:nvGrpSpPr>
        <p:grpSpPr>
          <a:xfrm>
            <a:off x="8418142" y="-5"/>
            <a:ext cx="1013699" cy="886245"/>
            <a:chOff x="895150" y="3894725"/>
            <a:chExt cx="332775" cy="290925"/>
          </a:xfrm>
        </p:grpSpPr>
        <p:sp>
          <p:nvSpPr>
            <p:cNvPr id="1204" name="Google Shape;1204;p23"/>
            <p:cNvSpPr/>
            <p:nvPr/>
          </p:nvSpPr>
          <p:spPr>
            <a:xfrm>
              <a:off x="895150" y="3918150"/>
              <a:ext cx="307125" cy="267500"/>
            </a:xfrm>
            <a:custGeom>
              <a:avLst/>
              <a:gdLst/>
              <a:ahLst/>
              <a:cxnLst/>
              <a:rect l="l" t="t" r="r" b="b"/>
              <a:pathLst>
                <a:path w="12285" h="10700" extrusionOk="0">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23"/>
            <p:cNvSpPr/>
            <p:nvPr/>
          </p:nvSpPr>
          <p:spPr>
            <a:xfrm>
              <a:off x="939750" y="3894725"/>
              <a:ext cx="288175" cy="268925"/>
            </a:xfrm>
            <a:custGeom>
              <a:avLst/>
              <a:gdLst/>
              <a:ahLst/>
              <a:cxnLst/>
              <a:rect l="l" t="t" r="r" b="b"/>
              <a:pathLst>
                <a:path w="11527" h="10757" extrusionOk="0">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3"/>
            <p:cNvSpPr/>
            <p:nvPr/>
          </p:nvSpPr>
          <p:spPr>
            <a:xfrm>
              <a:off x="932175" y="3950325"/>
              <a:ext cx="233075" cy="203150"/>
            </a:xfrm>
            <a:custGeom>
              <a:avLst/>
              <a:gdLst/>
              <a:ahLst/>
              <a:cxnLst/>
              <a:rect l="l" t="t" r="r" b="b"/>
              <a:pathLst>
                <a:path w="9323" h="8126" extrusionOk="0">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3"/>
            <p:cNvSpPr/>
            <p:nvPr/>
          </p:nvSpPr>
          <p:spPr>
            <a:xfrm>
              <a:off x="979450" y="3982750"/>
              <a:ext cx="131400" cy="144775"/>
            </a:xfrm>
            <a:custGeom>
              <a:avLst/>
              <a:gdLst/>
              <a:ahLst/>
              <a:cxnLst/>
              <a:rect l="l" t="t" r="r" b="b"/>
              <a:pathLst>
                <a:path w="5256" h="5791" extrusionOk="0">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8" name="Google Shape;1208;p23"/>
          <p:cNvGrpSpPr/>
          <p:nvPr/>
        </p:nvGrpSpPr>
        <p:grpSpPr>
          <a:xfrm flipH="1">
            <a:off x="-99922" y="4294607"/>
            <a:ext cx="547707" cy="495785"/>
            <a:chOff x="470050" y="3731100"/>
            <a:chExt cx="179800" cy="162750"/>
          </a:xfrm>
        </p:grpSpPr>
        <p:sp>
          <p:nvSpPr>
            <p:cNvPr id="1209" name="Google Shape;1209;p23"/>
            <p:cNvSpPr/>
            <p:nvPr/>
          </p:nvSpPr>
          <p:spPr>
            <a:xfrm>
              <a:off x="483875" y="3731100"/>
              <a:ext cx="165975" cy="149600"/>
            </a:xfrm>
            <a:custGeom>
              <a:avLst/>
              <a:gdLst/>
              <a:ahLst/>
              <a:cxnLst/>
              <a:rect l="l" t="t" r="r" b="b"/>
              <a:pathLst>
                <a:path w="6639" h="5984" extrusionOk="0">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23"/>
            <p:cNvSpPr/>
            <p:nvPr/>
          </p:nvSpPr>
          <p:spPr>
            <a:xfrm>
              <a:off x="470050" y="3743450"/>
              <a:ext cx="155700" cy="150400"/>
            </a:xfrm>
            <a:custGeom>
              <a:avLst/>
              <a:gdLst/>
              <a:ahLst/>
              <a:cxnLst/>
              <a:rect l="l" t="t" r="r" b="b"/>
              <a:pathLst>
                <a:path w="6228" h="6016" extrusionOk="0">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23"/>
            <p:cNvSpPr/>
            <p:nvPr/>
          </p:nvSpPr>
          <p:spPr>
            <a:xfrm>
              <a:off x="503950" y="3749100"/>
              <a:ext cx="126050" cy="113600"/>
            </a:xfrm>
            <a:custGeom>
              <a:avLst/>
              <a:gdLst/>
              <a:ahLst/>
              <a:cxnLst/>
              <a:rect l="l" t="t" r="r" b="b"/>
              <a:pathLst>
                <a:path w="5042" h="4544" extrusionOk="0">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23"/>
            <p:cNvSpPr/>
            <p:nvPr/>
          </p:nvSpPr>
          <p:spPr>
            <a:xfrm>
              <a:off x="533175" y="3763725"/>
              <a:ext cx="71175" cy="80775"/>
            </a:xfrm>
            <a:custGeom>
              <a:avLst/>
              <a:gdLst/>
              <a:ahLst/>
              <a:cxnLst/>
              <a:rect l="l" t="t" r="r" b="b"/>
              <a:pathLst>
                <a:path w="2847" h="3231" extrusionOk="0">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1pPr>
            <a:lvl2pPr lvl="1"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2pPr>
            <a:lvl3pPr lvl="2"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3pPr>
            <a:lvl4pPr lvl="3"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4pPr>
            <a:lvl5pPr lvl="4"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5pPr>
            <a:lvl6pPr lvl="5"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6pPr>
            <a:lvl7pPr lvl="6"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7pPr>
            <a:lvl8pPr lvl="7"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8pPr>
            <a:lvl9pPr lvl="8" rtl="0">
              <a:spcBef>
                <a:spcPts val="0"/>
              </a:spcBef>
              <a:spcAft>
                <a:spcPts val="0"/>
              </a:spcAft>
              <a:buClr>
                <a:schemeClr val="lt2"/>
              </a:buClr>
              <a:buSzPts val="3000"/>
              <a:buFont typeface="Montserrat"/>
              <a:buNone/>
              <a:defRPr sz="3000" b="1">
                <a:solidFill>
                  <a:schemeClr val="lt2"/>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1pPr>
            <a:lvl2pPr marL="914400" lvl="1"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2pPr>
            <a:lvl3pPr marL="1371600" lvl="2"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3pPr>
            <a:lvl4pPr marL="1828800" lvl="3"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4pPr>
            <a:lvl5pPr marL="2286000" lvl="4"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5pPr>
            <a:lvl6pPr marL="2743200" lvl="5"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6pPr>
            <a:lvl7pPr marL="3200400" lvl="6"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7pPr>
            <a:lvl8pPr marL="3657600" lvl="7" indent="-304800">
              <a:lnSpc>
                <a:spcPct val="100000"/>
              </a:lnSpc>
              <a:spcBef>
                <a:spcPts val="1600"/>
              </a:spcBef>
              <a:spcAft>
                <a:spcPts val="0"/>
              </a:spcAft>
              <a:buClr>
                <a:schemeClr val="dk2"/>
              </a:buClr>
              <a:buSzPts val="1200"/>
              <a:buFont typeface="Maven Pro"/>
              <a:buChar char="○"/>
              <a:defRPr sz="1200">
                <a:solidFill>
                  <a:schemeClr val="dk2"/>
                </a:solidFill>
                <a:latin typeface="Maven Pro"/>
                <a:ea typeface="Maven Pro"/>
                <a:cs typeface="Maven Pro"/>
                <a:sym typeface="Maven Pro"/>
              </a:defRPr>
            </a:lvl8pPr>
            <a:lvl9pPr marL="4114800" lvl="8" indent="-304800">
              <a:lnSpc>
                <a:spcPct val="100000"/>
              </a:lnSpc>
              <a:spcBef>
                <a:spcPts val="1600"/>
              </a:spcBef>
              <a:spcAft>
                <a:spcPts val="1600"/>
              </a:spcAft>
              <a:buClr>
                <a:schemeClr val="dk2"/>
              </a:buClr>
              <a:buSzPts val="1200"/>
              <a:buFont typeface="Maven Pro"/>
              <a:buChar char="■"/>
              <a:defRPr sz="1200">
                <a:solidFill>
                  <a:schemeClr val="dk2"/>
                </a:solidFill>
                <a:latin typeface="Maven Pro"/>
                <a:ea typeface="Maven Pro"/>
                <a:cs typeface="Maven Pro"/>
                <a:sym typeface="Maven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4" r:id="rId5"/>
    <p:sldLayoutId id="2147483655" r:id="rId6"/>
    <p:sldLayoutId id="2147483658" r:id="rId7"/>
    <p:sldLayoutId id="2147483668" r:id="rId8"/>
    <p:sldLayoutId id="2147483669" r:id="rId9"/>
    <p:sldLayoutId id="2147483670"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49">
          <p15:clr>
            <a:srgbClr val="EA4335"/>
          </p15:clr>
        </p15:guide>
        <p15:guide id="2" pos="5311">
          <p15:clr>
            <a:srgbClr val="EA4335"/>
          </p15:clr>
        </p15:guide>
        <p15:guide id="3" orient="horz" pos="340">
          <p15:clr>
            <a:srgbClr val="EA4335"/>
          </p15:clr>
        </p15:guide>
        <p15:guide id="4" orient="horz" pos="2900">
          <p15:clr>
            <a:srgbClr val="EA4335"/>
          </p15:clr>
        </p15:guide>
        <p15:guide id="5" orient="horz" pos="1620">
          <p15:clr>
            <a:srgbClr val="E46962"/>
          </p15:clr>
        </p15:guide>
        <p15:guide id="6" pos="2880">
          <p15:clr>
            <a:srgbClr val="E46962"/>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go.id/id/publikasi/peraturan/Pages/PBI_062023.asp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mediabpr.com/kamus-bisnis-bank/kontrak.aspx" TargetMode="External"/><Relationship Id="rId2" Type="http://schemas.openxmlformats.org/officeDocument/2006/relationships/hyperlink" Target="https://www.mediabpr.com/kamus-bisnis-bank/opsi.aspx" TargetMode="External"/><Relationship Id="rId1" Type="http://schemas.openxmlformats.org/officeDocument/2006/relationships/slideLayout" Target="../slideLayouts/slideLayout3.xml"/><Relationship Id="rId5" Type="http://schemas.openxmlformats.org/officeDocument/2006/relationships/hyperlink" Target="https://www.mediabpr.com/kamus-bisnis-bank/dana.aspx" TargetMode="External"/><Relationship Id="rId4" Type="http://schemas.openxmlformats.org/officeDocument/2006/relationships/hyperlink" Target="https://www.mediabpr.com/kamus-bisnis-bank/valuta_asing.asp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id.wikipedia.org/wiki/Mata_uang" TargetMode="External"/><Relationship Id="rId2" Type="http://schemas.openxmlformats.org/officeDocument/2006/relationships/hyperlink" Target="https://id.wikipedia.org/wiki/Bahasa_Inggri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s://id.wikipedia.org/wiki/Uang" TargetMode="External"/><Relationship Id="rId3" Type="http://schemas.openxmlformats.org/officeDocument/2006/relationships/hyperlink" Target="https://id.wikipedia.org/wiki/Instrumen_keuangan" TargetMode="External"/><Relationship Id="rId7" Type="http://schemas.openxmlformats.org/officeDocument/2006/relationships/hyperlink" Target="https://id.wikipedia.org/wiki/Transaksi_Forward" TargetMode="External"/><Relationship Id="rId2" Type="http://schemas.openxmlformats.org/officeDocument/2006/relationships/hyperlink" Target="https://id.wikipedia.org/wiki/Pasar" TargetMode="External"/><Relationship Id="rId1" Type="http://schemas.openxmlformats.org/officeDocument/2006/relationships/slideLayout" Target="../slideLayouts/slideLayout3.xml"/><Relationship Id="rId6" Type="http://schemas.openxmlformats.org/officeDocument/2006/relationships/hyperlink" Target="https://id.wikipedia.org/wiki/Uang_tunai" TargetMode="External"/><Relationship Id="rId5" Type="http://schemas.openxmlformats.org/officeDocument/2006/relationships/hyperlink" Target="https://id.wikipedia.org/wiki/Aset" TargetMode="External"/><Relationship Id="rId4" Type="http://schemas.openxmlformats.org/officeDocument/2006/relationships/hyperlink" Target="https://id.wikipedia.org/wiki/Komodita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d.wikipedia.org/wiki/Aset" TargetMode="External"/><Relationship Id="rId2" Type="http://schemas.openxmlformats.org/officeDocument/2006/relationships/hyperlink" Target="https://id.wikipedia.org/wiki/Harga" TargetMode="External"/><Relationship Id="rId1" Type="http://schemas.openxmlformats.org/officeDocument/2006/relationships/slideLayout" Target="../slideLayouts/slideLayout3.xml"/><Relationship Id="rId5" Type="http://schemas.openxmlformats.org/officeDocument/2006/relationships/hyperlink" Target="https://id.wikipedia.org/wiki/Pasar_Spot#cite_note-:0-1" TargetMode="External"/><Relationship Id="rId4" Type="http://schemas.openxmlformats.org/officeDocument/2006/relationships/hyperlink" Target="https://id.wikipedia.org/wiki/Likuidita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15"/>
        <p:cNvGrpSpPr/>
        <p:nvPr/>
      </p:nvGrpSpPr>
      <p:grpSpPr>
        <a:xfrm>
          <a:off x="0" y="0"/>
          <a:ext cx="0" cy="0"/>
          <a:chOff x="0" y="0"/>
          <a:chExt cx="0" cy="0"/>
        </a:xfrm>
      </p:grpSpPr>
      <p:sp>
        <p:nvSpPr>
          <p:cNvPr id="1316" name="Google Shape;1316;p28"/>
          <p:cNvSpPr txBox="1">
            <a:spLocks noGrp="1"/>
          </p:cNvSpPr>
          <p:nvPr>
            <p:ph type="ctrTitle"/>
          </p:nvPr>
        </p:nvSpPr>
        <p:spPr>
          <a:xfrm>
            <a:off x="730093" y="1522805"/>
            <a:ext cx="5439600" cy="163970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latin typeface="Arial Nova" panose="020B0504020202020204" pitchFamily="34" charset="0"/>
              </a:rPr>
              <a:t>Pasar Mata Uang &amp; Derivatifnya</a:t>
            </a:r>
            <a:endParaRPr b="0" dirty="0">
              <a:solidFill>
                <a:schemeClr val="dk2"/>
              </a:solidFill>
              <a:latin typeface="Arial Nova" panose="020B0504020202020204" pitchFamily="34" charset="0"/>
            </a:endParaRPr>
          </a:p>
        </p:txBody>
      </p:sp>
      <p:sp>
        <p:nvSpPr>
          <p:cNvPr id="1317" name="Google Shape;1317;p28"/>
          <p:cNvSpPr txBox="1">
            <a:spLocks noGrp="1"/>
          </p:cNvSpPr>
          <p:nvPr>
            <p:ph type="subTitle" idx="1"/>
          </p:nvPr>
        </p:nvSpPr>
        <p:spPr>
          <a:xfrm>
            <a:off x="713221" y="3525724"/>
            <a:ext cx="4558690" cy="65333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Present by 	: Eka Chandra Hertiansyah</a:t>
            </a:r>
          </a:p>
          <a:p>
            <a:pPr marL="0" lvl="0" indent="0" algn="l" rtl="0">
              <a:spcBef>
                <a:spcPts val="0"/>
              </a:spcBef>
              <a:spcAft>
                <a:spcPts val="0"/>
              </a:spcAft>
              <a:buNone/>
            </a:pPr>
            <a:r>
              <a:rPr lang="en-US" dirty="0"/>
              <a:t>NIM 		: 234961055</a:t>
            </a:r>
            <a:endParaRPr dirty="0"/>
          </a:p>
        </p:txBody>
      </p:sp>
      <p:sp>
        <p:nvSpPr>
          <p:cNvPr id="1318" name="Google Shape;1318;p28"/>
          <p:cNvSpPr/>
          <p:nvPr/>
        </p:nvSpPr>
        <p:spPr>
          <a:xfrm>
            <a:off x="7102694" y="1103446"/>
            <a:ext cx="662184" cy="43750"/>
          </a:xfrm>
          <a:custGeom>
            <a:avLst/>
            <a:gdLst/>
            <a:ahLst/>
            <a:cxnLst/>
            <a:rect l="l" t="t" r="r" b="b"/>
            <a:pathLst>
              <a:path w="9475" h="626" extrusionOk="0">
                <a:moveTo>
                  <a:pt x="313" y="1"/>
                </a:moveTo>
                <a:cubicBezTo>
                  <a:pt x="143" y="1"/>
                  <a:pt x="1" y="143"/>
                  <a:pt x="1" y="313"/>
                </a:cubicBezTo>
                <a:cubicBezTo>
                  <a:pt x="1" y="482"/>
                  <a:pt x="143" y="625"/>
                  <a:pt x="313" y="625"/>
                </a:cubicBezTo>
                <a:lnTo>
                  <a:pt x="9171" y="625"/>
                </a:lnTo>
                <a:cubicBezTo>
                  <a:pt x="9341" y="625"/>
                  <a:pt x="9475" y="482"/>
                  <a:pt x="9475" y="313"/>
                </a:cubicBezTo>
                <a:cubicBezTo>
                  <a:pt x="9475" y="143"/>
                  <a:pt x="9341" y="1"/>
                  <a:pt x="91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19" name="Google Shape;1319;p28"/>
          <p:cNvGrpSpPr/>
          <p:nvPr/>
        </p:nvGrpSpPr>
        <p:grpSpPr>
          <a:xfrm>
            <a:off x="6546599" y="964440"/>
            <a:ext cx="1884167" cy="3214615"/>
            <a:chOff x="6546599" y="964440"/>
            <a:chExt cx="1884167" cy="3214615"/>
          </a:xfrm>
        </p:grpSpPr>
        <p:sp>
          <p:nvSpPr>
            <p:cNvPr id="1320" name="Google Shape;1320;p28"/>
            <p:cNvSpPr/>
            <p:nvPr/>
          </p:nvSpPr>
          <p:spPr>
            <a:xfrm>
              <a:off x="6547158" y="964440"/>
              <a:ext cx="1883608" cy="3214615"/>
            </a:xfrm>
            <a:custGeom>
              <a:avLst/>
              <a:gdLst/>
              <a:ahLst/>
              <a:cxnLst/>
              <a:rect l="l" t="t" r="r" b="b"/>
              <a:pathLst>
                <a:path w="26952" h="45997" extrusionOk="0">
                  <a:moveTo>
                    <a:pt x="22464" y="0"/>
                  </a:moveTo>
                  <a:lnTo>
                    <a:pt x="19850" y="42607"/>
                  </a:lnTo>
                  <a:lnTo>
                    <a:pt x="90" y="42884"/>
                  </a:lnTo>
                  <a:cubicBezTo>
                    <a:pt x="90" y="42884"/>
                    <a:pt x="1" y="45997"/>
                    <a:pt x="3150" y="45997"/>
                  </a:cubicBezTo>
                  <a:lnTo>
                    <a:pt x="20359" y="45997"/>
                  </a:lnTo>
                  <a:cubicBezTo>
                    <a:pt x="21447" y="45997"/>
                    <a:pt x="22464" y="45408"/>
                    <a:pt x="22955" y="44427"/>
                  </a:cubicBezTo>
                  <a:cubicBezTo>
                    <a:pt x="23187" y="43963"/>
                    <a:pt x="23374" y="43347"/>
                    <a:pt x="23437" y="42562"/>
                  </a:cubicBezTo>
                  <a:lnTo>
                    <a:pt x="26639" y="4345"/>
                  </a:lnTo>
                  <a:cubicBezTo>
                    <a:pt x="26951" y="54"/>
                    <a:pt x="25033" y="54"/>
                    <a:pt x="224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28"/>
            <p:cNvSpPr/>
            <p:nvPr/>
          </p:nvSpPr>
          <p:spPr>
            <a:xfrm>
              <a:off x="6546599" y="964440"/>
              <a:ext cx="1747607" cy="3112999"/>
            </a:xfrm>
            <a:custGeom>
              <a:avLst/>
              <a:gdLst/>
              <a:ahLst/>
              <a:cxnLst/>
              <a:rect l="l" t="t" r="r" b="b"/>
              <a:pathLst>
                <a:path w="25006" h="44543" extrusionOk="0">
                  <a:moveTo>
                    <a:pt x="5522" y="0"/>
                  </a:moveTo>
                  <a:cubicBezTo>
                    <a:pt x="4621" y="0"/>
                    <a:pt x="3809" y="928"/>
                    <a:pt x="3711" y="2070"/>
                  </a:cubicBezTo>
                  <a:lnTo>
                    <a:pt x="98" y="42464"/>
                  </a:lnTo>
                  <a:cubicBezTo>
                    <a:pt x="0" y="43615"/>
                    <a:pt x="642" y="44543"/>
                    <a:pt x="1543" y="44543"/>
                  </a:cubicBezTo>
                  <a:lnTo>
                    <a:pt x="18761" y="44543"/>
                  </a:lnTo>
                  <a:cubicBezTo>
                    <a:pt x="20251" y="44543"/>
                    <a:pt x="21491" y="43383"/>
                    <a:pt x="21589" y="41893"/>
                  </a:cubicBezTo>
                  <a:lnTo>
                    <a:pt x="24934" y="2605"/>
                  </a:lnTo>
                  <a:cubicBezTo>
                    <a:pt x="25006" y="1963"/>
                    <a:pt x="24881" y="1303"/>
                    <a:pt x="24515" y="785"/>
                  </a:cubicBezTo>
                  <a:cubicBezTo>
                    <a:pt x="24176" y="286"/>
                    <a:pt x="23614" y="0"/>
                    <a:pt x="23007" y="0"/>
                  </a:cubicBezTo>
                  <a:close/>
                </a:path>
              </a:pathLst>
            </a:custGeom>
            <a:gradFill>
              <a:gsLst>
                <a:gs pos="0">
                  <a:schemeClr val="accent1"/>
                </a:gs>
                <a:gs pos="100000">
                  <a:schemeClr val="l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28"/>
            <p:cNvSpPr/>
            <p:nvPr/>
          </p:nvSpPr>
          <p:spPr>
            <a:xfrm>
              <a:off x="6785052" y="1672995"/>
              <a:ext cx="1362946" cy="902807"/>
            </a:xfrm>
            <a:custGeom>
              <a:avLst/>
              <a:gdLst/>
              <a:ahLst/>
              <a:cxnLst/>
              <a:rect l="l" t="t" r="r" b="b"/>
              <a:pathLst>
                <a:path w="19502" h="12918" extrusionOk="0">
                  <a:moveTo>
                    <a:pt x="1910" y="0"/>
                  </a:moveTo>
                  <a:cubicBezTo>
                    <a:pt x="1597" y="0"/>
                    <a:pt x="1330" y="250"/>
                    <a:pt x="1303" y="562"/>
                  </a:cubicBezTo>
                  <a:lnTo>
                    <a:pt x="27" y="12383"/>
                  </a:lnTo>
                  <a:cubicBezTo>
                    <a:pt x="0" y="12677"/>
                    <a:pt x="232" y="12918"/>
                    <a:pt x="527" y="12918"/>
                  </a:cubicBezTo>
                  <a:lnTo>
                    <a:pt x="17593" y="12918"/>
                  </a:lnTo>
                  <a:cubicBezTo>
                    <a:pt x="17905" y="12918"/>
                    <a:pt x="18173" y="12668"/>
                    <a:pt x="18199" y="12365"/>
                  </a:cubicBezTo>
                  <a:lnTo>
                    <a:pt x="19475" y="536"/>
                  </a:lnTo>
                  <a:cubicBezTo>
                    <a:pt x="19502" y="241"/>
                    <a:pt x="19279" y="0"/>
                    <a:pt x="189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28"/>
            <p:cNvSpPr/>
            <p:nvPr/>
          </p:nvSpPr>
          <p:spPr>
            <a:xfrm>
              <a:off x="7097103" y="3886576"/>
              <a:ext cx="385779" cy="44379"/>
            </a:xfrm>
            <a:custGeom>
              <a:avLst/>
              <a:gdLst/>
              <a:ahLst/>
              <a:cxnLst/>
              <a:rect l="l" t="t" r="r" b="b"/>
              <a:pathLst>
                <a:path w="5520" h="635" extrusionOk="0">
                  <a:moveTo>
                    <a:pt x="5112" y="1"/>
                  </a:moveTo>
                  <a:cubicBezTo>
                    <a:pt x="5109" y="1"/>
                    <a:pt x="5106" y="1"/>
                    <a:pt x="5103" y="1"/>
                  </a:cubicBezTo>
                  <a:lnTo>
                    <a:pt x="321" y="1"/>
                  </a:lnTo>
                  <a:cubicBezTo>
                    <a:pt x="143" y="1"/>
                    <a:pt x="0" y="144"/>
                    <a:pt x="0" y="313"/>
                  </a:cubicBezTo>
                  <a:cubicBezTo>
                    <a:pt x="0" y="492"/>
                    <a:pt x="143" y="634"/>
                    <a:pt x="321" y="634"/>
                  </a:cubicBezTo>
                  <a:lnTo>
                    <a:pt x="5103" y="634"/>
                  </a:lnTo>
                  <a:cubicBezTo>
                    <a:pt x="5106" y="634"/>
                    <a:pt x="5109" y="635"/>
                    <a:pt x="5112" y="635"/>
                  </a:cubicBezTo>
                  <a:cubicBezTo>
                    <a:pt x="5520" y="635"/>
                    <a:pt x="5520" y="1"/>
                    <a:pt x="51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28"/>
            <p:cNvSpPr/>
            <p:nvPr/>
          </p:nvSpPr>
          <p:spPr>
            <a:xfrm>
              <a:off x="7923313" y="1284315"/>
              <a:ext cx="108605" cy="99729"/>
            </a:xfrm>
            <a:custGeom>
              <a:avLst/>
              <a:gdLst/>
              <a:ahLst/>
              <a:cxnLst/>
              <a:rect l="l" t="t" r="r" b="b"/>
              <a:pathLst>
                <a:path w="1554" h="1427" extrusionOk="0">
                  <a:moveTo>
                    <a:pt x="866" y="0"/>
                  </a:moveTo>
                  <a:cubicBezTo>
                    <a:pt x="484" y="0"/>
                    <a:pt x="71" y="254"/>
                    <a:pt x="43" y="713"/>
                  </a:cubicBezTo>
                  <a:cubicBezTo>
                    <a:pt x="0" y="1202"/>
                    <a:pt x="330" y="1427"/>
                    <a:pt x="688" y="1427"/>
                  </a:cubicBezTo>
                  <a:cubicBezTo>
                    <a:pt x="1068" y="1427"/>
                    <a:pt x="1479" y="1173"/>
                    <a:pt x="1506" y="713"/>
                  </a:cubicBezTo>
                  <a:cubicBezTo>
                    <a:pt x="1554" y="225"/>
                    <a:pt x="1224" y="0"/>
                    <a:pt x="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28"/>
            <p:cNvSpPr/>
            <p:nvPr/>
          </p:nvSpPr>
          <p:spPr>
            <a:xfrm>
              <a:off x="7932887" y="1341623"/>
              <a:ext cx="88757" cy="32568"/>
            </a:xfrm>
            <a:custGeom>
              <a:avLst/>
              <a:gdLst/>
              <a:ahLst/>
              <a:cxnLst/>
              <a:rect l="l" t="t" r="r" b="b"/>
              <a:pathLst>
                <a:path w="1270" h="466" extrusionOk="0">
                  <a:moveTo>
                    <a:pt x="433" y="1"/>
                  </a:moveTo>
                  <a:lnTo>
                    <a:pt x="433" y="1"/>
                  </a:lnTo>
                  <a:cubicBezTo>
                    <a:pt x="1" y="78"/>
                    <a:pt x="213" y="466"/>
                    <a:pt x="551" y="466"/>
                  </a:cubicBezTo>
                  <a:cubicBezTo>
                    <a:pt x="562" y="466"/>
                    <a:pt x="573" y="465"/>
                    <a:pt x="584" y="464"/>
                  </a:cubicBezTo>
                  <a:cubicBezTo>
                    <a:pt x="591" y="465"/>
                    <a:pt x="598" y="465"/>
                    <a:pt x="605" y="465"/>
                  </a:cubicBezTo>
                  <a:cubicBezTo>
                    <a:pt x="865" y="465"/>
                    <a:pt x="1269" y="148"/>
                    <a:pt x="861" y="9"/>
                  </a:cubicBezTo>
                  <a:lnTo>
                    <a:pt x="861" y="9"/>
                  </a:lnTo>
                  <a:cubicBezTo>
                    <a:pt x="770" y="25"/>
                    <a:pt x="685" y="58"/>
                    <a:pt x="601" y="58"/>
                  </a:cubicBezTo>
                  <a:cubicBezTo>
                    <a:pt x="545" y="58"/>
                    <a:pt x="490" y="43"/>
                    <a:pt x="4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28"/>
            <p:cNvSpPr/>
            <p:nvPr/>
          </p:nvSpPr>
          <p:spPr>
            <a:xfrm>
              <a:off x="7954972" y="1303674"/>
              <a:ext cx="49201" cy="36761"/>
            </a:xfrm>
            <a:custGeom>
              <a:avLst/>
              <a:gdLst/>
              <a:ahLst/>
              <a:cxnLst/>
              <a:rect l="l" t="t" r="r" b="b"/>
              <a:pathLst>
                <a:path w="704" h="526" extrusionOk="0">
                  <a:moveTo>
                    <a:pt x="375" y="0"/>
                  </a:moveTo>
                  <a:cubicBezTo>
                    <a:pt x="318" y="0"/>
                    <a:pt x="252" y="24"/>
                    <a:pt x="179" y="80"/>
                  </a:cubicBezTo>
                  <a:cubicBezTo>
                    <a:pt x="1" y="240"/>
                    <a:pt x="90" y="526"/>
                    <a:pt x="313" y="526"/>
                  </a:cubicBezTo>
                  <a:cubicBezTo>
                    <a:pt x="703" y="518"/>
                    <a:pt x="644" y="0"/>
                    <a:pt x="3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28"/>
            <p:cNvSpPr/>
            <p:nvPr/>
          </p:nvSpPr>
          <p:spPr>
            <a:xfrm>
              <a:off x="8092161" y="1285713"/>
              <a:ext cx="77365" cy="78414"/>
            </a:xfrm>
            <a:custGeom>
              <a:avLst/>
              <a:gdLst/>
              <a:ahLst/>
              <a:cxnLst/>
              <a:rect l="l" t="t" r="r" b="b"/>
              <a:pathLst>
                <a:path w="1107" h="1122" extrusionOk="0">
                  <a:moveTo>
                    <a:pt x="680" y="1"/>
                  </a:moveTo>
                  <a:cubicBezTo>
                    <a:pt x="631" y="1"/>
                    <a:pt x="575" y="46"/>
                    <a:pt x="643" y="131"/>
                  </a:cubicBezTo>
                  <a:cubicBezTo>
                    <a:pt x="241" y="149"/>
                    <a:pt x="241" y="560"/>
                    <a:pt x="179" y="854"/>
                  </a:cubicBezTo>
                  <a:cubicBezTo>
                    <a:pt x="125" y="952"/>
                    <a:pt x="0" y="1015"/>
                    <a:pt x="9" y="1122"/>
                  </a:cubicBezTo>
                  <a:lnTo>
                    <a:pt x="1080" y="1122"/>
                  </a:lnTo>
                  <a:cubicBezTo>
                    <a:pt x="1106" y="979"/>
                    <a:pt x="937" y="916"/>
                    <a:pt x="964" y="774"/>
                  </a:cubicBezTo>
                  <a:lnTo>
                    <a:pt x="964" y="774"/>
                  </a:lnTo>
                  <a:cubicBezTo>
                    <a:pt x="950" y="776"/>
                    <a:pt x="936" y="777"/>
                    <a:pt x="923" y="777"/>
                  </a:cubicBezTo>
                  <a:cubicBezTo>
                    <a:pt x="745" y="777"/>
                    <a:pt x="600" y="617"/>
                    <a:pt x="625" y="426"/>
                  </a:cubicBezTo>
                  <a:cubicBezTo>
                    <a:pt x="643" y="319"/>
                    <a:pt x="705" y="221"/>
                    <a:pt x="794" y="158"/>
                  </a:cubicBezTo>
                  <a:cubicBezTo>
                    <a:pt x="767" y="140"/>
                    <a:pt x="732" y="131"/>
                    <a:pt x="687" y="131"/>
                  </a:cubicBezTo>
                  <a:cubicBezTo>
                    <a:pt x="771" y="43"/>
                    <a:pt x="728" y="1"/>
                    <a:pt x="6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28"/>
            <p:cNvSpPr/>
            <p:nvPr/>
          </p:nvSpPr>
          <p:spPr>
            <a:xfrm>
              <a:off x="8113686" y="1369089"/>
              <a:ext cx="30261" cy="14047"/>
            </a:xfrm>
            <a:custGeom>
              <a:avLst/>
              <a:gdLst/>
              <a:ahLst/>
              <a:cxnLst/>
              <a:rect l="l" t="t" r="r" b="b"/>
              <a:pathLst>
                <a:path w="433" h="201" extrusionOk="0">
                  <a:moveTo>
                    <a:pt x="13" y="0"/>
                  </a:moveTo>
                  <a:cubicBezTo>
                    <a:pt x="0" y="134"/>
                    <a:pt x="98" y="201"/>
                    <a:pt x="203" y="201"/>
                  </a:cubicBezTo>
                  <a:cubicBezTo>
                    <a:pt x="308" y="201"/>
                    <a:pt x="419" y="134"/>
                    <a:pt x="4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8"/>
            <p:cNvSpPr/>
            <p:nvPr/>
          </p:nvSpPr>
          <p:spPr>
            <a:xfrm>
              <a:off x="8144577" y="1299131"/>
              <a:ext cx="34245" cy="30960"/>
            </a:xfrm>
            <a:custGeom>
              <a:avLst/>
              <a:gdLst/>
              <a:ahLst/>
              <a:cxnLst/>
              <a:rect l="l" t="t" r="r" b="b"/>
              <a:pathLst>
                <a:path w="490" h="443" extrusionOk="0">
                  <a:moveTo>
                    <a:pt x="278" y="0"/>
                  </a:moveTo>
                  <a:cubicBezTo>
                    <a:pt x="158" y="0"/>
                    <a:pt x="27" y="82"/>
                    <a:pt x="17" y="225"/>
                  </a:cubicBezTo>
                  <a:cubicBezTo>
                    <a:pt x="0" y="375"/>
                    <a:pt x="101" y="443"/>
                    <a:pt x="212" y="443"/>
                  </a:cubicBezTo>
                  <a:cubicBezTo>
                    <a:pt x="331" y="443"/>
                    <a:pt x="463" y="364"/>
                    <a:pt x="472" y="225"/>
                  </a:cubicBezTo>
                  <a:cubicBezTo>
                    <a:pt x="490" y="70"/>
                    <a:pt x="389" y="0"/>
                    <a:pt x="2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28"/>
            <p:cNvSpPr/>
            <p:nvPr/>
          </p:nvSpPr>
          <p:spPr>
            <a:xfrm>
              <a:off x="6880731" y="1366573"/>
              <a:ext cx="121045" cy="70"/>
            </a:xfrm>
            <a:custGeom>
              <a:avLst/>
              <a:gdLst/>
              <a:ahLst/>
              <a:cxnLst/>
              <a:rect l="l" t="t" r="r" b="b"/>
              <a:pathLst>
                <a:path w="1732" h="1" fill="none" extrusionOk="0">
                  <a:moveTo>
                    <a:pt x="1" y="0"/>
                  </a:moveTo>
                  <a:lnTo>
                    <a:pt x="1731" y="0"/>
                  </a:lnTo>
                </a:path>
              </a:pathLst>
            </a:custGeom>
            <a:noFill/>
            <a:ln w="11375" cap="flat" cmpd="sng">
              <a:solidFill>
                <a:schemeClr val="dk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28"/>
            <p:cNvSpPr/>
            <p:nvPr/>
          </p:nvSpPr>
          <p:spPr>
            <a:xfrm>
              <a:off x="6884505" y="1334774"/>
              <a:ext cx="120346" cy="70"/>
            </a:xfrm>
            <a:custGeom>
              <a:avLst/>
              <a:gdLst/>
              <a:ahLst/>
              <a:cxnLst/>
              <a:rect l="l" t="t" r="r" b="b"/>
              <a:pathLst>
                <a:path w="1722" h="1" fill="none" extrusionOk="0">
                  <a:moveTo>
                    <a:pt x="0" y="0"/>
                  </a:moveTo>
                  <a:lnTo>
                    <a:pt x="1722" y="0"/>
                  </a:lnTo>
                </a:path>
              </a:pathLst>
            </a:custGeom>
            <a:noFill/>
            <a:ln w="11375" cap="flat" cmpd="sng">
              <a:solidFill>
                <a:schemeClr val="dk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28"/>
            <p:cNvSpPr/>
            <p:nvPr/>
          </p:nvSpPr>
          <p:spPr>
            <a:xfrm>
              <a:off x="6888209" y="1303604"/>
              <a:ext cx="120416" cy="70"/>
            </a:xfrm>
            <a:custGeom>
              <a:avLst/>
              <a:gdLst/>
              <a:ahLst/>
              <a:cxnLst/>
              <a:rect l="l" t="t" r="r" b="b"/>
              <a:pathLst>
                <a:path w="1723" h="1" fill="none" extrusionOk="0">
                  <a:moveTo>
                    <a:pt x="1" y="0"/>
                  </a:moveTo>
                  <a:lnTo>
                    <a:pt x="1723" y="0"/>
                  </a:lnTo>
                </a:path>
              </a:pathLst>
            </a:custGeom>
            <a:noFill/>
            <a:ln w="11375" cap="flat" cmpd="sng">
              <a:solidFill>
                <a:schemeClr val="dk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28"/>
            <p:cNvSpPr/>
            <p:nvPr/>
          </p:nvSpPr>
          <p:spPr>
            <a:xfrm>
              <a:off x="6709297" y="2781679"/>
              <a:ext cx="1303122" cy="472020"/>
            </a:xfrm>
            <a:custGeom>
              <a:avLst/>
              <a:gdLst/>
              <a:ahLst/>
              <a:cxnLst/>
              <a:rect l="l" t="t" r="r" b="b"/>
              <a:pathLst>
                <a:path w="18646" h="6754" extrusionOk="0">
                  <a:moveTo>
                    <a:pt x="1053" y="0"/>
                  </a:moveTo>
                  <a:cubicBezTo>
                    <a:pt x="750" y="0"/>
                    <a:pt x="473" y="259"/>
                    <a:pt x="455" y="562"/>
                  </a:cubicBezTo>
                  <a:lnTo>
                    <a:pt x="18" y="6218"/>
                  </a:lnTo>
                  <a:cubicBezTo>
                    <a:pt x="0" y="6513"/>
                    <a:pt x="223" y="6754"/>
                    <a:pt x="518" y="6754"/>
                  </a:cubicBezTo>
                  <a:lnTo>
                    <a:pt x="17593" y="6754"/>
                  </a:lnTo>
                  <a:cubicBezTo>
                    <a:pt x="17896" y="6754"/>
                    <a:pt x="18173" y="6504"/>
                    <a:pt x="18190" y="6200"/>
                  </a:cubicBezTo>
                  <a:lnTo>
                    <a:pt x="18628" y="545"/>
                  </a:lnTo>
                  <a:cubicBezTo>
                    <a:pt x="18645" y="250"/>
                    <a:pt x="18422" y="0"/>
                    <a:pt x="181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28"/>
            <p:cNvSpPr/>
            <p:nvPr/>
          </p:nvSpPr>
          <p:spPr>
            <a:xfrm>
              <a:off x="6674982" y="3459564"/>
              <a:ext cx="1285650" cy="239435"/>
            </a:xfrm>
            <a:custGeom>
              <a:avLst/>
              <a:gdLst/>
              <a:ahLst/>
              <a:cxnLst/>
              <a:rect l="l" t="t" r="r" b="b"/>
              <a:pathLst>
                <a:path w="18396" h="3426" extrusionOk="0">
                  <a:moveTo>
                    <a:pt x="804" y="0"/>
                  </a:moveTo>
                  <a:cubicBezTo>
                    <a:pt x="500" y="0"/>
                    <a:pt x="233" y="259"/>
                    <a:pt x="206" y="562"/>
                  </a:cubicBezTo>
                  <a:lnTo>
                    <a:pt x="28" y="2891"/>
                  </a:lnTo>
                  <a:cubicBezTo>
                    <a:pt x="1" y="3185"/>
                    <a:pt x="224" y="3426"/>
                    <a:pt x="527" y="3426"/>
                  </a:cubicBezTo>
                  <a:lnTo>
                    <a:pt x="17593" y="3426"/>
                  </a:lnTo>
                  <a:cubicBezTo>
                    <a:pt x="17896" y="3426"/>
                    <a:pt x="18173" y="3176"/>
                    <a:pt x="18191" y="2873"/>
                  </a:cubicBezTo>
                  <a:lnTo>
                    <a:pt x="18378" y="544"/>
                  </a:lnTo>
                  <a:cubicBezTo>
                    <a:pt x="18396" y="250"/>
                    <a:pt x="18173" y="0"/>
                    <a:pt x="178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28"/>
            <p:cNvSpPr/>
            <p:nvPr/>
          </p:nvSpPr>
          <p:spPr>
            <a:xfrm>
              <a:off x="7314034" y="2880150"/>
              <a:ext cx="556235" cy="228882"/>
            </a:xfrm>
            <a:custGeom>
              <a:avLst/>
              <a:gdLst/>
              <a:ahLst/>
              <a:cxnLst/>
              <a:rect l="l" t="t" r="r" b="b"/>
              <a:pathLst>
                <a:path w="7959" h="3275" fill="none" extrusionOk="0">
                  <a:moveTo>
                    <a:pt x="1" y="1"/>
                  </a:moveTo>
                  <a:cubicBezTo>
                    <a:pt x="1321" y="1"/>
                    <a:pt x="1321" y="3275"/>
                    <a:pt x="2650" y="3275"/>
                  </a:cubicBezTo>
                  <a:cubicBezTo>
                    <a:pt x="3980" y="3275"/>
                    <a:pt x="3980" y="1"/>
                    <a:pt x="5309" y="1"/>
                  </a:cubicBezTo>
                  <a:cubicBezTo>
                    <a:pt x="6638" y="1"/>
                    <a:pt x="6638" y="3275"/>
                    <a:pt x="7958" y="3275"/>
                  </a:cubicBezTo>
                </a:path>
              </a:pathLst>
            </a:custGeom>
            <a:noFill/>
            <a:ln w="12275" cap="flat" cmpd="sng">
              <a:solidFill>
                <a:schemeClr val="dk1"/>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28"/>
            <p:cNvSpPr/>
            <p:nvPr/>
          </p:nvSpPr>
          <p:spPr>
            <a:xfrm>
              <a:off x="7298519" y="2856458"/>
              <a:ext cx="64227" cy="60173"/>
            </a:xfrm>
            <a:custGeom>
              <a:avLst/>
              <a:gdLst/>
              <a:ahLst/>
              <a:cxnLst/>
              <a:rect l="l" t="t" r="r" b="b"/>
              <a:pathLst>
                <a:path w="919" h="861" extrusionOk="0">
                  <a:moveTo>
                    <a:pt x="490" y="1"/>
                  </a:moveTo>
                  <a:cubicBezTo>
                    <a:pt x="264" y="1"/>
                    <a:pt x="27" y="148"/>
                    <a:pt x="18" y="429"/>
                  </a:cubicBezTo>
                  <a:cubicBezTo>
                    <a:pt x="0" y="722"/>
                    <a:pt x="208" y="861"/>
                    <a:pt x="426" y="861"/>
                  </a:cubicBezTo>
                  <a:cubicBezTo>
                    <a:pt x="653" y="861"/>
                    <a:pt x="892" y="711"/>
                    <a:pt x="901" y="429"/>
                  </a:cubicBezTo>
                  <a:cubicBezTo>
                    <a:pt x="918" y="139"/>
                    <a:pt x="709" y="1"/>
                    <a:pt x="4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28"/>
            <p:cNvSpPr/>
            <p:nvPr/>
          </p:nvSpPr>
          <p:spPr>
            <a:xfrm>
              <a:off x="7454368" y="3079469"/>
              <a:ext cx="64227" cy="60383"/>
            </a:xfrm>
            <a:custGeom>
              <a:avLst/>
              <a:gdLst/>
              <a:ahLst/>
              <a:cxnLst/>
              <a:rect l="l" t="t" r="r" b="b"/>
              <a:pathLst>
                <a:path w="919" h="864" extrusionOk="0">
                  <a:moveTo>
                    <a:pt x="493" y="0"/>
                  </a:moveTo>
                  <a:cubicBezTo>
                    <a:pt x="266" y="0"/>
                    <a:pt x="27" y="150"/>
                    <a:pt x="18" y="432"/>
                  </a:cubicBezTo>
                  <a:cubicBezTo>
                    <a:pt x="0" y="725"/>
                    <a:pt x="208" y="864"/>
                    <a:pt x="426" y="864"/>
                  </a:cubicBezTo>
                  <a:cubicBezTo>
                    <a:pt x="653" y="864"/>
                    <a:pt x="892" y="714"/>
                    <a:pt x="901" y="432"/>
                  </a:cubicBezTo>
                  <a:cubicBezTo>
                    <a:pt x="919" y="139"/>
                    <a:pt x="711" y="0"/>
                    <a:pt x="4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28"/>
            <p:cNvSpPr/>
            <p:nvPr/>
          </p:nvSpPr>
          <p:spPr>
            <a:xfrm>
              <a:off x="7727418" y="2918169"/>
              <a:ext cx="64296" cy="60243"/>
            </a:xfrm>
            <a:custGeom>
              <a:avLst/>
              <a:gdLst/>
              <a:ahLst/>
              <a:cxnLst/>
              <a:rect l="l" t="t" r="r" b="b"/>
              <a:pathLst>
                <a:path w="920" h="862" extrusionOk="0">
                  <a:moveTo>
                    <a:pt x="490" y="1"/>
                  </a:moveTo>
                  <a:cubicBezTo>
                    <a:pt x="264" y="1"/>
                    <a:pt x="27" y="148"/>
                    <a:pt x="18" y="429"/>
                  </a:cubicBezTo>
                  <a:cubicBezTo>
                    <a:pt x="1" y="722"/>
                    <a:pt x="209" y="861"/>
                    <a:pt x="427" y="861"/>
                  </a:cubicBezTo>
                  <a:cubicBezTo>
                    <a:pt x="654" y="861"/>
                    <a:pt x="892" y="711"/>
                    <a:pt x="901" y="429"/>
                  </a:cubicBezTo>
                  <a:cubicBezTo>
                    <a:pt x="919" y="140"/>
                    <a:pt x="710" y="1"/>
                    <a:pt x="4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28"/>
            <p:cNvSpPr/>
            <p:nvPr/>
          </p:nvSpPr>
          <p:spPr>
            <a:xfrm>
              <a:off x="7839029" y="3077163"/>
              <a:ext cx="64856" cy="60173"/>
            </a:xfrm>
            <a:custGeom>
              <a:avLst/>
              <a:gdLst/>
              <a:ahLst/>
              <a:cxnLst/>
              <a:rect l="l" t="t" r="r" b="b"/>
              <a:pathLst>
                <a:path w="928" h="861" extrusionOk="0">
                  <a:moveTo>
                    <a:pt x="495" y="1"/>
                  </a:moveTo>
                  <a:cubicBezTo>
                    <a:pt x="266" y="1"/>
                    <a:pt x="27" y="148"/>
                    <a:pt x="18" y="429"/>
                  </a:cubicBezTo>
                  <a:cubicBezTo>
                    <a:pt x="1" y="722"/>
                    <a:pt x="211" y="861"/>
                    <a:pt x="431" y="861"/>
                  </a:cubicBezTo>
                  <a:cubicBezTo>
                    <a:pt x="660" y="861"/>
                    <a:pt x="901" y="711"/>
                    <a:pt x="910" y="429"/>
                  </a:cubicBezTo>
                  <a:cubicBezTo>
                    <a:pt x="928" y="139"/>
                    <a:pt x="716" y="1"/>
                    <a:pt x="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28"/>
            <p:cNvSpPr/>
            <p:nvPr/>
          </p:nvSpPr>
          <p:spPr>
            <a:xfrm>
              <a:off x="6792533" y="2898181"/>
              <a:ext cx="49271" cy="46126"/>
            </a:xfrm>
            <a:custGeom>
              <a:avLst/>
              <a:gdLst/>
              <a:ahLst/>
              <a:cxnLst/>
              <a:rect l="l" t="t" r="r" b="b"/>
              <a:pathLst>
                <a:path w="705" h="660" extrusionOk="0">
                  <a:moveTo>
                    <a:pt x="377" y="0"/>
                  </a:moveTo>
                  <a:cubicBezTo>
                    <a:pt x="204" y="0"/>
                    <a:pt x="23" y="114"/>
                    <a:pt x="14" y="332"/>
                  </a:cubicBezTo>
                  <a:cubicBezTo>
                    <a:pt x="1" y="555"/>
                    <a:pt x="161" y="660"/>
                    <a:pt x="329" y="660"/>
                  </a:cubicBezTo>
                  <a:cubicBezTo>
                    <a:pt x="504" y="660"/>
                    <a:pt x="687" y="546"/>
                    <a:pt x="692" y="332"/>
                  </a:cubicBezTo>
                  <a:cubicBezTo>
                    <a:pt x="705" y="108"/>
                    <a:pt x="545" y="0"/>
                    <a:pt x="3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28"/>
            <p:cNvSpPr/>
            <p:nvPr/>
          </p:nvSpPr>
          <p:spPr>
            <a:xfrm>
              <a:off x="6867662" y="2909503"/>
              <a:ext cx="324907" cy="23133"/>
            </a:xfrm>
            <a:custGeom>
              <a:avLst/>
              <a:gdLst/>
              <a:ahLst/>
              <a:cxnLst/>
              <a:rect l="l" t="t" r="r" b="b"/>
              <a:pathLst>
                <a:path w="4649" h="331" extrusionOk="0">
                  <a:moveTo>
                    <a:pt x="0" y="0"/>
                  </a:moveTo>
                  <a:lnTo>
                    <a:pt x="0" y="330"/>
                  </a:lnTo>
                  <a:lnTo>
                    <a:pt x="4648" y="330"/>
                  </a:lnTo>
                  <a:lnTo>
                    <a:pt x="464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28"/>
            <p:cNvSpPr/>
            <p:nvPr/>
          </p:nvSpPr>
          <p:spPr>
            <a:xfrm>
              <a:off x="6785055" y="2994836"/>
              <a:ext cx="49271" cy="46126"/>
            </a:xfrm>
            <a:custGeom>
              <a:avLst/>
              <a:gdLst/>
              <a:ahLst/>
              <a:cxnLst/>
              <a:rect l="l" t="t" r="r" b="b"/>
              <a:pathLst>
                <a:path w="705" h="660" extrusionOk="0">
                  <a:moveTo>
                    <a:pt x="377" y="0"/>
                  </a:moveTo>
                  <a:cubicBezTo>
                    <a:pt x="204" y="0"/>
                    <a:pt x="23" y="114"/>
                    <a:pt x="14" y="331"/>
                  </a:cubicBezTo>
                  <a:cubicBezTo>
                    <a:pt x="1" y="554"/>
                    <a:pt x="161" y="659"/>
                    <a:pt x="329" y="659"/>
                  </a:cubicBezTo>
                  <a:cubicBezTo>
                    <a:pt x="504" y="659"/>
                    <a:pt x="687" y="545"/>
                    <a:pt x="692" y="331"/>
                  </a:cubicBezTo>
                  <a:cubicBezTo>
                    <a:pt x="705" y="107"/>
                    <a:pt x="545" y="0"/>
                    <a:pt x="3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28"/>
            <p:cNvSpPr/>
            <p:nvPr/>
          </p:nvSpPr>
          <p:spPr>
            <a:xfrm>
              <a:off x="6860184" y="3006088"/>
              <a:ext cx="324907" cy="23203"/>
            </a:xfrm>
            <a:custGeom>
              <a:avLst/>
              <a:gdLst/>
              <a:ahLst/>
              <a:cxnLst/>
              <a:rect l="l" t="t" r="r" b="b"/>
              <a:pathLst>
                <a:path w="4649" h="332" extrusionOk="0">
                  <a:moveTo>
                    <a:pt x="0" y="1"/>
                  </a:moveTo>
                  <a:lnTo>
                    <a:pt x="0" y="331"/>
                  </a:lnTo>
                  <a:lnTo>
                    <a:pt x="4648" y="331"/>
                  </a:lnTo>
                  <a:lnTo>
                    <a:pt x="464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28"/>
            <p:cNvSpPr/>
            <p:nvPr/>
          </p:nvSpPr>
          <p:spPr>
            <a:xfrm>
              <a:off x="6778206" y="3091700"/>
              <a:ext cx="49271" cy="46126"/>
            </a:xfrm>
            <a:custGeom>
              <a:avLst/>
              <a:gdLst/>
              <a:ahLst/>
              <a:cxnLst/>
              <a:rect l="l" t="t" r="r" b="b"/>
              <a:pathLst>
                <a:path w="705" h="660" extrusionOk="0">
                  <a:moveTo>
                    <a:pt x="380" y="0"/>
                  </a:moveTo>
                  <a:cubicBezTo>
                    <a:pt x="206" y="0"/>
                    <a:pt x="23" y="114"/>
                    <a:pt x="14" y="328"/>
                  </a:cubicBezTo>
                  <a:cubicBezTo>
                    <a:pt x="0" y="552"/>
                    <a:pt x="162" y="659"/>
                    <a:pt x="331" y="659"/>
                  </a:cubicBezTo>
                  <a:cubicBezTo>
                    <a:pt x="506" y="659"/>
                    <a:pt x="687" y="546"/>
                    <a:pt x="692" y="328"/>
                  </a:cubicBezTo>
                  <a:cubicBezTo>
                    <a:pt x="705" y="105"/>
                    <a:pt x="547" y="0"/>
                    <a:pt x="3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28"/>
            <p:cNvSpPr/>
            <p:nvPr/>
          </p:nvSpPr>
          <p:spPr>
            <a:xfrm>
              <a:off x="6853335" y="3103371"/>
              <a:ext cx="324907" cy="22504"/>
            </a:xfrm>
            <a:custGeom>
              <a:avLst/>
              <a:gdLst/>
              <a:ahLst/>
              <a:cxnLst/>
              <a:rect l="l" t="t" r="r" b="b"/>
              <a:pathLst>
                <a:path w="4649" h="322" extrusionOk="0">
                  <a:moveTo>
                    <a:pt x="0" y="1"/>
                  </a:moveTo>
                  <a:lnTo>
                    <a:pt x="0" y="322"/>
                  </a:lnTo>
                  <a:lnTo>
                    <a:pt x="4648" y="322"/>
                  </a:lnTo>
                  <a:lnTo>
                    <a:pt x="464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28"/>
            <p:cNvSpPr/>
            <p:nvPr/>
          </p:nvSpPr>
          <p:spPr>
            <a:xfrm>
              <a:off x="7228352" y="3509254"/>
              <a:ext cx="114755" cy="107627"/>
            </a:xfrm>
            <a:custGeom>
              <a:avLst/>
              <a:gdLst/>
              <a:ahLst/>
              <a:cxnLst/>
              <a:rect l="l" t="t" r="r" b="b"/>
              <a:pathLst>
                <a:path w="1642" h="1540" extrusionOk="0">
                  <a:moveTo>
                    <a:pt x="878" y="0"/>
                  </a:moveTo>
                  <a:cubicBezTo>
                    <a:pt x="474" y="0"/>
                    <a:pt x="50" y="266"/>
                    <a:pt x="31" y="770"/>
                  </a:cubicBezTo>
                  <a:cubicBezTo>
                    <a:pt x="1" y="1292"/>
                    <a:pt x="375" y="1540"/>
                    <a:pt x="767" y="1540"/>
                  </a:cubicBezTo>
                  <a:cubicBezTo>
                    <a:pt x="1172" y="1540"/>
                    <a:pt x="1597" y="1274"/>
                    <a:pt x="1610" y="770"/>
                  </a:cubicBezTo>
                  <a:cubicBezTo>
                    <a:pt x="1641" y="248"/>
                    <a:pt x="1269" y="0"/>
                    <a:pt x="8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28"/>
            <p:cNvSpPr/>
            <p:nvPr/>
          </p:nvSpPr>
          <p:spPr>
            <a:xfrm>
              <a:off x="7562554" y="3509254"/>
              <a:ext cx="115035" cy="107627"/>
            </a:xfrm>
            <a:custGeom>
              <a:avLst/>
              <a:gdLst/>
              <a:ahLst/>
              <a:cxnLst/>
              <a:rect l="l" t="t" r="r" b="b"/>
              <a:pathLst>
                <a:path w="1646" h="1540" extrusionOk="0">
                  <a:moveTo>
                    <a:pt x="882" y="0"/>
                  </a:moveTo>
                  <a:cubicBezTo>
                    <a:pt x="476" y="0"/>
                    <a:pt x="49" y="266"/>
                    <a:pt x="31" y="770"/>
                  </a:cubicBezTo>
                  <a:cubicBezTo>
                    <a:pt x="0" y="1292"/>
                    <a:pt x="375" y="1540"/>
                    <a:pt x="766" y="1540"/>
                  </a:cubicBezTo>
                  <a:cubicBezTo>
                    <a:pt x="1172" y="1540"/>
                    <a:pt x="1596" y="1274"/>
                    <a:pt x="1610" y="770"/>
                  </a:cubicBezTo>
                  <a:cubicBezTo>
                    <a:pt x="1645" y="248"/>
                    <a:pt x="1273" y="0"/>
                    <a:pt x="8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28"/>
            <p:cNvSpPr/>
            <p:nvPr/>
          </p:nvSpPr>
          <p:spPr>
            <a:xfrm>
              <a:off x="6894219" y="3509254"/>
              <a:ext cx="114685" cy="107627"/>
            </a:xfrm>
            <a:custGeom>
              <a:avLst/>
              <a:gdLst/>
              <a:ahLst/>
              <a:cxnLst/>
              <a:rect l="l" t="t" r="r" b="b"/>
              <a:pathLst>
                <a:path w="1641" h="1540" extrusionOk="0">
                  <a:moveTo>
                    <a:pt x="874" y="0"/>
                  </a:moveTo>
                  <a:cubicBezTo>
                    <a:pt x="469" y="0"/>
                    <a:pt x="44" y="266"/>
                    <a:pt x="31" y="770"/>
                  </a:cubicBezTo>
                  <a:cubicBezTo>
                    <a:pt x="0" y="1292"/>
                    <a:pt x="372" y="1540"/>
                    <a:pt x="763" y="1540"/>
                  </a:cubicBezTo>
                  <a:cubicBezTo>
                    <a:pt x="1167" y="1540"/>
                    <a:pt x="1592" y="1274"/>
                    <a:pt x="1610" y="770"/>
                  </a:cubicBezTo>
                  <a:cubicBezTo>
                    <a:pt x="1640" y="248"/>
                    <a:pt x="1266" y="0"/>
                    <a:pt x="8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28"/>
            <p:cNvSpPr/>
            <p:nvPr/>
          </p:nvSpPr>
          <p:spPr>
            <a:xfrm>
              <a:off x="6786939" y="1934864"/>
              <a:ext cx="1318078" cy="653448"/>
            </a:xfrm>
            <a:custGeom>
              <a:avLst/>
              <a:gdLst/>
              <a:ahLst/>
              <a:cxnLst/>
              <a:rect l="l" t="t" r="r" b="b"/>
              <a:pathLst>
                <a:path w="18860" h="9350" extrusionOk="0">
                  <a:moveTo>
                    <a:pt x="848" y="0"/>
                  </a:moveTo>
                  <a:lnTo>
                    <a:pt x="0" y="9349"/>
                  </a:lnTo>
                  <a:lnTo>
                    <a:pt x="18155" y="9171"/>
                  </a:lnTo>
                  <a:lnTo>
                    <a:pt x="18859" y="2275"/>
                  </a:lnTo>
                  <a:lnTo>
                    <a:pt x="18859" y="2275"/>
                  </a:lnTo>
                  <a:cubicBezTo>
                    <a:pt x="18689" y="2310"/>
                    <a:pt x="18533" y="2326"/>
                    <a:pt x="18388" y="2326"/>
                  </a:cubicBezTo>
                  <a:cubicBezTo>
                    <a:pt x="16648" y="2326"/>
                    <a:pt x="16591" y="0"/>
                    <a:pt x="14961" y="0"/>
                  </a:cubicBezTo>
                  <a:cubicBezTo>
                    <a:pt x="13194" y="0"/>
                    <a:pt x="13016" y="2471"/>
                    <a:pt x="11250" y="2471"/>
                  </a:cubicBezTo>
                  <a:cubicBezTo>
                    <a:pt x="9492" y="2471"/>
                    <a:pt x="9671" y="0"/>
                    <a:pt x="7904" y="0"/>
                  </a:cubicBezTo>
                  <a:cubicBezTo>
                    <a:pt x="6138" y="0"/>
                    <a:pt x="6138" y="4933"/>
                    <a:pt x="4380" y="4933"/>
                  </a:cubicBezTo>
                  <a:cubicBezTo>
                    <a:pt x="2614" y="4933"/>
                    <a:pt x="2614" y="0"/>
                    <a:pt x="848" y="0"/>
                  </a:cubicBezTo>
                  <a:close/>
                </a:path>
              </a:pathLst>
            </a:custGeom>
            <a:gradFill>
              <a:gsLst>
                <a:gs pos="0">
                  <a:srgbClr val="FFFFFF">
                    <a:alpha val="28627"/>
                  </a:srgbClr>
                </a:gs>
                <a:gs pos="45000">
                  <a:schemeClr val="dk2"/>
                </a:gs>
                <a:gs pos="100000">
                  <a:schemeClr val="dk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28"/>
            <p:cNvSpPr/>
            <p:nvPr/>
          </p:nvSpPr>
          <p:spPr>
            <a:xfrm>
              <a:off x="7047549" y="2451472"/>
              <a:ext cx="64227" cy="60383"/>
            </a:xfrm>
            <a:custGeom>
              <a:avLst/>
              <a:gdLst/>
              <a:ahLst/>
              <a:cxnLst/>
              <a:rect l="l" t="t" r="r" b="b"/>
              <a:pathLst>
                <a:path w="919" h="864" extrusionOk="0">
                  <a:moveTo>
                    <a:pt x="493" y="0"/>
                  </a:moveTo>
                  <a:cubicBezTo>
                    <a:pt x="266" y="0"/>
                    <a:pt x="27" y="150"/>
                    <a:pt x="18" y="432"/>
                  </a:cubicBezTo>
                  <a:cubicBezTo>
                    <a:pt x="1" y="725"/>
                    <a:pt x="208" y="864"/>
                    <a:pt x="427" y="864"/>
                  </a:cubicBezTo>
                  <a:cubicBezTo>
                    <a:pt x="654" y="864"/>
                    <a:pt x="892" y="714"/>
                    <a:pt x="901" y="432"/>
                  </a:cubicBezTo>
                  <a:cubicBezTo>
                    <a:pt x="919" y="139"/>
                    <a:pt x="711" y="0"/>
                    <a:pt x="4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28"/>
            <p:cNvSpPr/>
            <p:nvPr/>
          </p:nvSpPr>
          <p:spPr>
            <a:xfrm>
              <a:off x="7298795" y="2282484"/>
              <a:ext cx="64576" cy="60173"/>
            </a:xfrm>
            <a:custGeom>
              <a:avLst/>
              <a:gdLst/>
              <a:ahLst/>
              <a:cxnLst/>
              <a:rect l="l" t="t" r="r" b="b"/>
              <a:pathLst>
                <a:path w="924" h="861" extrusionOk="0">
                  <a:moveTo>
                    <a:pt x="496" y="0"/>
                  </a:moveTo>
                  <a:cubicBezTo>
                    <a:pt x="268" y="0"/>
                    <a:pt x="27" y="150"/>
                    <a:pt x="18" y="432"/>
                  </a:cubicBezTo>
                  <a:cubicBezTo>
                    <a:pt x="1" y="722"/>
                    <a:pt x="212" y="861"/>
                    <a:pt x="433" y="861"/>
                  </a:cubicBezTo>
                  <a:cubicBezTo>
                    <a:pt x="660" y="861"/>
                    <a:pt x="897" y="713"/>
                    <a:pt x="901" y="432"/>
                  </a:cubicBezTo>
                  <a:cubicBezTo>
                    <a:pt x="923" y="139"/>
                    <a:pt x="716" y="0"/>
                    <a:pt x="4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28"/>
            <p:cNvSpPr/>
            <p:nvPr/>
          </p:nvSpPr>
          <p:spPr>
            <a:xfrm>
              <a:off x="7770186" y="2284371"/>
              <a:ext cx="64506" cy="60383"/>
            </a:xfrm>
            <a:custGeom>
              <a:avLst/>
              <a:gdLst/>
              <a:ahLst/>
              <a:cxnLst/>
              <a:rect l="l" t="t" r="r" b="b"/>
              <a:pathLst>
                <a:path w="923" h="864" extrusionOk="0">
                  <a:moveTo>
                    <a:pt x="496" y="0"/>
                  </a:moveTo>
                  <a:cubicBezTo>
                    <a:pt x="268" y="0"/>
                    <a:pt x="27" y="150"/>
                    <a:pt x="18" y="432"/>
                  </a:cubicBezTo>
                  <a:cubicBezTo>
                    <a:pt x="0" y="725"/>
                    <a:pt x="208" y="864"/>
                    <a:pt x="426" y="864"/>
                  </a:cubicBezTo>
                  <a:cubicBezTo>
                    <a:pt x="653" y="864"/>
                    <a:pt x="892" y="714"/>
                    <a:pt x="901" y="432"/>
                  </a:cubicBezTo>
                  <a:cubicBezTo>
                    <a:pt x="923" y="139"/>
                    <a:pt x="715" y="0"/>
                    <a:pt x="4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28"/>
            <p:cNvSpPr/>
            <p:nvPr/>
          </p:nvSpPr>
          <p:spPr>
            <a:xfrm>
              <a:off x="6846134" y="1934864"/>
              <a:ext cx="1258884" cy="344825"/>
            </a:xfrm>
            <a:custGeom>
              <a:avLst/>
              <a:gdLst/>
              <a:ahLst/>
              <a:cxnLst/>
              <a:rect l="l" t="t" r="r" b="b"/>
              <a:pathLst>
                <a:path w="18013" h="4934" fill="none" extrusionOk="0">
                  <a:moveTo>
                    <a:pt x="1" y="0"/>
                  </a:moveTo>
                  <a:cubicBezTo>
                    <a:pt x="1767" y="0"/>
                    <a:pt x="1767" y="4933"/>
                    <a:pt x="3533" y="4933"/>
                  </a:cubicBezTo>
                  <a:cubicBezTo>
                    <a:pt x="5291" y="4933"/>
                    <a:pt x="5291" y="0"/>
                    <a:pt x="7057" y="0"/>
                  </a:cubicBezTo>
                  <a:cubicBezTo>
                    <a:pt x="8824" y="0"/>
                    <a:pt x="8645" y="2471"/>
                    <a:pt x="10403" y="2471"/>
                  </a:cubicBezTo>
                  <a:cubicBezTo>
                    <a:pt x="12169" y="2471"/>
                    <a:pt x="12347" y="0"/>
                    <a:pt x="14114" y="0"/>
                  </a:cubicBezTo>
                  <a:cubicBezTo>
                    <a:pt x="15880" y="0"/>
                    <a:pt x="15809" y="2685"/>
                    <a:pt x="18012" y="2230"/>
                  </a:cubicBezTo>
                </a:path>
              </a:pathLst>
            </a:custGeom>
            <a:noFill/>
            <a:ln w="14050" cap="flat" cmpd="sng">
              <a:solidFill>
                <a:schemeClr val="dk1"/>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28"/>
            <p:cNvSpPr/>
            <p:nvPr/>
          </p:nvSpPr>
          <p:spPr>
            <a:xfrm>
              <a:off x="7082423" y="2418625"/>
              <a:ext cx="1328" cy="15026"/>
            </a:xfrm>
            <a:custGeom>
              <a:avLst/>
              <a:gdLst/>
              <a:ahLst/>
              <a:cxnLst/>
              <a:rect l="l" t="t" r="r" b="b"/>
              <a:pathLst>
                <a:path w="19" h="215" fill="none" extrusionOk="0">
                  <a:moveTo>
                    <a:pt x="1" y="215"/>
                  </a:moveTo>
                  <a:lnTo>
                    <a:pt x="19" y="1"/>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28"/>
            <p:cNvSpPr/>
            <p:nvPr/>
          </p:nvSpPr>
          <p:spPr>
            <a:xfrm>
              <a:off x="7085568" y="2306385"/>
              <a:ext cx="8177" cy="87359"/>
            </a:xfrm>
            <a:custGeom>
              <a:avLst/>
              <a:gdLst/>
              <a:ahLst/>
              <a:cxnLst/>
              <a:rect l="l" t="t" r="r" b="b"/>
              <a:pathLst>
                <a:path w="117" h="1250" fill="none" extrusionOk="0">
                  <a:moveTo>
                    <a:pt x="0" y="1250"/>
                  </a:moveTo>
                  <a:lnTo>
                    <a:pt x="116" y="1"/>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28"/>
            <p:cNvSpPr/>
            <p:nvPr/>
          </p:nvSpPr>
          <p:spPr>
            <a:xfrm>
              <a:off x="7094933" y="2278990"/>
              <a:ext cx="1328" cy="15026"/>
            </a:xfrm>
            <a:custGeom>
              <a:avLst/>
              <a:gdLst/>
              <a:ahLst/>
              <a:cxnLst/>
              <a:rect l="l" t="t" r="r" b="b"/>
              <a:pathLst>
                <a:path w="19" h="215" fill="none" extrusionOk="0">
                  <a:moveTo>
                    <a:pt x="0" y="215"/>
                  </a:moveTo>
                  <a:lnTo>
                    <a:pt x="18" y="0"/>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28"/>
            <p:cNvSpPr/>
            <p:nvPr/>
          </p:nvSpPr>
          <p:spPr>
            <a:xfrm>
              <a:off x="7331223" y="2237826"/>
              <a:ext cx="1328" cy="15026"/>
            </a:xfrm>
            <a:custGeom>
              <a:avLst/>
              <a:gdLst/>
              <a:ahLst/>
              <a:cxnLst/>
              <a:rect l="l" t="t" r="r" b="b"/>
              <a:pathLst>
                <a:path w="19" h="215" fill="none" extrusionOk="0">
                  <a:moveTo>
                    <a:pt x="0" y="215"/>
                  </a:moveTo>
                  <a:lnTo>
                    <a:pt x="18" y="1"/>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28"/>
            <p:cNvSpPr/>
            <p:nvPr/>
          </p:nvSpPr>
          <p:spPr>
            <a:xfrm>
              <a:off x="7335556" y="1966033"/>
              <a:ext cx="21316" cy="239435"/>
            </a:xfrm>
            <a:custGeom>
              <a:avLst/>
              <a:gdLst/>
              <a:ahLst/>
              <a:cxnLst/>
              <a:rect l="l" t="t" r="r" b="b"/>
              <a:pathLst>
                <a:path w="305" h="3426" fill="none" extrusionOk="0">
                  <a:moveTo>
                    <a:pt x="1" y="3426"/>
                  </a:moveTo>
                  <a:lnTo>
                    <a:pt x="304" y="0"/>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28"/>
            <p:cNvSpPr/>
            <p:nvPr/>
          </p:nvSpPr>
          <p:spPr>
            <a:xfrm>
              <a:off x="7357990" y="1934864"/>
              <a:ext cx="1328" cy="15026"/>
            </a:xfrm>
            <a:custGeom>
              <a:avLst/>
              <a:gdLst/>
              <a:ahLst/>
              <a:cxnLst/>
              <a:rect l="l" t="t" r="r" b="b"/>
              <a:pathLst>
                <a:path w="19" h="215" fill="none" extrusionOk="0">
                  <a:moveTo>
                    <a:pt x="1" y="214"/>
                  </a:moveTo>
                  <a:lnTo>
                    <a:pt x="19" y="0"/>
                  </a:lnTo>
                </a:path>
              </a:pathLst>
            </a:custGeom>
            <a:no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28"/>
            <p:cNvSpPr/>
            <p:nvPr/>
          </p:nvSpPr>
          <p:spPr>
            <a:xfrm>
              <a:off x="7807506" y="2237197"/>
              <a:ext cx="1328" cy="15026"/>
            </a:xfrm>
            <a:custGeom>
              <a:avLst/>
              <a:gdLst/>
              <a:ahLst/>
              <a:cxnLst/>
              <a:rect l="l" t="t" r="r" b="b"/>
              <a:pathLst>
                <a:path w="19" h="215" fill="none" extrusionOk="0">
                  <a:moveTo>
                    <a:pt x="1" y="215"/>
                  </a:moveTo>
                  <a:lnTo>
                    <a:pt x="19" y="1"/>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28"/>
            <p:cNvSpPr/>
            <p:nvPr/>
          </p:nvSpPr>
          <p:spPr>
            <a:xfrm>
              <a:off x="7811909" y="1965404"/>
              <a:ext cx="21246" cy="240064"/>
            </a:xfrm>
            <a:custGeom>
              <a:avLst/>
              <a:gdLst/>
              <a:ahLst/>
              <a:cxnLst/>
              <a:rect l="l" t="t" r="r" b="b"/>
              <a:pathLst>
                <a:path w="304" h="3435" fill="none" extrusionOk="0">
                  <a:moveTo>
                    <a:pt x="0" y="3435"/>
                  </a:moveTo>
                  <a:lnTo>
                    <a:pt x="304" y="0"/>
                  </a:lnTo>
                </a:path>
              </a:pathLst>
            </a:custGeom>
            <a:solidFill>
              <a:schemeClr val="dk1"/>
            </a:solid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28"/>
            <p:cNvSpPr/>
            <p:nvPr/>
          </p:nvSpPr>
          <p:spPr>
            <a:xfrm>
              <a:off x="7834343" y="1934864"/>
              <a:ext cx="1328" cy="15026"/>
            </a:xfrm>
            <a:custGeom>
              <a:avLst/>
              <a:gdLst/>
              <a:ahLst/>
              <a:cxnLst/>
              <a:rect l="l" t="t" r="r" b="b"/>
              <a:pathLst>
                <a:path w="19" h="215" fill="none" extrusionOk="0">
                  <a:moveTo>
                    <a:pt x="1" y="214"/>
                  </a:moveTo>
                  <a:lnTo>
                    <a:pt x="18" y="0"/>
                  </a:lnTo>
                </a:path>
              </a:pathLst>
            </a:custGeom>
            <a:noFill/>
            <a:ln w="8475" cap="flat" cmpd="sng">
              <a:solidFill>
                <a:srgbClr val="E4DBFF"/>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28"/>
            <p:cNvSpPr/>
            <p:nvPr/>
          </p:nvSpPr>
          <p:spPr>
            <a:xfrm>
              <a:off x="7240089" y="1732190"/>
              <a:ext cx="261799" cy="152844"/>
            </a:xfrm>
            <a:custGeom>
              <a:avLst/>
              <a:gdLst/>
              <a:ahLst/>
              <a:cxnLst/>
              <a:rect l="l" t="t" r="r" b="b"/>
              <a:pathLst>
                <a:path w="3746" h="2187" extrusionOk="0">
                  <a:moveTo>
                    <a:pt x="3204" y="1"/>
                  </a:moveTo>
                  <a:cubicBezTo>
                    <a:pt x="3201" y="1"/>
                    <a:pt x="3198" y="1"/>
                    <a:pt x="3196" y="1"/>
                  </a:cubicBezTo>
                  <a:lnTo>
                    <a:pt x="653" y="1"/>
                  </a:lnTo>
                  <a:cubicBezTo>
                    <a:pt x="475" y="1"/>
                    <a:pt x="314" y="152"/>
                    <a:pt x="296" y="331"/>
                  </a:cubicBezTo>
                  <a:cubicBezTo>
                    <a:pt x="183" y="1490"/>
                    <a:pt x="0" y="1684"/>
                    <a:pt x="847" y="1684"/>
                  </a:cubicBezTo>
                  <a:cubicBezTo>
                    <a:pt x="1004" y="1684"/>
                    <a:pt x="1195" y="1677"/>
                    <a:pt x="1429" y="1669"/>
                  </a:cubicBezTo>
                  <a:lnTo>
                    <a:pt x="1715" y="2186"/>
                  </a:lnTo>
                  <a:lnTo>
                    <a:pt x="2098" y="1669"/>
                  </a:lnTo>
                  <a:cubicBezTo>
                    <a:pt x="2131" y="1663"/>
                    <a:pt x="2172" y="1661"/>
                    <a:pt x="2219" y="1661"/>
                  </a:cubicBezTo>
                  <a:cubicBezTo>
                    <a:pt x="2366" y="1661"/>
                    <a:pt x="2570" y="1683"/>
                    <a:pt x="2767" y="1683"/>
                  </a:cubicBezTo>
                  <a:cubicBezTo>
                    <a:pt x="3074" y="1683"/>
                    <a:pt x="3363" y="1629"/>
                    <a:pt x="3392" y="1348"/>
                  </a:cubicBezTo>
                  <a:cubicBezTo>
                    <a:pt x="3445" y="877"/>
                    <a:pt x="3746" y="1"/>
                    <a:pt x="32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801310-A78F-B306-884F-43106811CADF}"/>
              </a:ext>
            </a:extLst>
          </p:cNvPr>
          <p:cNvSpPr>
            <a:spLocks noGrp="1"/>
          </p:cNvSpPr>
          <p:nvPr>
            <p:ph type="body" idx="1"/>
          </p:nvPr>
        </p:nvSpPr>
        <p:spPr>
          <a:xfrm>
            <a:off x="720000" y="1094874"/>
            <a:ext cx="7704000" cy="3537278"/>
          </a:xfrm>
        </p:spPr>
        <p:txBody>
          <a:bodyPr/>
          <a:lstStyle/>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600" b="0" i="0" u="none" strike="noStrike" cap="none" normalizeH="0" baseline="0" dirty="0" err="1">
                <a:ln>
                  <a:noFill/>
                </a:ln>
                <a:solidFill>
                  <a:schemeClr val="bg2"/>
                </a:solidFill>
                <a:effectLst/>
                <a:latin typeface="Arial Nova" panose="020B0504020202020204" pitchFamily="34" charset="0"/>
              </a:rPr>
              <a:t>Derivatif</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adalah</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suatu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instrumen</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nilainya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merupakan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turunan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dari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aset</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mendasarinya</a:t>
            </a:r>
            <a:r>
              <a:rPr kumimoji="0" lang="en-US" altLang="en-US" sz="16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1600" b="0" i="0" u="none" strike="noStrike" cap="none" normalizeH="0" baseline="0" dirty="0">
              <a:ln>
                <a:noFill/>
              </a:ln>
              <a:solidFill>
                <a:schemeClr val="bg2"/>
              </a:solidFill>
              <a:effectLst/>
              <a:latin typeface="Arial Nova" panose="020B050402020202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600" b="0" i="0" u="none" strike="noStrike" cap="none" normalizeH="0" baseline="0" dirty="0" err="1">
                <a:ln>
                  <a:noFill/>
                </a:ln>
                <a:solidFill>
                  <a:schemeClr val="bg2"/>
                </a:solidFill>
                <a:effectLst/>
                <a:latin typeface="Arial Nova" panose="020B0504020202020204" pitchFamily="34" charset="0"/>
              </a:rPr>
              <a:t>Instrumen</a:t>
            </a:r>
            <a:r>
              <a:rPr kumimoji="0" lang="en-US" altLang="en-US" sz="1600" b="0" i="0" u="none" strike="noStrike" cap="none" normalizeH="0" baseline="0" dirty="0">
                <a:ln>
                  <a:noFill/>
                </a:ln>
                <a:solidFill>
                  <a:schemeClr val="bg2"/>
                </a:solidFill>
                <a:effectLst/>
                <a:latin typeface="Arial Nova" panose="020B0504020202020204" pitchFamily="34" charset="0"/>
              </a:rPr>
              <a:t> Pasar Uang </a:t>
            </a:r>
            <a:r>
              <a:rPr kumimoji="0" lang="en-US" altLang="en-US" sz="1600" b="0" i="0" u="none" strike="noStrike" cap="none" normalizeH="0" baseline="0" dirty="0" err="1">
                <a:ln>
                  <a:noFill/>
                </a:ln>
                <a:solidFill>
                  <a:schemeClr val="bg2"/>
                </a:solidFill>
                <a:effectLst/>
                <a:latin typeface="Arial Nova" panose="020B0504020202020204" pitchFamily="34" charset="0"/>
              </a:rPr>
              <a:t>adalah</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surat</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berharga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jangka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pendek</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dapat</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dialihkan</a:t>
            </a:r>
            <a:r>
              <a:rPr kumimoji="0" lang="en-US" altLang="en-US" sz="1600" b="0" i="0" u="none" strike="noStrike" cap="none" normalizeH="0" baseline="0" dirty="0">
                <a:ln>
                  <a:noFill/>
                </a:ln>
                <a:solidFill>
                  <a:schemeClr val="bg2"/>
                </a:solidFill>
                <a:effectLst/>
                <a:latin typeface="Arial Nova" panose="020B0504020202020204" pitchFamily="34" charset="0"/>
              </a:rPr>
              <a:t> dan/</a:t>
            </a:r>
            <a:r>
              <a:rPr kumimoji="0" lang="en-US" altLang="en-US" sz="1600" b="0" i="0" u="none" strike="noStrike" cap="none" normalizeH="0" baseline="0" dirty="0" err="1">
                <a:ln>
                  <a:noFill/>
                </a:ln>
                <a:solidFill>
                  <a:schemeClr val="bg2"/>
                </a:solidFill>
                <a:effectLst/>
                <a:latin typeface="Arial Nova" panose="020B0504020202020204" pitchFamily="34" charset="0"/>
              </a:rPr>
              <a:t>atau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diperdagangkan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termasuk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efek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bersifat</a:t>
            </a:r>
            <a:r>
              <a:rPr kumimoji="0" lang="en-US" altLang="en-US" sz="1600" b="0" i="0" u="none" strike="noStrike" cap="none" normalizeH="0" baseline="0" dirty="0">
                <a:ln>
                  <a:noFill/>
                </a:ln>
                <a:solidFill>
                  <a:schemeClr val="bg2"/>
                </a:solidFill>
                <a:effectLst/>
                <a:latin typeface="Arial Nova" panose="020B0504020202020204" pitchFamily="34" charset="0"/>
              </a:rPr>
              <a:t> utang yang </a:t>
            </a:r>
            <a:r>
              <a:rPr kumimoji="0" lang="en-US" altLang="en-US" sz="1600" b="0" i="0" u="none" strike="noStrike" cap="none" normalizeH="0" baseline="0" dirty="0" err="1">
                <a:ln>
                  <a:noFill/>
                </a:ln>
                <a:solidFill>
                  <a:schemeClr val="bg2"/>
                </a:solidFill>
                <a:effectLst/>
                <a:latin typeface="Arial Nova" panose="020B0504020202020204" pitchFamily="34" charset="0"/>
              </a:rPr>
              <a:t>berjangka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waktu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tidak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lebih</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dari</a:t>
            </a:r>
            <a:r>
              <a:rPr kumimoji="0" lang="en-US" altLang="en-US" sz="1600" b="0" i="0" u="none" strike="noStrike" cap="none" normalizeH="0" baseline="0" dirty="0">
                <a:ln>
                  <a:noFill/>
                </a:ln>
                <a:solidFill>
                  <a:schemeClr val="bg2"/>
                </a:solidFill>
                <a:effectLst/>
                <a:latin typeface="Arial Nova" panose="020B0504020202020204" pitchFamily="34" charset="0"/>
              </a:rPr>
              <a:t> 1 (</a:t>
            </a:r>
            <a:r>
              <a:rPr kumimoji="0" lang="en-US" altLang="en-US" sz="1600" b="0" i="0" u="none" strike="noStrike" cap="none" normalizeH="0" baseline="0" dirty="0" err="1">
                <a:ln>
                  <a:noFill/>
                </a:ln>
                <a:solidFill>
                  <a:schemeClr val="bg2"/>
                </a:solidFill>
                <a:effectLst/>
                <a:latin typeface="Arial Nova" panose="020B0504020202020204" pitchFamily="34" charset="0"/>
              </a:rPr>
              <a:t>satu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tahun</a:t>
            </a:r>
            <a:r>
              <a:rPr kumimoji="0" lang="en-US" altLang="en-US" sz="1600" b="0" i="0" u="none" strike="noStrike" cap="none" normalizeH="0" baseline="0" dirty="0">
                <a:ln>
                  <a:noFill/>
                </a:ln>
                <a:solidFill>
                  <a:schemeClr val="bg2"/>
                </a:solidFill>
                <a:effectLst/>
                <a:latin typeface="Arial Nova" panose="020B0504020202020204" pitchFamily="34" charset="0"/>
              </a:rPr>
              <a:t> dan </a:t>
            </a:r>
            <a:r>
              <a:rPr kumimoji="0" lang="en-US" altLang="en-US" sz="1600" b="0" i="0" u="none" strike="noStrike" cap="none" normalizeH="0" baseline="0" dirty="0" err="1">
                <a:ln>
                  <a:noFill/>
                </a:ln>
                <a:solidFill>
                  <a:schemeClr val="bg2"/>
                </a:solidFill>
                <a:effectLst/>
                <a:latin typeface="Arial Nova" panose="020B0504020202020204" pitchFamily="34" charset="0"/>
              </a:rPr>
              <a:t>instrumen</a:t>
            </a:r>
            <a:r>
              <a:rPr kumimoji="0" lang="en-US" altLang="en-US" sz="1600" b="0" i="0" u="none" strike="noStrike" cap="none" normalizeH="0" baseline="0" dirty="0">
                <a:ln>
                  <a:noFill/>
                </a:ln>
                <a:solidFill>
                  <a:schemeClr val="bg2"/>
                </a:solidFill>
                <a:effectLst/>
                <a:latin typeface="Arial Nova" panose="020B0504020202020204" pitchFamily="34" charset="0"/>
              </a:rPr>
              <a:t> lain yang </a:t>
            </a:r>
            <a:r>
              <a:rPr kumimoji="0" lang="en-US" altLang="en-US" sz="1600" b="0" i="0" u="none" strike="noStrike" cap="none" normalizeH="0" baseline="0" dirty="0" err="1">
                <a:ln>
                  <a:noFill/>
                </a:ln>
                <a:solidFill>
                  <a:schemeClr val="bg2"/>
                </a:solidFill>
                <a:effectLst/>
                <a:latin typeface="Arial Nova" panose="020B0504020202020204" pitchFamily="34" charset="0"/>
              </a:rPr>
              <a:t>dapat</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dipersamakan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dengan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surat</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berharga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jangka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pendek</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ditetapkan</a:t>
            </a:r>
            <a:r>
              <a:rPr kumimoji="0" lang="en-US" altLang="en-US" sz="1600" b="0" i="0" u="none" strike="noStrike" cap="none" normalizeH="0" baseline="0" dirty="0">
                <a:ln>
                  <a:noFill/>
                </a:ln>
                <a:solidFill>
                  <a:schemeClr val="bg2"/>
                </a:solidFill>
                <a:effectLst/>
                <a:latin typeface="Arial Nova" panose="020B0504020202020204" pitchFamily="34" charset="0"/>
              </a:rPr>
              <a:t> oleh Bank Indonesia. </a:t>
            </a:r>
          </a:p>
          <a:p>
            <a:pPr marL="0" marR="0" lvl="0" indent="0" algn="just" defTabSz="914400" rtl="0" eaLnBrk="0" fontAlgn="base" latinLnBrk="0" hangingPunct="0">
              <a:lnSpc>
                <a:spcPct val="100000"/>
              </a:lnSpc>
              <a:spcBef>
                <a:spcPct val="0"/>
              </a:spcBef>
              <a:spcAft>
                <a:spcPct val="0"/>
              </a:spcAft>
              <a:buClrTx/>
              <a:buSzTx/>
              <a:buNone/>
              <a:tabLst/>
            </a:pPr>
            <a:endParaRPr lang="en-US" sz="1600" dirty="0">
              <a:solidFill>
                <a:schemeClr val="bg2"/>
              </a:solidFill>
              <a:latin typeface="Arial Nova" panose="020B0504020202020204" pitchFamily="34" charset="0"/>
            </a:endParaRPr>
          </a:p>
          <a:p>
            <a:pPr marL="0" indent="0" algn="just" eaLnBrk="0" fontAlgn="base" hangingPunct="0">
              <a:spcBef>
                <a:spcPct val="0"/>
              </a:spcBef>
              <a:spcAft>
                <a:spcPct val="0"/>
              </a:spcAft>
              <a:buClrTx/>
              <a:buSzTx/>
              <a:buNone/>
            </a:pPr>
            <a:r>
              <a:rPr kumimoji="0" lang="en-US" altLang="en-US" sz="1600" b="0" i="0" u="none" strike="noStrike" cap="none" normalizeH="0" baseline="0" dirty="0" err="1">
                <a:ln>
                  <a:noFill/>
                </a:ln>
                <a:solidFill>
                  <a:schemeClr val="bg2"/>
                </a:solidFill>
                <a:effectLst/>
                <a:latin typeface="Arial Nova" panose="020B0504020202020204" pitchFamily="34" charset="0"/>
              </a:rPr>
              <a:t>Sumber</a:t>
            </a:r>
            <a:r>
              <a:rPr kumimoji="0" lang="en-US" altLang="en-US" sz="1600" b="0" i="0" u="none" strike="noStrike" cap="none" normalizeH="0" baseline="0" dirty="0">
                <a:ln>
                  <a:noFill/>
                </a:ln>
                <a:solidFill>
                  <a:schemeClr val="bg2"/>
                </a:solidFill>
                <a:effectLst/>
                <a:latin typeface="Arial Nova" panose="020B0504020202020204" pitchFamily="34" charset="0"/>
              </a:rPr>
              <a:t> : </a:t>
            </a:r>
            <a:r>
              <a:rPr kumimoji="0" lang="en-US" altLang="en-US" sz="1600" b="0" i="0" u="none" strike="noStrike" cap="none" normalizeH="0" baseline="0" dirty="0">
                <a:ln>
                  <a:noFill/>
                </a:ln>
                <a:solidFill>
                  <a:schemeClr val="bg2"/>
                </a:solidFill>
                <a:effectLst/>
                <a:latin typeface="Arial Nova" panose="020B0504020202020204" pitchFamily="34" charset="0"/>
                <a:hlinkClick r:id="rId2"/>
              </a:rPr>
              <a:t>https://www.bi.go.id/id/publikasi/peraturan/Pages/PBI_062023.aspx</a:t>
            </a:r>
            <a:r>
              <a:rPr kumimoji="0" lang="en-US" altLang="en-US" sz="1600" b="0" i="0" u="none" strike="noStrike" cap="none" normalizeH="0" baseline="0" dirty="0">
                <a:ln>
                  <a:noFill/>
                </a:ln>
                <a:solidFill>
                  <a:schemeClr val="bg2"/>
                </a:solidFill>
                <a:effectLst/>
                <a:latin typeface="Arial Nova" panose="020B0504020202020204" pitchFamily="34" charset="0"/>
              </a:rPr>
              <a:t> </a:t>
            </a:r>
          </a:p>
          <a:p>
            <a:pPr marL="0" marR="0" lvl="0" indent="0" algn="just" defTabSz="914400" rtl="0" eaLnBrk="0" fontAlgn="base" latinLnBrk="0" hangingPunct="0">
              <a:lnSpc>
                <a:spcPct val="100000"/>
              </a:lnSpc>
              <a:spcBef>
                <a:spcPct val="0"/>
              </a:spcBef>
              <a:spcAft>
                <a:spcPct val="0"/>
              </a:spcAft>
              <a:buClrTx/>
              <a:buSzTx/>
              <a:buNone/>
              <a:tabLst/>
            </a:pPr>
            <a:endParaRPr lang="en-US" sz="1600" dirty="0">
              <a:solidFill>
                <a:schemeClr val="bg2"/>
              </a:solidFill>
              <a:latin typeface="Arial Nova" panose="020B0504020202020204" pitchFamily="34" charset="0"/>
            </a:endParaRPr>
          </a:p>
          <a:p>
            <a:endParaRPr lang="en-ID" sz="1600" dirty="0">
              <a:solidFill>
                <a:schemeClr val="bg2"/>
              </a:solidFill>
              <a:latin typeface="Arial Nova" panose="020B0504020202020204" pitchFamily="34" charset="0"/>
            </a:endParaRPr>
          </a:p>
          <a:p>
            <a:endParaRPr lang="en-ID" sz="1600" dirty="0"/>
          </a:p>
        </p:txBody>
      </p:sp>
      <p:sp>
        <p:nvSpPr>
          <p:cNvPr id="2" name="Title 1">
            <a:extLst>
              <a:ext uri="{FF2B5EF4-FFF2-40B4-BE49-F238E27FC236}">
                <a16:creationId xmlns:a16="http://schemas.microsoft.com/office/drawing/2014/main" id="{2EE129B0-BDDF-92A7-55F8-CE86D4193A57}"/>
              </a:ext>
            </a:extLst>
          </p:cNvPr>
          <p:cNvSpPr>
            <a:spLocks noGrp="1"/>
          </p:cNvSpPr>
          <p:nvPr>
            <p:ph type="title"/>
          </p:nvPr>
        </p:nvSpPr>
        <p:spPr>
          <a:xfrm>
            <a:off x="720000" y="445024"/>
            <a:ext cx="7704000" cy="505471"/>
          </a:xfrm>
        </p:spPr>
        <p:txBody>
          <a:bodyPr/>
          <a:lstStyle/>
          <a:p>
            <a:r>
              <a:rPr lang="en-ID" sz="1800" b="1" dirty="0" err="1">
                <a:effectLst/>
              </a:rPr>
              <a:t>Derivatif</a:t>
            </a:r>
            <a:r>
              <a:rPr lang="en-ID" sz="1800" b="1" dirty="0">
                <a:effectLst/>
              </a:rPr>
              <a:t> Mata Uang :</a:t>
            </a:r>
            <a:endParaRPr lang="en-ID" sz="1800" dirty="0"/>
          </a:p>
        </p:txBody>
      </p:sp>
    </p:spTree>
    <p:extLst>
      <p:ext uri="{BB962C8B-B14F-4D97-AF65-F5344CB8AC3E}">
        <p14:creationId xmlns:p14="http://schemas.microsoft.com/office/powerpoint/2010/main" val="3887913202"/>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5A43C-8672-9D7D-D9D7-CD393E5351B9}"/>
              </a:ext>
            </a:extLst>
          </p:cNvPr>
          <p:cNvSpPr>
            <a:spLocks noGrp="1"/>
          </p:cNvSpPr>
          <p:nvPr>
            <p:ph type="title"/>
          </p:nvPr>
        </p:nvSpPr>
        <p:spPr>
          <a:xfrm>
            <a:off x="659841" y="324341"/>
            <a:ext cx="8148427" cy="572700"/>
          </a:xfrm>
        </p:spPr>
        <p:txBody>
          <a:bodyPr/>
          <a:lstStyle/>
          <a:p>
            <a:r>
              <a:rPr kumimoji="0" lang="en-US" altLang="en-US" sz="2400" b="1" i="0" u="none" strike="noStrike" cap="none" normalizeH="0" baseline="0" dirty="0" err="1">
                <a:ln>
                  <a:noFill/>
                </a:ln>
                <a:solidFill>
                  <a:schemeClr val="tx2"/>
                </a:solidFill>
                <a:effectLst/>
                <a:latin typeface="Arial Nova" panose="020B0504020202020204" pitchFamily="34" charset="0"/>
              </a:rPr>
              <a:t>Produk</a:t>
            </a:r>
            <a:r>
              <a:rPr kumimoji="0" lang="en-US" altLang="en-US" sz="2400" b="1" i="0" u="none" strike="noStrike" cap="none" normalizeH="0" baseline="0" dirty="0">
                <a:ln>
                  <a:noFill/>
                </a:ln>
                <a:solidFill>
                  <a:schemeClr val="tx2"/>
                </a:solidFill>
                <a:effectLst/>
                <a:latin typeface="Arial Nova" panose="020B0504020202020204" pitchFamily="34" charset="0"/>
              </a:rPr>
              <a:t> Pasar Uang &amp; Pasar Valuta </a:t>
            </a:r>
            <a:r>
              <a:rPr kumimoji="0" lang="en-US" altLang="en-US" sz="2400" b="1" i="0" u="none" strike="noStrike" cap="none" normalizeH="0" baseline="0" dirty="0" err="1">
                <a:ln>
                  <a:noFill/>
                </a:ln>
                <a:solidFill>
                  <a:schemeClr val="tx2"/>
                </a:solidFill>
                <a:effectLst/>
                <a:latin typeface="Arial Nova" panose="020B0504020202020204" pitchFamily="34" charset="0"/>
              </a:rPr>
              <a:t>Asing</a:t>
            </a:r>
            <a:br>
              <a:rPr kumimoji="0" lang="en-US" altLang="en-US" sz="2400" b="0" i="0" u="none" strike="noStrike" cap="none" normalizeH="0" baseline="0" dirty="0">
                <a:ln>
                  <a:noFill/>
                </a:ln>
                <a:solidFill>
                  <a:schemeClr val="tx2"/>
                </a:solidFill>
                <a:effectLst/>
                <a:latin typeface="Arial Nova" panose="020B0504020202020204" pitchFamily="34" charset="0"/>
              </a:rPr>
            </a:br>
            <a:endParaRPr lang="en-ID" sz="2400" dirty="0">
              <a:solidFill>
                <a:schemeClr val="tx2"/>
              </a:solidFill>
            </a:endParaRPr>
          </a:p>
        </p:txBody>
      </p:sp>
      <p:sp>
        <p:nvSpPr>
          <p:cNvPr id="4" name="Rectangle 1">
            <a:extLst>
              <a:ext uri="{FF2B5EF4-FFF2-40B4-BE49-F238E27FC236}">
                <a16:creationId xmlns:a16="http://schemas.microsoft.com/office/drawing/2014/main" id="{7E064641-A7F4-B1DF-31EA-B316974FB752}"/>
              </a:ext>
            </a:extLst>
          </p:cNvPr>
          <p:cNvSpPr>
            <a:spLocks noGrp="1" noChangeArrowheads="1"/>
          </p:cNvSpPr>
          <p:nvPr>
            <p:ph type="body" idx="1"/>
          </p:nvPr>
        </p:nvSpPr>
        <p:spPr bwMode="auto">
          <a:xfrm>
            <a:off x="547437" y="1104790"/>
            <a:ext cx="8049126" cy="3831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err="1">
                <a:ln>
                  <a:noFill/>
                </a:ln>
                <a:solidFill>
                  <a:schemeClr val="bg2"/>
                </a:solidFill>
                <a:effectLst/>
                <a:latin typeface="Arial Nova" panose="020B0504020202020204" pitchFamily="34" charset="0"/>
              </a:rPr>
              <a:t>Produk</a:t>
            </a:r>
            <a:r>
              <a:rPr kumimoji="0" lang="en-US" altLang="en-US" sz="1800" b="0" i="0" u="none" strike="noStrike" cap="none" normalizeH="0" baseline="0" dirty="0">
                <a:ln>
                  <a:noFill/>
                </a:ln>
                <a:solidFill>
                  <a:schemeClr val="bg2"/>
                </a:solidFill>
                <a:effectLst/>
                <a:latin typeface="Arial Nova" panose="020B0504020202020204" pitchFamily="34" charset="0"/>
              </a:rPr>
              <a:t> Pasar Uang dan Pasar Valuta </a:t>
            </a:r>
            <a:r>
              <a:rPr kumimoji="0" lang="en-US" altLang="en-US" sz="1800" b="0" i="0" u="none" strike="noStrike" cap="none" normalizeH="0" baseline="0" dirty="0" err="1">
                <a:ln>
                  <a:noFill/>
                </a:ln>
                <a:solidFill>
                  <a:schemeClr val="bg2"/>
                </a:solidFill>
                <a:effectLst/>
                <a:latin typeface="Arial Nova" panose="020B0504020202020204" pitchFamily="34" charset="0"/>
              </a:rPr>
              <a:t>Asing</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meliputi</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800100" marR="0" lvl="1" indent="-342900" algn="l" defTabSz="914400" rtl="0" eaLnBrk="0" fontAlgn="base" latinLnBrk="0" hangingPunct="0">
              <a:lnSpc>
                <a:spcPct val="100000"/>
              </a:lnSpc>
              <a:spcBef>
                <a:spcPct val="0"/>
              </a:spcBef>
              <a:spcAft>
                <a:spcPct val="0"/>
              </a:spcAft>
              <a:buClrTx/>
              <a:buSzTx/>
              <a:buFont typeface="+mj-lt"/>
              <a:buAutoNum type="alphaLcPeriod"/>
              <a:tabLst/>
            </a:pPr>
            <a:r>
              <a:rPr kumimoji="0" lang="en-US" altLang="en-US" sz="1800" b="0" i="0" u="none" strike="noStrike" cap="none" normalizeH="0" baseline="0" dirty="0">
                <a:ln>
                  <a:noFill/>
                </a:ln>
                <a:solidFill>
                  <a:schemeClr val="bg2"/>
                </a:solidFill>
                <a:effectLst/>
                <a:latin typeface="Arial Nova" panose="020B0504020202020204" pitchFamily="34" charset="0"/>
              </a:rPr>
              <a:t>​</a:t>
            </a:r>
            <a:r>
              <a:rPr lang="en-US" altLang="en-US" sz="1800" dirty="0" err="1">
                <a:solidFill>
                  <a:schemeClr val="bg2"/>
                </a:solidFill>
                <a:latin typeface="Arial Nova" panose="020B0504020202020204" pitchFamily="34" charset="0"/>
              </a:rPr>
              <a:t>P</a:t>
            </a:r>
            <a:r>
              <a:rPr kumimoji="0" lang="en-US" altLang="en-US" sz="1800" b="0" i="0" u="none" strike="noStrike" cap="none" normalizeH="0" baseline="0" dirty="0" err="1">
                <a:ln>
                  <a:noFill/>
                </a:ln>
                <a:solidFill>
                  <a:schemeClr val="bg2"/>
                </a:solidFill>
                <a:effectLst/>
                <a:latin typeface="Arial Nova" panose="020B0504020202020204" pitchFamily="34" charset="0"/>
              </a:rPr>
              <a:t>enerbitan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Instrumen</a:t>
            </a:r>
            <a:r>
              <a:rPr kumimoji="0" lang="en-US" altLang="en-US" sz="1800" b="0" i="0" u="none" strike="noStrike" cap="none" normalizeH="0" baseline="0" dirty="0">
                <a:ln>
                  <a:noFill/>
                </a:ln>
                <a:solidFill>
                  <a:schemeClr val="bg2"/>
                </a:solidFill>
                <a:effectLst/>
                <a:latin typeface="Arial Nova" panose="020B0504020202020204" pitchFamily="34" charset="0"/>
              </a:rPr>
              <a:t> Pasar Uang; </a:t>
            </a:r>
          </a:p>
          <a:p>
            <a:pPr marL="800100" marR="0" lvl="1" indent="-342900" algn="l" defTabSz="914400" rtl="0" eaLnBrk="0" fontAlgn="base" latinLnBrk="0" hangingPunct="0">
              <a:lnSpc>
                <a:spcPct val="100000"/>
              </a:lnSpc>
              <a:spcBef>
                <a:spcPct val="0"/>
              </a:spcBef>
              <a:spcAft>
                <a:spcPct val="0"/>
              </a:spcAft>
              <a:buClrTx/>
              <a:buSzTx/>
              <a:buFont typeface="+mj-lt"/>
              <a:buAutoNum type="alphaLcPeriod"/>
              <a:tabLst/>
            </a:pPr>
            <a:r>
              <a:rPr lang="en-US" altLang="en-US" sz="1800" dirty="0" err="1">
                <a:solidFill>
                  <a:schemeClr val="bg2"/>
                </a:solidFill>
                <a:latin typeface="Arial Nova" panose="020B0504020202020204" pitchFamily="34" charset="0"/>
              </a:rPr>
              <a:t>T</a:t>
            </a:r>
            <a:r>
              <a:rPr kumimoji="0" lang="en-US" altLang="en-US" sz="1800" b="0" i="0" u="none" strike="noStrike" cap="none" normalizeH="0" baseline="0" dirty="0" err="1">
                <a:ln>
                  <a:noFill/>
                </a:ln>
                <a:solidFill>
                  <a:schemeClr val="bg2"/>
                </a:solidFill>
                <a:effectLst/>
                <a:latin typeface="Arial Nova" panose="020B0504020202020204" pitchFamily="34" charset="0"/>
              </a:rPr>
              <a:t>ransaksi</a:t>
            </a:r>
            <a:r>
              <a:rPr kumimoji="0" lang="en-US" altLang="en-US" sz="1800" b="0" i="0" u="none" strike="noStrike" cap="none" normalizeH="0" baseline="0" dirty="0">
                <a:ln>
                  <a:noFill/>
                </a:ln>
                <a:solidFill>
                  <a:schemeClr val="bg2"/>
                </a:solidFill>
                <a:effectLst/>
                <a:latin typeface="Arial Nova" panose="020B0504020202020204" pitchFamily="34" charset="0"/>
              </a:rPr>
              <a:t> Pasar Uang; dan </a:t>
            </a:r>
          </a:p>
          <a:p>
            <a:pPr marL="800100" marR="0" lvl="1" indent="-342900" algn="l" defTabSz="914400" rtl="0" eaLnBrk="0" fontAlgn="base" latinLnBrk="0" hangingPunct="0">
              <a:lnSpc>
                <a:spcPct val="100000"/>
              </a:lnSpc>
              <a:spcBef>
                <a:spcPct val="0"/>
              </a:spcBef>
              <a:spcAft>
                <a:spcPct val="0"/>
              </a:spcAft>
              <a:buClrTx/>
              <a:buSzTx/>
              <a:buFont typeface="+mj-lt"/>
              <a:buAutoNum type="alphaLcPeriod"/>
              <a:tabLst/>
            </a:pPr>
            <a:r>
              <a:rPr lang="en-US" altLang="en-US" sz="1800" dirty="0" err="1">
                <a:solidFill>
                  <a:schemeClr val="bg2"/>
                </a:solidFill>
                <a:latin typeface="Arial Nova" panose="020B0504020202020204" pitchFamily="34" charset="0"/>
              </a:rPr>
              <a:t>T</a:t>
            </a:r>
            <a:r>
              <a:rPr kumimoji="0" lang="en-US" altLang="en-US" sz="1800" b="0" i="0" u="none" strike="noStrike" cap="none" normalizeH="0" baseline="0" dirty="0" err="1">
                <a:ln>
                  <a:noFill/>
                </a:ln>
                <a:solidFill>
                  <a:schemeClr val="bg2"/>
                </a:solidFill>
                <a:effectLst/>
                <a:latin typeface="Arial Nova" panose="020B0504020202020204" pitchFamily="34" charset="0"/>
              </a:rPr>
              <a:t>ransaksi</a:t>
            </a:r>
            <a:r>
              <a:rPr kumimoji="0" lang="en-US" altLang="en-US" sz="1800" b="0" i="0" u="none" strike="noStrike" cap="none" normalizeH="0" baseline="0" dirty="0">
                <a:ln>
                  <a:noFill/>
                </a:ln>
                <a:solidFill>
                  <a:schemeClr val="bg2"/>
                </a:solidFill>
                <a:effectLst/>
                <a:latin typeface="Arial Nova" panose="020B0504020202020204" pitchFamily="34" charset="0"/>
              </a:rPr>
              <a:t> Pasar Valuta </a:t>
            </a:r>
            <a:r>
              <a:rPr kumimoji="0" lang="en-US" altLang="en-US" sz="1800" b="0" i="0" u="none" strike="noStrike" cap="none" normalizeH="0" baseline="0" dirty="0" err="1">
                <a:ln>
                  <a:noFill/>
                </a:ln>
                <a:solidFill>
                  <a:schemeClr val="bg2"/>
                </a:solidFill>
                <a:effectLst/>
                <a:latin typeface="Arial Nova" panose="020B0504020202020204" pitchFamily="34" charset="0"/>
              </a:rPr>
              <a:t>Asing</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err="1">
                <a:ln>
                  <a:noFill/>
                </a:ln>
                <a:solidFill>
                  <a:schemeClr val="bg2"/>
                </a:solidFill>
                <a:effectLst/>
                <a:latin typeface="Arial Nova" panose="020B0504020202020204" pitchFamily="34" charset="0"/>
              </a:rPr>
              <a:t>Pelaksanaan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transaksi</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kliring</a:t>
            </a:r>
            <a:r>
              <a:rPr kumimoji="0" lang="en-US" altLang="en-US" sz="1800" b="0" i="0" u="none" strike="noStrike" cap="none" normalizeH="0" baseline="0" dirty="0">
                <a:ln>
                  <a:noFill/>
                </a:ln>
                <a:solidFill>
                  <a:schemeClr val="bg2"/>
                </a:solidFill>
                <a:effectLst/>
                <a:latin typeface="Arial Nova" panose="020B0504020202020204" pitchFamily="34" charset="0"/>
              </a:rPr>
              <a:t>, dan </a:t>
            </a:r>
            <a:r>
              <a:rPr kumimoji="0" lang="en-US" altLang="en-US" sz="1800" b="0" i="0" u="none" strike="noStrike" cap="none" normalizeH="0" baseline="0" dirty="0" err="1">
                <a:ln>
                  <a:noFill/>
                </a:ln>
                <a:solidFill>
                  <a:schemeClr val="bg2"/>
                </a:solidFill>
                <a:effectLst/>
                <a:latin typeface="Arial Nova" panose="020B0504020202020204" pitchFamily="34" charset="0"/>
              </a:rPr>
              <a:t>pelaporan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serta</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kriteria</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standardisasi</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instrumen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keuangan</a:t>
            </a:r>
            <a:r>
              <a:rPr kumimoji="0" lang="en-US" altLang="en-US" sz="1800" b="0" i="0" u="none" strike="noStrike" cap="none" normalizeH="0" baseline="0" dirty="0">
                <a:ln>
                  <a:noFill/>
                </a:ln>
                <a:solidFill>
                  <a:schemeClr val="bg2"/>
                </a:solidFill>
                <a:effectLst/>
                <a:latin typeface="Arial Nova" panose="020B0504020202020204" pitchFamily="34" charset="0"/>
              </a:rPr>
              <a:t> dan/</a:t>
            </a:r>
            <a:r>
              <a:rPr kumimoji="0" lang="en-US" altLang="en-US" sz="1800" b="0" i="0" u="none" strike="noStrike" cap="none" normalizeH="0" baseline="0" dirty="0" err="1">
                <a:ln>
                  <a:noFill/>
                </a:ln>
                <a:solidFill>
                  <a:schemeClr val="bg2"/>
                </a:solidFill>
                <a:effectLst/>
                <a:latin typeface="Arial Nova" panose="020B0504020202020204" pitchFamily="34" charset="0"/>
              </a:rPr>
              <a:t>atau</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transaksi</a:t>
            </a:r>
            <a:r>
              <a:rPr kumimoji="0" lang="en-US" altLang="en-US" sz="1800" b="0" i="0" u="none" strike="noStrike" cap="none" normalizeH="0" baseline="0" dirty="0">
                <a:ln>
                  <a:noFill/>
                </a:ln>
                <a:solidFill>
                  <a:schemeClr val="bg2"/>
                </a:solidFill>
                <a:effectLst/>
                <a:latin typeface="Arial Nova" panose="020B0504020202020204" pitchFamily="34" charset="0"/>
              </a:rPr>
              <a:t> di Pasar Uang dan Pasar Valuta </a:t>
            </a:r>
            <a:r>
              <a:rPr kumimoji="0" lang="en-US" altLang="en-US" sz="1800" b="0" i="0" u="none" strike="noStrike" cap="none" normalizeH="0" baseline="0" dirty="0" err="1">
                <a:ln>
                  <a:noFill/>
                </a:ln>
                <a:solidFill>
                  <a:schemeClr val="bg2"/>
                </a:solidFill>
                <a:effectLst/>
                <a:latin typeface="Arial Nova" panose="020B0504020202020204" pitchFamily="34" charset="0"/>
              </a:rPr>
              <a:t>Asing</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err="1">
                <a:ln>
                  <a:noFill/>
                </a:ln>
                <a:solidFill>
                  <a:schemeClr val="bg2"/>
                </a:solidFill>
                <a:effectLst/>
                <a:latin typeface="Arial Nova" panose="020B0504020202020204" pitchFamily="34" charset="0"/>
              </a:rPr>
              <a:t>Penetapan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waktu</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transaksi</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err="1">
                <a:ln>
                  <a:noFill/>
                </a:ln>
                <a:solidFill>
                  <a:schemeClr val="bg2"/>
                </a:solidFill>
                <a:effectLst/>
                <a:latin typeface="Arial Nova" panose="020B0504020202020204" pitchFamily="34" charset="0"/>
              </a:rPr>
              <a:t>Prinsip</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penyelesaian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transaksi</a:t>
            </a:r>
            <a:r>
              <a:rPr kumimoji="0" lang="en-US" altLang="en-US" sz="1800" b="0" i="0" u="none" strike="noStrike" cap="none" normalizeH="0" baseline="0" dirty="0">
                <a:ln>
                  <a:noFill/>
                </a:ln>
                <a:solidFill>
                  <a:schemeClr val="bg2"/>
                </a:solidFill>
                <a:effectLst/>
                <a:latin typeface="Arial Nova" panose="020B0504020202020204" pitchFamily="34" charset="0"/>
              </a:rPr>
              <a:t> dan </a:t>
            </a:r>
            <a:r>
              <a:rPr kumimoji="0" lang="en-US" altLang="en-US" sz="1800" b="0" i="0" u="none" strike="noStrike" cap="none" normalizeH="0" baseline="0" dirty="0" err="1">
                <a:ln>
                  <a:noFill/>
                </a:ln>
                <a:solidFill>
                  <a:schemeClr val="bg2"/>
                </a:solidFill>
                <a:effectLst/>
                <a:latin typeface="Arial Nova" panose="020B0504020202020204" pitchFamily="34" charset="0"/>
              </a:rPr>
              <a:t>penerapan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1" u="none" strike="noStrike" cap="none" normalizeH="0" baseline="0" dirty="0">
                <a:ln>
                  <a:noFill/>
                </a:ln>
                <a:solidFill>
                  <a:schemeClr val="bg2"/>
                </a:solidFill>
                <a:effectLst/>
                <a:latin typeface="Arial Nova" panose="020B0504020202020204" pitchFamily="34" charset="0"/>
              </a:rPr>
              <a:t>close-out netting</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err="1">
                <a:ln>
                  <a:noFill/>
                </a:ln>
                <a:solidFill>
                  <a:schemeClr val="bg2"/>
                </a:solidFill>
                <a:effectLst/>
                <a:latin typeface="Arial Nova" panose="020B0504020202020204" pitchFamily="34" charset="0"/>
              </a:rPr>
              <a:t>Kerja</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sama</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lintas</a:t>
            </a:r>
            <a:r>
              <a:rPr kumimoji="0" lang="en-US" altLang="en-US" sz="1800" b="0" i="0" u="none" strike="noStrike" cap="none" normalizeH="0" baseline="0" dirty="0">
                <a:ln>
                  <a:noFill/>
                </a:ln>
                <a:solidFill>
                  <a:schemeClr val="bg2"/>
                </a:solidFill>
                <a:effectLst/>
                <a:latin typeface="Arial Nova" panose="020B0504020202020204" pitchFamily="34" charset="0"/>
              </a:rPr>
              <a:t> negara </a:t>
            </a:r>
            <a:r>
              <a:rPr kumimoji="0" lang="en-US" altLang="en-US" sz="1800" b="0" i="0" u="none" strike="noStrike" cap="none" normalizeH="0" baseline="0" dirty="0" err="1">
                <a:ln>
                  <a:noFill/>
                </a:ln>
                <a:solidFill>
                  <a:schemeClr val="bg2"/>
                </a:solidFill>
                <a:effectLst/>
                <a:latin typeface="Arial Nova" panose="020B0504020202020204" pitchFamily="34" charset="0"/>
              </a:rPr>
              <a:t>dalam</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transaksi</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ekonomi</a:t>
            </a:r>
            <a:r>
              <a:rPr kumimoji="0" lang="en-US" altLang="en-US" sz="1800" b="0" i="0" u="none" strike="noStrike" cap="none" normalizeH="0" baseline="0" dirty="0">
                <a:ln>
                  <a:noFill/>
                </a:ln>
                <a:solidFill>
                  <a:schemeClr val="bg2"/>
                </a:solidFill>
                <a:effectLst/>
                <a:latin typeface="Arial Nova" panose="020B0504020202020204" pitchFamily="34" charset="0"/>
              </a:rPr>
              <a:t> dan </a:t>
            </a:r>
            <a:r>
              <a:rPr kumimoji="0" lang="en-US" altLang="en-US" sz="1800" b="0" i="0" u="none" strike="noStrike" cap="none" normalizeH="0" baseline="0" dirty="0" err="1">
                <a:ln>
                  <a:noFill/>
                </a:ln>
                <a:solidFill>
                  <a:schemeClr val="bg2"/>
                </a:solidFill>
                <a:effectLst/>
                <a:latin typeface="Arial Nova" panose="020B0504020202020204" pitchFamily="34" charset="0"/>
              </a:rPr>
              <a:t>keuangan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dengan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menggunakan</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mata</a:t>
            </a:r>
            <a:r>
              <a:rPr kumimoji="0" lang="en-US" altLang="en-US" sz="1800" b="0" i="0" u="none" strike="noStrike" cap="none" normalizeH="0" baseline="0" dirty="0">
                <a:ln>
                  <a:noFill/>
                </a:ln>
                <a:solidFill>
                  <a:schemeClr val="bg2"/>
                </a:solidFill>
                <a:effectLst/>
                <a:latin typeface="Arial Nova" panose="020B0504020202020204" pitchFamily="34" charset="0"/>
              </a:rPr>
              <a:t> uang </a:t>
            </a:r>
            <a:r>
              <a:rPr kumimoji="0" lang="en-US" altLang="en-US" sz="1800" b="0" i="0" u="none" strike="noStrike" cap="none" normalizeH="0" baseline="0" dirty="0" err="1">
                <a:ln>
                  <a:noFill/>
                </a:ln>
                <a:solidFill>
                  <a:schemeClr val="bg2"/>
                </a:solidFill>
                <a:effectLst/>
                <a:latin typeface="Arial Nova" panose="020B0504020202020204" pitchFamily="34" charset="0"/>
              </a:rPr>
              <a:t>lokal</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err="1">
                <a:ln>
                  <a:noFill/>
                </a:ln>
                <a:solidFill>
                  <a:schemeClr val="bg2"/>
                </a:solidFill>
                <a:effectLst/>
                <a:latin typeface="Arial Nova" panose="020B0504020202020204" pitchFamily="34" charset="0"/>
              </a:rPr>
              <a:t>Kontrak</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0" u="none" strike="noStrike" cap="none" normalizeH="0" baseline="0" dirty="0" err="1">
                <a:ln>
                  <a:noFill/>
                </a:ln>
                <a:solidFill>
                  <a:schemeClr val="bg2"/>
                </a:solidFill>
                <a:effectLst/>
                <a:latin typeface="Arial Nova" panose="020B0504020202020204" pitchFamily="34" charset="0"/>
              </a:rPr>
              <a:t>pintar</a:t>
            </a:r>
            <a:r>
              <a:rPr kumimoji="0" lang="en-US" altLang="en-US" sz="1800" b="0" i="0" u="none" strike="noStrike" cap="none" normalizeH="0" baseline="0" dirty="0">
                <a:ln>
                  <a:noFill/>
                </a:ln>
                <a:solidFill>
                  <a:schemeClr val="bg2"/>
                </a:solidFill>
                <a:effectLst/>
                <a:latin typeface="Arial Nova" panose="020B0504020202020204" pitchFamily="34" charset="0"/>
              </a:rPr>
              <a:t> (</a:t>
            </a:r>
            <a:r>
              <a:rPr kumimoji="0" lang="en-US" altLang="en-US" sz="1800" b="0" i="1" u="none" strike="noStrike" cap="none" normalizeH="0" baseline="0" dirty="0">
                <a:ln>
                  <a:noFill/>
                </a:ln>
                <a:solidFill>
                  <a:schemeClr val="bg2"/>
                </a:solidFill>
                <a:effectLst/>
                <a:latin typeface="Arial Nova" panose="020B0504020202020204" pitchFamily="34" charset="0"/>
              </a:rPr>
              <a:t>smart contract</a:t>
            </a:r>
            <a:r>
              <a:rPr kumimoji="0" lang="en-US" altLang="en-US" sz="1800" b="0" i="0" u="none" strike="noStrike" cap="none" normalizeH="0" baseline="0" dirty="0">
                <a:ln>
                  <a:noFill/>
                </a:ln>
                <a:solidFill>
                  <a:schemeClr val="bg2"/>
                </a:solidFill>
                <a:effectLst/>
                <a:latin typeface="Arial Nova" panose="020B05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lang="en-US" altLang="en-US" sz="900" dirty="0">
              <a:solidFill>
                <a:schemeClr val="bg2"/>
              </a:solidFill>
              <a:latin typeface="Arial Nova" panose="020B05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2"/>
              </a:solidFill>
              <a:effectLst/>
              <a:latin typeface="Arial Nova" panose="020B0504020202020204" pitchFamily="34" charset="0"/>
            </a:endParaRPr>
          </a:p>
        </p:txBody>
      </p:sp>
    </p:spTree>
    <p:extLst>
      <p:ext uri="{BB962C8B-B14F-4D97-AF65-F5344CB8AC3E}">
        <p14:creationId xmlns:p14="http://schemas.microsoft.com/office/powerpoint/2010/main" val="3862260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A1A81-9238-EB86-D47B-2B60B261A45E}"/>
              </a:ext>
            </a:extLst>
          </p:cNvPr>
          <p:cNvSpPr>
            <a:spLocks noGrp="1"/>
          </p:cNvSpPr>
          <p:nvPr>
            <p:ph type="title"/>
          </p:nvPr>
        </p:nvSpPr>
        <p:spPr>
          <a:xfrm>
            <a:off x="720000" y="0"/>
            <a:ext cx="7704000" cy="572700"/>
          </a:xfrm>
        </p:spPr>
        <p:txBody>
          <a:bodyPr/>
          <a:lstStyle/>
          <a:p>
            <a:r>
              <a:rPr lang="en-US" dirty="0" err="1"/>
              <a:t>Kontrak</a:t>
            </a:r>
            <a:r>
              <a:rPr lang="en-US" dirty="0"/>
              <a:t> </a:t>
            </a:r>
            <a:r>
              <a:rPr lang="en-US" dirty="0" err="1"/>
              <a:t>Berjangka</a:t>
            </a:r>
            <a:endParaRPr lang="en-ID" dirty="0"/>
          </a:p>
        </p:txBody>
      </p:sp>
      <p:sp>
        <p:nvSpPr>
          <p:cNvPr id="3" name="Text Placeholder 2">
            <a:extLst>
              <a:ext uri="{FF2B5EF4-FFF2-40B4-BE49-F238E27FC236}">
                <a16:creationId xmlns:a16="http://schemas.microsoft.com/office/drawing/2014/main" id="{1BE3ECDE-7891-ED09-65A4-6D40338E3239}"/>
              </a:ext>
            </a:extLst>
          </p:cNvPr>
          <p:cNvSpPr>
            <a:spLocks noGrp="1"/>
          </p:cNvSpPr>
          <p:nvPr>
            <p:ph type="body" idx="1"/>
          </p:nvPr>
        </p:nvSpPr>
        <p:spPr>
          <a:xfrm>
            <a:off x="150312" y="572699"/>
            <a:ext cx="8424000" cy="4287399"/>
          </a:xfrm>
        </p:spPr>
        <p:txBody>
          <a:bodyPr/>
          <a:lstStyle/>
          <a:p>
            <a:pPr algn="just"/>
            <a:r>
              <a:rPr lang="en-ID" sz="1600" dirty="0">
                <a:latin typeface="Arial Nova" panose="020B0504020202020204" pitchFamily="34" charset="0"/>
              </a:rPr>
              <a:t>Futures contract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berjangka</a:t>
            </a:r>
            <a:r>
              <a:rPr lang="en-ID" sz="1600" dirty="0">
                <a:latin typeface="Arial Nova" panose="020B0504020202020204" pitchFamily="34" charset="0"/>
              </a:rPr>
              <a:t> </a:t>
            </a:r>
            <a:r>
              <a:rPr lang="en-ID" sz="1600" dirty="0" err="1">
                <a:latin typeface="Arial Nova" panose="020B0504020202020204" pitchFamily="34" charset="0"/>
              </a:rPr>
              <a:t>adalah</a:t>
            </a:r>
            <a:r>
              <a:rPr lang="en-ID" sz="1600" dirty="0">
                <a:latin typeface="Arial Nova" panose="020B0504020202020204" pitchFamily="34" charset="0"/>
              </a:rPr>
              <a:t> </a:t>
            </a:r>
            <a:r>
              <a:rPr lang="en-ID" sz="1600" dirty="0" err="1">
                <a:latin typeface="Arial Nova" panose="020B0504020202020204" pitchFamily="34" charset="0"/>
              </a:rPr>
              <a:t>suatu</a:t>
            </a:r>
            <a:r>
              <a:rPr lang="en-ID" sz="1600" dirty="0">
                <a:latin typeface="Arial Nova" panose="020B0504020202020204" pitchFamily="34" charset="0"/>
              </a:rPr>
              <a:t> </a:t>
            </a:r>
            <a:r>
              <a:rPr lang="en-ID" sz="1600" dirty="0" err="1">
                <a:latin typeface="Arial Nova" panose="020B0504020202020204" pitchFamily="34" charset="0"/>
              </a:rPr>
              <a:t>produk</a:t>
            </a:r>
            <a:r>
              <a:rPr lang="en-ID" sz="1600" dirty="0">
                <a:latin typeface="Arial Nova" panose="020B0504020202020204" pitchFamily="34" charset="0"/>
              </a:rPr>
              <a:t> </a:t>
            </a:r>
            <a:r>
              <a:rPr lang="en-ID" sz="1600" dirty="0" err="1">
                <a:latin typeface="Arial Nova" panose="020B0504020202020204" pitchFamily="34" charset="0"/>
              </a:rPr>
              <a:t>berupa</a:t>
            </a:r>
            <a:r>
              <a:rPr lang="en-ID" sz="1600" dirty="0">
                <a:latin typeface="Arial Nova" panose="020B0504020202020204" pitchFamily="34" charset="0"/>
              </a:rPr>
              <a:t> </a:t>
            </a:r>
            <a:r>
              <a:rPr lang="en-ID" sz="1600" dirty="0" err="1">
                <a:latin typeface="Arial Nova" panose="020B0504020202020204" pitchFamily="34" charset="0"/>
              </a:rPr>
              <a:t>perjanjian</a:t>
            </a:r>
            <a:r>
              <a:rPr lang="en-ID" sz="1600" dirty="0">
                <a:latin typeface="Arial Nova" panose="020B0504020202020204" pitchFamily="34" charset="0"/>
              </a:rPr>
              <a:t> </a:t>
            </a:r>
            <a:r>
              <a:rPr lang="en-ID" sz="1600" dirty="0" err="1">
                <a:latin typeface="Arial Nova" panose="020B0504020202020204" pitchFamily="34" charset="0"/>
              </a:rPr>
              <a:t>untuk</a:t>
            </a:r>
            <a:r>
              <a:rPr lang="en-ID" sz="1600" dirty="0">
                <a:latin typeface="Arial Nova" panose="020B0504020202020204" pitchFamily="34" charset="0"/>
              </a:rPr>
              <a:t> </a:t>
            </a:r>
            <a:r>
              <a:rPr lang="en-ID" sz="1600" dirty="0" err="1">
                <a:latin typeface="Arial Nova" panose="020B0504020202020204" pitchFamily="34" charset="0"/>
              </a:rPr>
              <a:t>menjual</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membeli</a:t>
            </a:r>
            <a:r>
              <a:rPr lang="en-ID" sz="1600" dirty="0">
                <a:latin typeface="Arial Nova" panose="020B0504020202020204" pitchFamily="34" charset="0"/>
              </a:rPr>
              <a:t> </a:t>
            </a:r>
            <a:r>
              <a:rPr lang="en-ID" sz="1600" dirty="0" err="1">
                <a:latin typeface="Arial Nova" panose="020B0504020202020204" pitchFamily="34" charset="0"/>
              </a:rPr>
              <a:t>aset</a:t>
            </a:r>
            <a:r>
              <a:rPr lang="en-ID" sz="1600" dirty="0">
                <a:latin typeface="Arial Nova" panose="020B0504020202020204" pitchFamily="34" charset="0"/>
              </a:rPr>
              <a:t> di masa </a:t>
            </a:r>
            <a:r>
              <a:rPr lang="en-ID" sz="1600" dirty="0" err="1">
                <a:latin typeface="Arial Nova" panose="020B0504020202020204" pitchFamily="34" charset="0"/>
              </a:rPr>
              <a:t>depan</a:t>
            </a:r>
            <a:r>
              <a:rPr lang="en-ID" sz="1600" dirty="0">
                <a:latin typeface="Arial Nova" panose="020B0504020202020204" pitchFamily="34" charset="0"/>
              </a:rPr>
              <a:t>, </a:t>
            </a:r>
            <a:r>
              <a:rPr lang="en-ID" sz="1600" dirty="0" err="1">
                <a:latin typeface="Arial Nova" panose="020B0504020202020204" pitchFamily="34" charset="0"/>
              </a:rPr>
              <a:t>dengan</a:t>
            </a:r>
            <a:r>
              <a:rPr lang="en-ID" sz="1600" dirty="0">
                <a:latin typeface="Arial Nova" panose="020B0504020202020204" pitchFamily="34" charset="0"/>
              </a:rPr>
              <a:t> </a:t>
            </a:r>
            <a:r>
              <a:rPr lang="en-ID" sz="1600" dirty="0" err="1">
                <a:latin typeface="Arial Nova" panose="020B0504020202020204" pitchFamily="34" charset="0"/>
              </a:rPr>
              <a:t>harga</a:t>
            </a:r>
            <a:r>
              <a:rPr lang="en-ID" sz="1600" dirty="0">
                <a:latin typeface="Arial Nova" panose="020B0504020202020204" pitchFamily="34" charset="0"/>
              </a:rPr>
              <a:t> yang </a:t>
            </a:r>
            <a:r>
              <a:rPr lang="en-ID" sz="1600" dirty="0" err="1">
                <a:latin typeface="Arial Nova" panose="020B0504020202020204" pitchFamily="34" charset="0"/>
              </a:rPr>
              <a:t>telah</a:t>
            </a:r>
            <a:r>
              <a:rPr lang="en-ID" sz="1600" dirty="0">
                <a:latin typeface="Arial Nova" panose="020B0504020202020204" pitchFamily="34" charset="0"/>
              </a:rPr>
              <a:t> </a:t>
            </a:r>
            <a:r>
              <a:rPr lang="en-ID" sz="1600" dirty="0" err="1">
                <a:latin typeface="Arial Nova" panose="020B0504020202020204" pitchFamily="34" charset="0"/>
              </a:rPr>
              <a:t>disepakati</a:t>
            </a:r>
            <a:r>
              <a:rPr lang="en-ID" sz="1600" dirty="0">
                <a:latin typeface="Arial Nova" panose="020B0504020202020204" pitchFamily="34" charset="0"/>
              </a:rPr>
              <a:t>.</a:t>
            </a:r>
          </a:p>
          <a:p>
            <a:pPr marL="152400" indent="0" algn="just">
              <a:buNone/>
            </a:pPr>
            <a:endParaRPr lang="en-US" sz="1600" dirty="0">
              <a:latin typeface="Arial Nova" panose="020B0504020202020204" pitchFamily="34" charset="0"/>
            </a:endParaRPr>
          </a:p>
          <a:p>
            <a:pPr algn="just"/>
            <a:r>
              <a:rPr lang="en-ID" sz="1600" dirty="0">
                <a:latin typeface="Arial Nova" panose="020B0504020202020204" pitchFamily="34" charset="0"/>
              </a:rPr>
              <a:t>Adapun </a:t>
            </a:r>
            <a:r>
              <a:rPr lang="en-ID" sz="1600" dirty="0" err="1">
                <a:latin typeface="Arial Nova" panose="020B0504020202020204" pitchFamily="34" charset="0"/>
              </a:rPr>
              <a:t>aset</a:t>
            </a:r>
            <a:r>
              <a:rPr lang="en-ID" sz="1600" dirty="0">
                <a:latin typeface="Arial Nova" panose="020B0504020202020204" pitchFamily="34" charset="0"/>
              </a:rPr>
              <a:t> yang </a:t>
            </a:r>
            <a:r>
              <a:rPr lang="en-ID" sz="1600" dirty="0" err="1">
                <a:latin typeface="Arial Nova" panose="020B0504020202020204" pitchFamily="34" charset="0"/>
              </a:rPr>
              <a:t>diperjualbelikan</a:t>
            </a:r>
            <a:r>
              <a:rPr lang="en-ID" sz="1600" dirty="0">
                <a:latin typeface="Arial Nova" panose="020B0504020202020204" pitchFamily="34" charset="0"/>
              </a:rPr>
              <a:t> </a:t>
            </a:r>
            <a:r>
              <a:rPr lang="en-ID" sz="1600" dirty="0" err="1">
                <a:latin typeface="Arial Nova" panose="020B0504020202020204" pitchFamily="34" charset="0"/>
              </a:rPr>
              <a:t>dalam</a:t>
            </a:r>
            <a:r>
              <a:rPr lang="en-ID" sz="1600" dirty="0">
                <a:latin typeface="Arial Nova" panose="020B0504020202020204" pitchFamily="34" charset="0"/>
              </a:rPr>
              <a:t>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berjangka</a:t>
            </a:r>
            <a:r>
              <a:rPr lang="en-ID" sz="1600" dirty="0">
                <a:latin typeface="Arial Nova" panose="020B0504020202020204" pitchFamily="34" charset="0"/>
              </a:rPr>
              <a:t> </a:t>
            </a:r>
            <a:r>
              <a:rPr lang="en-ID" sz="1600" dirty="0" err="1">
                <a:latin typeface="Arial Nova" panose="020B0504020202020204" pitchFamily="34" charset="0"/>
              </a:rPr>
              <a:t>adalah</a:t>
            </a:r>
            <a:r>
              <a:rPr lang="en-ID" sz="1600" dirty="0">
                <a:latin typeface="Arial Nova" panose="020B0504020202020204" pitchFamily="34" charset="0"/>
              </a:rPr>
              <a:t> </a:t>
            </a:r>
            <a:r>
              <a:rPr lang="en-ID" sz="1600" dirty="0" err="1">
                <a:latin typeface="Arial Nova" panose="020B0504020202020204" pitchFamily="34" charset="0"/>
              </a:rPr>
              <a:t>berupa</a:t>
            </a:r>
            <a:r>
              <a:rPr lang="en-ID" sz="1600" dirty="0">
                <a:latin typeface="Arial Nova" panose="020B0504020202020204" pitchFamily="34" charset="0"/>
              </a:rPr>
              <a:t> </a:t>
            </a:r>
            <a:r>
              <a:rPr lang="en-ID" sz="1600" dirty="0" err="1">
                <a:latin typeface="Arial Nova" panose="020B0504020202020204" pitchFamily="34" charset="0"/>
              </a:rPr>
              <a:t>komoditas</a:t>
            </a:r>
            <a:r>
              <a:rPr lang="en-ID" sz="1600" dirty="0">
                <a:latin typeface="Arial Nova" panose="020B0504020202020204" pitchFamily="34" charset="0"/>
              </a:rPr>
              <a:t>, </a:t>
            </a:r>
            <a:r>
              <a:rPr lang="en-ID" sz="1600" dirty="0" err="1">
                <a:latin typeface="Arial Nova" panose="020B0504020202020204" pitchFamily="34" charset="0"/>
              </a:rPr>
              <a:t>seperti</a:t>
            </a:r>
            <a:r>
              <a:rPr lang="en-ID" sz="1600" dirty="0">
                <a:latin typeface="Arial Nova" panose="020B0504020202020204" pitchFamily="34" charset="0"/>
              </a:rPr>
              <a:t> </a:t>
            </a:r>
            <a:r>
              <a:rPr lang="en-ID" sz="1600" dirty="0" err="1">
                <a:latin typeface="Arial Nova" panose="020B0504020202020204" pitchFamily="34" charset="0"/>
              </a:rPr>
              <a:t>minyak</a:t>
            </a:r>
            <a:r>
              <a:rPr lang="en-ID" sz="1600" dirty="0">
                <a:latin typeface="Arial Nova" panose="020B0504020202020204" pitchFamily="34" charset="0"/>
              </a:rPr>
              <a:t>, </a:t>
            </a:r>
            <a:r>
              <a:rPr lang="en-ID" sz="1600" dirty="0" err="1">
                <a:latin typeface="Arial Nova" panose="020B0504020202020204" pitchFamily="34" charset="0"/>
              </a:rPr>
              <a:t>emas</a:t>
            </a:r>
            <a:r>
              <a:rPr lang="en-ID" sz="1600" dirty="0">
                <a:latin typeface="Arial Nova" panose="020B0504020202020204" pitchFamily="34" charset="0"/>
              </a:rPr>
              <a:t>, </a:t>
            </a:r>
            <a:r>
              <a:rPr lang="en-ID" sz="1600" dirty="0" err="1">
                <a:latin typeface="Arial Nova" panose="020B0504020202020204" pitchFamily="34" charset="0"/>
              </a:rPr>
              <a:t>mata</a:t>
            </a:r>
            <a:r>
              <a:rPr lang="en-ID" sz="1600" dirty="0">
                <a:latin typeface="Arial Nova" panose="020B0504020202020204" pitchFamily="34" charset="0"/>
              </a:rPr>
              <a:t> uang, </a:t>
            </a:r>
            <a:r>
              <a:rPr lang="en-ID" sz="1600" dirty="0" err="1">
                <a:latin typeface="Arial Nova" panose="020B0504020202020204" pitchFamily="34" charset="0"/>
              </a:rPr>
              <a:t>indeks</a:t>
            </a:r>
            <a:r>
              <a:rPr lang="en-ID" sz="1600" dirty="0">
                <a:latin typeface="Arial Nova" panose="020B0504020202020204" pitchFamily="34" charset="0"/>
              </a:rPr>
              <a:t> </a:t>
            </a:r>
            <a:r>
              <a:rPr lang="en-ID" sz="1600" dirty="0" err="1">
                <a:latin typeface="Arial Nova" panose="020B0504020202020204" pitchFamily="34" charset="0"/>
              </a:rPr>
              <a:t>saham</a:t>
            </a:r>
            <a:r>
              <a:rPr lang="en-ID" sz="1600" dirty="0">
                <a:latin typeface="Arial Nova" panose="020B0504020202020204" pitchFamily="34" charset="0"/>
              </a:rPr>
              <a:t>, </a:t>
            </a:r>
            <a:r>
              <a:rPr lang="en-ID" sz="1600" dirty="0" err="1">
                <a:latin typeface="Arial Nova" panose="020B0504020202020204" pitchFamily="34" charset="0"/>
              </a:rPr>
              <a:t>gandum</a:t>
            </a:r>
            <a:r>
              <a:rPr lang="en-ID" sz="1600" dirty="0">
                <a:latin typeface="Arial Nova" panose="020B0504020202020204" pitchFamily="34" charset="0"/>
              </a:rPr>
              <a:t>, </a:t>
            </a:r>
            <a:r>
              <a:rPr lang="en-ID" sz="1600" dirty="0" err="1">
                <a:latin typeface="Arial Nova" panose="020B0504020202020204" pitchFamily="34" charset="0"/>
              </a:rPr>
              <a:t>hingga</a:t>
            </a:r>
            <a:r>
              <a:rPr lang="en-ID" sz="1600" dirty="0">
                <a:latin typeface="Arial Nova" panose="020B0504020202020204" pitchFamily="34" charset="0"/>
              </a:rPr>
              <a:t> </a:t>
            </a:r>
            <a:r>
              <a:rPr lang="en-ID" sz="1600" dirty="0" err="1">
                <a:latin typeface="Arial Nova" panose="020B0504020202020204" pitchFamily="34" charset="0"/>
              </a:rPr>
              <a:t>jenis</a:t>
            </a:r>
            <a:r>
              <a:rPr lang="en-ID" sz="1600" dirty="0">
                <a:latin typeface="Arial Nova" panose="020B0504020202020204" pitchFamily="34" charset="0"/>
              </a:rPr>
              <a:t> </a:t>
            </a:r>
            <a:r>
              <a:rPr lang="en-ID" sz="1600" dirty="0" err="1">
                <a:latin typeface="Arial Nova" panose="020B0504020202020204" pitchFamily="34" charset="0"/>
              </a:rPr>
              <a:t>sekuritas</a:t>
            </a:r>
            <a:r>
              <a:rPr lang="en-ID" sz="1600" dirty="0">
                <a:latin typeface="Arial Nova" panose="020B0504020202020204" pitchFamily="34" charset="0"/>
              </a:rPr>
              <a:t> </a:t>
            </a:r>
            <a:r>
              <a:rPr lang="en-ID" sz="1600" dirty="0" err="1">
                <a:latin typeface="Arial Nova" panose="020B0504020202020204" pitchFamily="34" charset="0"/>
              </a:rPr>
              <a:t>lainnya</a:t>
            </a:r>
            <a:r>
              <a:rPr lang="en-ID" sz="1600" dirty="0">
                <a:latin typeface="Arial Nova" panose="020B0504020202020204" pitchFamily="34" charset="0"/>
              </a:rPr>
              <a:t>.</a:t>
            </a:r>
          </a:p>
          <a:p>
            <a:pPr marL="152400" indent="0" algn="just">
              <a:buNone/>
            </a:pPr>
            <a:endParaRPr lang="en-ID" sz="1600" dirty="0">
              <a:latin typeface="Arial Nova" panose="020B0504020202020204" pitchFamily="34" charset="0"/>
            </a:endParaRPr>
          </a:p>
          <a:p>
            <a:pPr algn="just"/>
            <a:r>
              <a:rPr lang="en-ID" sz="1600" dirty="0" err="1">
                <a:latin typeface="Arial Nova" panose="020B0504020202020204" pitchFamily="34" charset="0"/>
              </a:rPr>
              <a:t>Dalam</a:t>
            </a:r>
            <a:r>
              <a:rPr lang="en-ID" sz="1600" dirty="0">
                <a:latin typeface="Arial Nova" panose="020B0504020202020204" pitchFamily="34" charset="0"/>
              </a:rPr>
              <a:t> </a:t>
            </a:r>
            <a:r>
              <a:rPr lang="en-ID" sz="1600" dirty="0" err="1">
                <a:latin typeface="Arial Nova" panose="020B0504020202020204" pitchFamily="34" charset="0"/>
              </a:rPr>
              <a:t>hal</a:t>
            </a:r>
            <a:r>
              <a:rPr lang="en-ID" sz="1600" dirty="0">
                <a:latin typeface="Arial Nova" panose="020B0504020202020204" pitchFamily="34" charset="0"/>
              </a:rPr>
              <a:t> </a:t>
            </a:r>
            <a:r>
              <a:rPr lang="en-ID" sz="1600" dirty="0" err="1">
                <a:latin typeface="Arial Nova" panose="020B0504020202020204" pitchFamily="34" charset="0"/>
              </a:rPr>
              <a:t>ini</a:t>
            </a:r>
            <a:r>
              <a:rPr lang="en-ID" sz="1600" dirty="0">
                <a:latin typeface="Arial Nova" panose="020B0504020202020204" pitchFamily="34" charset="0"/>
              </a:rPr>
              <a:t>, </a:t>
            </a:r>
            <a:r>
              <a:rPr lang="en-ID" sz="1600" dirty="0" err="1">
                <a:latin typeface="Arial Nova" panose="020B0504020202020204" pitchFamily="34" charset="0"/>
              </a:rPr>
              <a:t>cara</a:t>
            </a:r>
            <a:r>
              <a:rPr lang="en-ID" sz="1600" dirty="0">
                <a:latin typeface="Arial Nova" panose="020B0504020202020204" pitchFamily="34" charset="0"/>
              </a:rPr>
              <a:t> </a:t>
            </a:r>
            <a:r>
              <a:rPr lang="en-ID" sz="1600" dirty="0" err="1">
                <a:latin typeface="Arial Nova" panose="020B0504020202020204" pitchFamily="34" charset="0"/>
              </a:rPr>
              <a:t>kerja</a:t>
            </a:r>
            <a:r>
              <a:rPr lang="en-ID" sz="1600" dirty="0">
                <a:latin typeface="Arial Nova" panose="020B0504020202020204" pitchFamily="34" charset="0"/>
              </a:rPr>
              <a:t>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berjangka</a:t>
            </a:r>
            <a:r>
              <a:rPr lang="en-ID" sz="1600" dirty="0">
                <a:latin typeface="Arial Nova" panose="020B0504020202020204" pitchFamily="34" charset="0"/>
              </a:rPr>
              <a:t> </a:t>
            </a:r>
            <a:r>
              <a:rPr lang="en-ID" sz="1600" dirty="0" err="1">
                <a:latin typeface="Arial Nova" panose="020B0504020202020204" pitchFamily="34" charset="0"/>
              </a:rPr>
              <a:t>adalah</a:t>
            </a:r>
            <a:r>
              <a:rPr lang="en-ID" sz="1600" dirty="0">
                <a:latin typeface="Arial Nova" panose="020B0504020202020204" pitchFamily="34" charset="0"/>
              </a:rPr>
              <a:t> </a:t>
            </a:r>
            <a:r>
              <a:rPr lang="en-ID" sz="1600" dirty="0" err="1">
                <a:latin typeface="Arial Nova" panose="020B0504020202020204" pitchFamily="34" charset="0"/>
              </a:rPr>
              <a:t>tidak</a:t>
            </a:r>
            <a:r>
              <a:rPr lang="en-ID" sz="1600" dirty="0">
                <a:latin typeface="Arial Nova" panose="020B0504020202020204" pitchFamily="34" charset="0"/>
              </a:rPr>
              <a:t> </a:t>
            </a:r>
            <a:r>
              <a:rPr lang="en-ID" sz="1600" dirty="0" err="1">
                <a:latin typeface="Arial Nova" panose="020B0504020202020204" pitchFamily="34" charset="0"/>
              </a:rPr>
              <a:t>terlalu</a:t>
            </a:r>
            <a:r>
              <a:rPr lang="en-ID" sz="1600" dirty="0">
                <a:latin typeface="Arial Nova" panose="020B0504020202020204" pitchFamily="34" charset="0"/>
              </a:rPr>
              <a:t> </a:t>
            </a:r>
            <a:r>
              <a:rPr lang="en-ID" sz="1600" dirty="0" err="1">
                <a:latin typeface="Arial Nova" panose="020B0504020202020204" pitchFamily="34" charset="0"/>
              </a:rPr>
              <a:t>rumit</a:t>
            </a:r>
            <a:r>
              <a:rPr lang="en-ID" sz="1600" dirty="0">
                <a:latin typeface="Arial Nova" panose="020B0504020202020204" pitchFamily="34" charset="0"/>
              </a:rPr>
              <a:t>, </a:t>
            </a:r>
            <a:r>
              <a:rPr lang="en-ID" sz="1600" dirty="0" err="1">
                <a:latin typeface="Arial Nova" panose="020B0504020202020204" pitchFamily="34" charset="0"/>
              </a:rPr>
              <a:t>selama</a:t>
            </a:r>
            <a:r>
              <a:rPr lang="en-ID" sz="1600" dirty="0">
                <a:latin typeface="Arial Nova" panose="020B0504020202020204" pitchFamily="34" charset="0"/>
              </a:rPr>
              <a:t> </a:t>
            </a:r>
            <a:r>
              <a:rPr lang="en-ID" sz="1600" dirty="0" err="1">
                <a:latin typeface="Arial Nova" panose="020B0504020202020204" pitchFamily="34" charset="0"/>
              </a:rPr>
              <a:t>belum</a:t>
            </a:r>
            <a:r>
              <a:rPr lang="en-ID" sz="1600" dirty="0">
                <a:latin typeface="Arial Nova" panose="020B0504020202020204" pitchFamily="34" charset="0"/>
              </a:rPr>
              <a:t> </a:t>
            </a:r>
            <a:r>
              <a:rPr lang="en-ID" sz="1600" dirty="0" err="1">
                <a:latin typeface="Arial Nova" panose="020B0504020202020204" pitchFamily="34" charset="0"/>
              </a:rPr>
              <a:t>jatuh</a:t>
            </a:r>
            <a:r>
              <a:rPr lang="en-ID" sz="1600" dirty="0">
                <a:latin typeface="Arial Nova" panose="020B0504020202020204" pitchFamily="34" charset="0"/>
              </a:rPr>
              <a:t> tempo </a:t>
            </a:r>
            <a:r>
              <a:rPr lang="en-ID" sz="1600" dirty="0" err="1">
                <a:latin typeface="Arial Nova" panose="020B0504020202020204" pitchFamily="34" charset="0"/>
              </a:rPr>
              <a:t>sesuai</a:t>
            </a:r>
            <a:r>
              <a:rPr lang="en-ID" sz="1600" dirty="0">
                <a:latin typeface="Arial Nova" panose="020B0504020202020204" pitchFamily="34" charset="0"/>
              </a:rPr>
              <a:t> </a:t>
            </a:r>
            <a:r>
              <a:rPr lang="en-ID" sz="1600" dirty="0" err="1">
                <a:latin typeface="Arial Nova" panose="020B0504020202020204" pitchFamily="34" charset="0"/>
              </a:rPr>
              <a:t>kesepakatan</a:t>
            </a:r>
            <a:r>
              <a:rPr lang="en-ID" sz="1600" dirty="0">
                <a:latin typeface="Arial Nova" panose="020B0504020202020204" pitchFamily="34" charset="0"/>
              </a:rPr>
              <a:t>, </a:t>
            </a:r>
            <a:r>
              <a:rPr lang="en-ID" sz="1600" dirty="0" err="1">
                <a:latin typeface="Arial Nova" panose="020B0504020202020204" pitchFamily="34" charset="0"/>
              </a:rPr>
              <a:t>maka</a:t>
            </a:r>
            <a:r>
              <a:rPr lang="en-ID" sz="1600" dirty="0">
                <a:latin typeface="Arial Nova" panose="020B0504020202020204" pitchFamily="34" charset="0"/>
              </a:rPr>
              <a:t> </a:t>
            </a:r>
            <a:r>
              <a:rPr lang="en-ID" sz="1600" dirty="0" err="1">
                <a:latin typeface="Arial Nova" panose="020B0504020202020204" pitchFamily="34" charset="0"/>
              </a:rPr>
              <a:t>aset</a:t>
            </a:r>
            <a:r>
              <a:rPr lang="en-ID" sz="1600" dirty="0">
                <a:latin typeface="Arial Nova" panose="020B0504020202020204" pitchFamily="34" charset="0"/>
              </a:rPr>
              <a:t> </a:t>
            </a:r>
            <a:r>
              <a:rPr lang="en-ID" sz="1600" dirty="0" err="1">
                <a:latin typeface="Arial Nova" panose="020B0504020202020204" pitchFamily="34" charset="0"/>
              </a:rPr>
              <a:t>dapat</a:t>
            </a:r>
            <a:r>
              <a:rPr lang="en-ID" sz="1600" dirty="0">
                <a:latin typeface="Arial Nova" panose="020B0504020202020204" pitchFamily="34" charset="0"/>
              </a:rPr>
              <a:t> </a:t>
            </a:r>
            <a:r>
              <a:rPr lang="en-ID" sz="1600" dirty="0" err="1">
                <a:latin typeface="Arial Nova" panose="020B0504020202020204" pitchFamily="34" charset="0"/>
              </a:rPr>
              <a:t>ditransaksikan</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dipindahtangankan</a:t>
            </a:r>
            <a:r>
              <a:rPr lang="en-ID" sz="1600" dirty="0">
                <a:latin typeface="Arial Nova" panose="020B0504020202020204" pitchFamily="34" charset="0"/>
              </a:rPr>
              <a:t> </a:t>
            </a:r>
            <a:r>
              <a:rPr lang="en-ID" sz="1600" dirty="0" err="1">
                <a:latin typeface="Arial Nova" panose="020B0504020202020204" pitchFamily="34" charset="0"/>
              </a:rPr>
              <a:t>berkali</a:t>
            </a:r>
            <a:r>
              <a:rPr lang="en-ID" sz="1600" dirty="0">
                <a:latin typeface="Arial Nova" panose="020B0504020202020204" pitchFamily="34" charset="0"/>
              </a:rPr>
              <a:t>-kali </a:t>
            </a:r>
            <a:r>
              <a:rPr lang="en-ID" sz="1600" dirty="0" err="1">
                <a:latin typeface="Arial Nova" panose="020B0504020202020204" pitchFamily="34" charset="0"/>
              </a:rPr>
              <a:t>kepada</a:t>
            </a:r>
            <a:r>
              <a:rPr lang="en-ID" sz="1600" dirty="0">
                <a:latin typeface="Arial Nova" panose="020B0504020202020204" pitchFamily="34" charset="0"/>
              </a:rPr>
              <a:t> investor.</a:t>
            </a:r>
          </a:p>
          <a:p>
            <a:pPr marL="152400" indent="0" algn="just">
              <a:buNone/>
            </a:pPr>
            <a:endParaRPr lang="en-ID" sz="1600" dirty="0">
              <a:latin typeface="Arial Nova" panose="020B0504020202020204" pitchFamily="34" charset="0"/>
            </a:endParaRPr>
          </a:p>
          <a:p>
            <a:pPr algn="just"/>
            <a:r>
              <a:rPr lang="en-ID" sz="1600" dirty="0" err="1">
                <a:latin typeface="Arial Nova" panose="020B0504020202020204" pitchFamily="34" charset="0"/>
              </a:rPr>
              <a:t>Namun</a:t>
            </a:r>
            <a:r>
              <a:rPr lang="en-ID" sz="1600" dirty="0">
                <a:latin typeface="Arial Nova" panose="020B0504020202020204" pitchFamily="34" charset="0"/>
              </a:rPr>
              <a:t>, </a:t>
            </a:r>
            <a:r>
              <a:rPr lang="en-ID" sz="1600" dirty="0" err="1">
                <a:latin typeface="Arial Nova" panose="020B0504020202020204" pitchFamily="34" charset="0"/>
              </a:rPr>
              <a:t>perbedaan</a:t>
            </a:r>
            <a:r>
              <a:rPr lang="en-ID" sz="1600" dirty="0">
                <a:latin typeface="Arial Nova" panose="020B0504020202020204" pitchFamily="34" charset="0"/>
              </a:rPr>
              <a:t>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opsi</a:t>
            </a:r>
            <a:r>
              <a:rPr lang="en-ID" sz="1600" dirty="0">
                <a:latin typeface="Arial Nova" panose="020B0504020202020204" pitchFamily="34" charset="0"/>
              </a:rPr>
              <a:t> dan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berjangka</a:t>
            </a:r>
            <a:r>
              <a:rPr lang="en-ID" sz="1600" dirty="0">
                <a:latin typeface="Arial Nova" panose="020B0504020202020204" pitchFamily="34" charset="0"/>
              </a:rPr>
              <a:t> </a:t>
            </a:r>
            <a:r>
              <a:rPr lang="en-ID" sz="1600" dirty="0" err="1">
                <a:latin typeface="Arial Nova" panose="020B0504020202020204" pitchFamily="34" charset="0"/>
              </a:rPr>
              <a:t>dapat</a:t>
            </a:r>
            <a:r>
              <a:rPr lang="en-ID" sz="1600" dirty="0">
                <a:latin typeface="Arial Nova" panose="020B0504020202020204" pitchFamily="34" charset="0"/>
              </a:rPr>
              <a:t> </a:t>
            </a:r>
            <a:r>
              <a:rPr lang="en-ID" sz="1600" dirty="0" err="1">
                <a:latin typeface="Arial Nova" panose="020B0504020202020204" pitchFamily="34" charset="0"/>
              </a:rPr>
              <a:t>dilihat</a:t>
            </a:r>
            <a:r>
              <a:rPr lang="en-ID" sz="1600" dirty="0">
                <a:latin typeface="Arial Nova" panose="020B0504020202020204" pitchFamily="34" charset="0"/>
              </a:rPr>
              <a:t> pada </a:t>
            </a:r>
            <a:r>
              <a:rPr lang="en-ID" sz="1600" dirty="0" err="1">
                <a:latin typeface="Arial Nova" panose="020B0504020202020204" pitchFamily="34" charset="0"/>
              </a:rPr>
              <a:t>hak</a:t>
            </a:r>
            <a:r>
              <a:rPr lang="en-ID" sz="1600" dirty="0">
                <a:latin typeface="Arial Nova" panose="020B0504020202020204" pitchFamily="34" charset="0"/>
              </a:rPr>
              <a:t> </a:t>
            </a:r>
            <a:r>
              <a:rPr lang="en-ID" sz="1600" dirty="0" err="1">
                <a:latin typeface="Arial Nova" panose="020B0504020202020204" pitchFamily="34" charset="0"/>
              </a:rPr>
              <a:t>serta</a:t>
            </a:r>
            <a:r>
              <a:rPr lang="en-ID" sz="1600" dirty="0">
                <a:latin typeface="Arial Nova" panose="020B0504020202020204" pitchFamily="34" charset="0"/>
              </a:rPr>
              <a:t> </a:t>
            </a:r>
            <a:r>
              <a:rPr lang="en-ID" sz="1600" dirty="0" err="1">
                <a:latin typeface="Arial Nova" panose="020B0504020202020204" pitchFamily="34" charset="0"/>
              </a:rPr>
              <a:t>kewajiban</a:t>
            </a:r>
            <a:r>
              <a:rPr lang="en-ID" sz="1600" dirty="0">
                <a:latin typeface="Arial Nova" panose="020B0504020202020204" pitchFamily="34" charset="0"/>
              </a:rPr>
              <a:t> </a:t>
            </a:r>
            <a:r>
              <a:rPr lang="en-ID" sz="1600" dirty="0" err="1">
                <a:latin typeface="Arial Nova" panose="020B0504020202020204" pitchFamily="34" charset="0"/>
              </a:rPr>
              <a:t>bagi</a:t>
            </a:r>
            <a:r>
              <a:rPr lang="en-ID" sz="1600" dirty="0">
                <a:latin typeface="Arial Nova" panose="020B0504020202020204" pitchFamily="34" charset="0"/>
              </a:rPr>
              <a:t> para </a:t>
            </a:r>
            <a:r>
              <a:rPr lang="en-ID" sz="1600" dirty="0" err="1">
                <a:latin typeface="Arial Nova" panose="020B0504020202020204" pitchFamily="34" charset="0"/>
              </a:rPr>
              <a:t>pihak</a:t>
            </a:r>
            <a:r>
              <a:rPr lang="en-ID" sz="1600" dirty="0">
                <a:latin typeface="Arial Nova" panose="020B0504020202020204" pitchFamily="34" charset="0"/>
              </a:rPr>
              <a:t> yang </a:t>
            </a:r>
            <a:r>
              <a:rPr lang="en-ID" sz="1600" dirty="0" err="1">
                <a:latin typeface="Arial Nova" panose="020B0504020202020204" pitchFamily="34" charset="0"/>
              </a:rPr>
              <a:t>terlibat</a:t>
            </a:r>
            <a:r>
              <a:rPr lang="en-ID" sz="1600" dirty="0">
                <a:latin typeface="Arial Nova" panose="020B0504020202020204" pitchFamily="34" charset="0"/>
              </a:rPr>
              <a:t> </a:t>
            </a:r>
            <a:r>
              <a:rPr lang="en-ID" sz="1600" dirty="0" err="1">
                <a:latin typeface="Arial Nova" panose="020B0504020202020204" pitchFamily="34" charset="0"/>
              </a:rPr>
              <a:t>dalam</a:t>
            </a:r>
            <a:r>
              <a:rPr lang="en-ID" sz="1600" dirty="0">
                <a:latin typeface="Arial Nova" panose="020B0504020202020204" pitchFamily="34" charset="0"/>
              </a:rPr>
              <a:t> </a:t>
            </a:r>
            <a:r>
              <a:rPr lang="en-ID" sz="1600" dirty="0" err="1">
                <a:latin typeface="Arial Nova" panose="020B0504020202020204" pitchFamily="34" charset="0"/>
              </a:rPr>
              <a:t>transaksi</a:t>
            </a:r>
            <a:r>
              <a:rPr lang="en-ID" sz="1600" dirty="0">
                <a:latin typeface="Arial Nova" panose="020B0504020202020204" pitchFamily="34" charset="0"/>
              </a:rPr>
              <a:t> </a:t>
            </a:r>
            <a:r>
              <a:rPr lang="en-ID" sz="1600" dirty="0" err="1">
                <a:latin typeface="Arial Nova" panose="020B0504020202020204" pitchFamily="34" charset="0"/>
              </a:rPr>
              <a:t>tersebut</a:t>
            </a:r>
            <a:r>
              <a:rPr lang="en-ID" sz="1600" dirty="0">
                <a:latin typeface="Arial Nova" panose="020B0504020202020204" pitchFamily="34" charset="0"/>
              </a:rPr>
              <a:t>. </a:t>
            </a:r>
            <a:r>
              <a:rPr lang="en-ID" sz="1600" dirty="0" err="1">
                <a:latin typeface="Arial Nova" panose="020B0504020202020204" pitchFamily="34" charset="0"/>
              </a:rPr>
              <a:t>Pihak</a:t>
            </a:r>
            <a:r>
              <a:rPr lang="en-ID" sz="1600" dirty="0">
                <a:latin typeface="Arial Nova" panose="020B0504020202020204" pitchFamily="34" charset="0"/>
              </a:rPr>
              <a:t> </a:t>
            </a:r>
            <a:r>
              <a:rPr lang="en-ID" sz="1600" dirty="0" err="1">
                <a:latin typeface="Arial Nova" panose="020B0504020202020204" pitchFamily="34" charset="0"/>
              </a:rPr>
              <a:t>penjual</a:t>
            </a:r>
            <a:r>
              <a:rPr lang="en-ID" sz="1600" dirty="0">
                <a:latin typeface="Arial Nova" panose="020B0504020202020204" pitchFamily="34" charset="0"/>
              </a:rPr>
              <a:t> dan </a:t>
            </a:r>
            <a:r>
              <a:rPr lang="en-ID" sz="1600" dirty="0" err="1">
                <a:latin typeface="Arial Nova" panose="020B0504020202020204" pitchFamily="34" charset="0"/>
              </a:rPr>
              <a:t>pembeli</a:t>
            </a:r>
            <a:r>
              <a:rPr lang="en-ID" sz="1600" dirty="0">
                <a:latin typeface="Arial Nova" panose="020B0504020202020204" pitchFamily="34" charset="0"/>
              </a:rPr>
              <a:t> </a:t>
            </a:r>
            <a:r>
              <a:rPr lang="en-ID" sz="1600" dirty="0" err="1">
                <a:latin typeface="Arial Nova" panose="020B0504020202020204" pitchFamily="34" charset="0"/>
              </a:rPr>
              <a:t>dalam</a:t>
            </a:r>
            <a:r>
              <a:rPr lang="en-ID" sz="1600" dirty="0">
                <a:latin typeface="Arial Nova" panose="020B0504020202020204" pitchFamily="34" charset="0"/>
              </a:rPr>
              <a:t>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berjangka</a:t>
            </a:r>
            <a:r>
              <a:rPr lang="en-ID" sz="1600" dirty="0">
                <a:latin typeface="Arial Nova" panose="020B0504020202020204" pitchFamily="34" charset="0"/>
              </a:rPr>
              <a:t> </a:t>
            </a:r>
            <a:r>
              <a:rPr lang="en-ID" sz="1600" dirty="0" err="1">
                <a:latin typeface="Arial Nova" panose="020B0504020202020204" pitchFamily="34" charset="0"/>
              </a:rPr>
              <a:t>wajib</a:t>
            </a:r>
            <a:r>
              <a:rPr lang="en-ID" sz="1600" dirty="0">
                <a:latin typeface="Arial Nova" panose="020B0504020202020204" pitchFamily="34" charset="0"/>
              </a:rPr>
              <a:t> </a:t>
            </a:r>
            <a:r>
              <a:rPr lang="en-ID" sz="1600" dirty="0" err="1">
                <a:latin typeface="Arial Nova" panose="020B0504020202020204" pitchFamily="34" charset="0"/>
              </a:rPr>
              <a:t>mematuhi</a:t>
            </a:r>
            <a:r>
              <a:rPr lang="en-ID" sz="1600" dirty="0">
                <a:latin typeface="Arial Nova" panose="020B0504020202020204" pitchFamily="34" charset="0"/>
              </a:rPr>
              <a:t> </a:t>
            </a:r>
            <a:r>
              <a:rPr lang="en-ID" sz="1600" dirty="0" err="1">
                <a:latin typeface="Arial Nova" panose="020B0504020202020204" pitchFamily="34" charset="0"/>
              </a:rPr>
              <a:t>perjanjian</a:t>
            </a:r>
            <a:r>
              <a:rPr lang="en-ID" sz="1600" dirty="0">
                <a:latin typeface="Arial Nova" panose="020B0504020202020204" pitchFamily="34" charset="0"/>
              </a:rPr>
              <a:t> pada </a:t>
            </a:r>
            <a:r>
              <a:rPr lang="en-ID" sz="1600" dirty="0" err="1">
                <a:latin typeface="Arial Nova" panose="020B0504020202020204" pitchFamily="34" charset="0"/>
              </a:rPr>
              <a:t>tanggal</a:t>
            </a:r>
            <a:r>
              <a:rPr lang="en-ID" sz="1600" dirty="0">
                <a:latin typeface="Arial Nova" panose="020B0504020202020204" pitchFamily="34" charset="0"/>
              </a:rPr>
              <a:t> yang </a:t>
            </a:r>
            <a:r>
              <a:rPr lang="en-ID" sz="1600" dirty="0" err="1">
                <a:latin typeface="Arial Nova" panose="020B0504020202020204" pitchFamily="34" charset="0"/>
              </a:rPr>
              <a:t>telah</a:t>
            </a:r>
            <a:r>
              <a:rPr lang="en-ID" sz="1600" dirty="0">
                <a:latin typeface="Arial Nova" panose="020B0504020202020204" pitchFamily="34" charset="0"/>
              </a:rPr>
              <a:t> </a:t>
            </a:r>
            <a:r>
              <a:rPr lang="en-ID" sz="1600" dirty="0" err="1">
                <a:latin typeface="Arial Nova" panose="020B0504020202020204" pitchFamily="34" charset="0"/>
              </a:rPr>
              <a:t>disepakati</a:t>
            </a:r>
            <a:r>
              <a:rPr lang="en-ID" sz="1600" dirty="0">
                <a:latin typeface="Arial Nova" panose="020B0504020202020204" pitchFamily="34" charset="0"/>
              </a:rPr>
              <a:t> </a:t>
            </a:r>
            <a:r>
              <a:rPr lang="en-ID" sz="1600" dirty="0" err="1">
                <a:latin typeface="Arial Nova" panose="020B0504020202020204" pitchFamily="34" charset="0"/>
              </a:rPr>
              <a:t>sebelumnya</a:t>
            </a:r>
            <a:r>
              <a:rPr lang="en-ID" sz="1600" dirty="0">
                <a:latin typeface="Arial Nova" panose="020B0504020202020204" pitchFamily="34" charset="0"/>
              </a:rPr>
              <a:t>. </a:t>
            </a:r>
            <a:r>
              <a:rPr lang="en-ID" sz="1600" dirty="0" err="1">
                <a:latin typeface="Arial Nova" panose="020B0504020202020204" pitchFamily="34" charset="0"/>
              </a:rPr>
              <a:t>Sementara</a:t>
            </a:r>
            <a:r>
              <a:rPr lang="en-ID" sz="1600" dirty="0">
                <a:latin typeface="Arial Nova" panose="020B0504020202020204" pitchFamily="34" charset="0"/>
              </a:rPr>
              <a:t> </a:t>
            </a:r>
            <a:r>
              <a:rPr lang="en-ID" sz="1600" dirty="0" err="1">
                <a:latin typeface="Arial Nova" panose="020B0504020202020204" pitchFamily="34" charset="0"/>
              </a:rPr>
              <a:t>itu</a:t>
            </a:r>
            <a:r>
              <a:rPr lang="en-ID" sz="1600" dirty="0">
                <a:latin typeface="Arial Nova" panose="020B0504020202020204" pitchFamily="34" charset="0"/>
              </a:rPr>
              <a:t>, pada </a:t>
            </a:r>
            <a:r>
              <a:rPr lang="en-ID" sz="1600" dirty="0" err="1">
                <a:latin typeface="Arial Nova" panose="020B0504020202020204" pitchFamily="34" charset="0"/>
              </a:rPr>
              <a:t>kontrak</a:t>
            </a:r>
            <a:r>
              <a:rPr lang="en-ID" sz="1600" dirty="0">
                <a:latin typeface="Arial Nova" panose="020B0504020202020204" pitchFamily="34" charset="0"/>
              </a:rPr>
              <a:t> </a:t>
            </a:r>
            <a:r>
              <a:rPr lang="en-ID" sz="1600" dirty="0" err="1">
                <a:latin typeface="Arial Nova" panose="020B0504020202020204" pitchFamily="34" charset="0"/>
              </a:rPr>
              <a:t>opsi</a:t>
            </a:r>
            <a:r>
              <a:rPr lang="en-ID" sz="1600" dirty="0">
                <a:latin typeface="Arial Nova" panose="020B0504020202020204" pitchFamily="34" charset="0"/>
              </a:rPr>
              <a:t>, </a:t>
            </a:r>
            <a:r>
              <a:rPr lang="en-ID" sz="1600" dirty="0" err="1">
                <a:latin typeface="Arial Nova" panose="020B0504020202020204" pitchFamily="34" charset="0"/>
              </a:rPr>
              <a:t>terdapat</a:t>
            </a:r>
            <a:r>
              <a:rPr lang="en-ID" sz="1600" dirty="0">
                <a:latin typeface="Arial Nova" panose="020B0504020202020204" pitchFamily="34" charset="0"/>
              </a:rPr>
              <a:t> </a:t>
            </a:r>
            <a:r>
              <a:rPr lang="en-ID" sz="1600" dirty="0" err="1">
                <a:latin typeface="Arial Nova" panose="020B0504020202020204" pitchFamily="34" charset="0"/>
              </a:rPr>
              <a:t>hak</a:t>
            </a:r>
            <a:r>
              <a:rPr lang="en-ID" sz="1600" dirty="0">
                <a:latin typeface="Arial Nova" panose="020B0504020202020204" pitchFamily="34" charset="0"/>
              </a:rPr>
              <a:t> </a:t>
            </a:r>
            <a:r>
              <a:rPr lang="en-ID" sz="1600" dirty="0" err="1">
                <a:latin typeface="Arial Nova" panose="020B0504020202020204" pitchFamily="34" charset="0"/>
              </a:rPr>
              <a:t>bagi</a:t>
            </a:r>
            <a:r>
              <a:rPr lang="en-ID" sz="1600" dirty="0">
                <a:latin typeface="Arial Nova" panose="020B0504020202020204" pitchFamily="34" charset="0"/>
              </a:rPr>
              <a:t> </a:t>
            </a:r>
            <a:r>
              <a:rPr lang="en-ID" sz="1600" dirty="0" err="1">
                <a:latin typeface="Arial Nova" panose="020B0504020202020204" pitchFamily="34" charset="0"/>
              </a:rPr>
              <a:t>pemegang</a:t>
            </a:r>
            <a:r>
              <a:rPr lang="en-ID" sz="1600" dirty="0">
                <a:latin typeface="Arial Nova" panose="020B0504020202020204" pitchFamily="34" charset="0"/>
              </a:rPr>
              <a:t> </a:t>
            </a:r>
            <a:r>
              <a:rPr lang="en-ID" sz="1600" dirty="0" err="1">
                <a:latin typeface="Arial Nova" panose="020B0504020202020204" pitchFamily="34" charset="0"/>
              </a:rPr>
              <a:t>aset</a:t>
            </a:r>
            <a:r>
              <a:rPr lang="en-ID" sz="1600" dirty="0">
                <a:latin typeface="Arial Nova" panose="020B0504020202020204" pitchFamily="34" charset="0"/>
              </a:rPr>
              <a:t> </a:t>
            </a:r>
            <a:r>
              <a:rPr lang="en-ID" sz="1600" dirty="0" err="1">
                <a:latin typeface="Arial Nova" panose="020B0504020202020204" pitchFamily="34" charset="0"/>
              </a:rPr>
              <a:t>untuk</a:t>
            </a:r>
            <a:r>
              <a:rPr lang="en-ID" sz="1600" dirty="0">
                <a:latin typeface="Arial Nova" panose="020B0504020202020204" pitchFamily="34" charset="0"/>
              </a:rPr>
              <a:t> </a:t>
            </a:r>
            <a:r>
              <a:rPr lang="en-ID" sz="1600" dirty="0" err="1">
                <a:latin typeface="Arial Nova" panose="020B0504020202020204" pitchFamily="34" charset="0"/>
              </a:rPr>
              <a:t>membeli</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menjualnya</a:t>
            </a:r>
            <a:r>
              <a:rPr lang="en-ID" sz="1600" dirty="0">
                <a:latin typeface="Arial Nova" panose="020B0504020202020204" pitchFamily="34" charset="0"/>
              </a:rPr>
              <a:t> di masa </a:t>
            </a:r>
            <a:r>
              <a:rPr lang="en-ID" sz="1600" dirty="0" err="1">
                <a:latin typeface="Arial Nova" panose="020B0504020202020204" pitchFamily="34" charset="0"/>
              </a:rPr>
              <a:t>depan</a:t>
            </a:r>
            <a:r>
              <a:rPr lang="en-ID" sz="1600" dirty="0">
                <a:latin typeface="Arial Nova" panose="020B0504020202020204" pitchFamily="34" charset="0"/>
              </a:rPr>
              <a:t> </a:t>
            </a:r>
            <a:r>
              <a:rPr lang="en-ID" sz="1600" dirty="0" err="1">
                <a:latin typeface="Arial Nova" panose="020B0504020202020204" pitchFamily="34" charset="0"/>
              </a:rPr>
              <a:t>dengan</a:t>
            </a:r>
            <a:r>
              <a:rPr lang="en-ID" sz="1600" dirty="0">
                <a:latin typeface="Arial Nova" panose="020B0504020202020204" pitchFamily="34" charset="0"/>
              </a:rPr>
              <a:t> </a:t>
            </a:r>
            <a:r>
              <a:rPr lang="en-ID" sz="1600" dirty="0" err="1">
                <a:latin typeface="Arial Nova" panose="020B0504020202020204" pitchFamily="34" charset="0"/>
              </a:rPr>
              <a:t>harga</a:t>
            </a:r>
            <a:r>
              <a:rPr lang="en-ID" sz="1600" dirty="0">
                <a:latin typeface="Arial Nova" panose="020B0504020202020204" pitchFamily="34" charset="0"/>
              </a:rPr>
              <a:t> yang </a:t>
            </a:r>
            <a:r>
              <a:rPr lang="en-ID" sz="1600" dirty="0" err="1">
                <a:latin typeface="Arial Nova" panose="020B0504020202020204" pitchFamily="34" charset="0"/>
              </a:rPr>
              <a:t>telah</a:t>
            </a:r>
            <a:r>
              <a:rPr lang="en-ID" sz="1600" dirty="0">
                <a:latin typeface="Arial Nova" panose="020B0504020202020204" pitchFamily="34" charset="0"/>
              </a:rPr>
              <a:t> </a:t>
            </a:r>
            <a:r>
              <a:rPr lang="en-ID" sz="1600" dirty="0" err="1">
                <a:latin typeface="Arial Nova" panose="020B0504020202020204" pitchFamily="34" charset="0"/>
              </a:rPr>
              <a:t>disepakati</a:t>
            </a:r>
            <a:r>
              <a:rPr lang="en-ID" sz="1600" dirty="0">
                <a:latin typeface="Arial Nova" panose="020B0504020202020204" pitchFamily="34" charset="0"/>
              </a:rPr>
              <a:t>.</a:t>
            </a:r>
          </a:p>
          <a:p>
            <a:pPr algn="just"/>
            <a:endParaRPr lang="en-ID" sz="1600" dirty="0">
              <a:latin typeface="Arial Nova" panose="020B0504020202020204" pitchFamily="34" charset="0"/>
            </a:endParaRPr>
          </a:p>
        </p:txBody>
      </p:sp>
    </p:spTree>
    <p:extLst>
      <p:ext uri="{BB962C8B-B14F-4D97-AF65-F5344CB8AC3E}">
        <p14:creationId xmlns:p14="http://schemas.microsoft.com/office/powerpoint/2010/main" val="3667789417"/>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8D06C-AC51-ECA0-534E-D2102681FC5C}"/>
              </a:ext>
            </a:extLst>
          </p:cNvPr>
          <p:cNvSpPr>
            <a:spLocks noGrp="1"/>
          </p:cNvSpPr>
          <p:nvPr>
            <p:ph type="title"/>
          </p:nvPr>
        </p:nvSpPr>
        <p:spPr>
          <a:xfrm>
            <a:off x="575621" y="224998"/>
            <a:ext cx="7704000" cy="572700"/>
          </a:xfrm>
        </p:spPr>
        <p:txBody>
          <a:bodyPr/>
          <a:lstStyle/>
          <a:p>
            <a:r>
              <a:rPr lang="en-ID" b="1" dirty="0" err="1"/>
              <a:t>Fungsi</a:t>
            </a:r>
            <a:r>
              <a:rPr lang="en-ID" b="1" dirty="0"/>
              <a:t> </a:t>
            </a:r>
            <a:r>
              <a:rPr lang="en-ID" b="1" dirty="0" err="1"/>
              <a:t>Kontrak</a:t>
            </a:r>
            <a:r>
              <a:rPr lang="en-ID" b="1" dirty="0"/>
              <a:t> </a:t>
            </a:r>
            <a:r>
              <a:rPr lang="en-ID" b="1" dirty="0" err="1"/>
              <a:t>Berjangka</a:t>
            </a:r>
            <a:br>
              <a:rPr lang="en-ID" b="1" dirty="0"/>
            </a:br>
            <a:endParaRPr lang="en-ID" dirty="0"/>
          </a:p>
        </p:txBody>
      </p:sp>
      <p:sp>
        <p:nvSpPr>
          <p:cNvPr id="3" name="Text Placeholder 2">
            <a:extLst>
              <a:ext uri="{FF2B5EF4-FFF2-40B4-BE49-F238E27FC236}">
                <a16:creationId xmlns:a16="http://schemas.microsoft.com/office/drawing/2014/main" id="{B6B758D0-3011-95F8-D0EB-B4F47DEA061C}"/>
              </a:ext>
            </a:extLst>
          </p:cNvPr>
          <p:cNvSpPr>
            <a:spLocks noGrp="1"/>
          </p:cNvSpPr>
          <p:nvPr>
            <p:ph type="body" idx="1"/>
          </p:nvPr>
        </p:nvSpPr>
        <p:spPr>
          <a:xfrm>
            <a:off x="0" y="863550"/>
            <a:ext cx="9059778" cy="3416400"/>
          </a:xfrm>
        </p:spPr>
        <p:txBody>
          <a:bodyPr/>
          <a:lstStyle/>
          <a:p>
            <a:r>
              <a:rPr lang="fi-FI" sz="1400" b="1" dirty="0"/>
              <a:t>Mengurangi Risiko Fluktuasi Harga Aset </a:t>
            </a:r>
          </a:p>
          <a:p>
            <a:pPr lvl="1"/>
            <a:r>
              <a:rPr lang="en-ID" sz="1400" dirty="0" err="1"/>
              <a:t>Dengan</a:t>
            </a:r>
            <a:r>
              <a:rPr lang="en-ID" sz="1400" dirty="0"/>
              <a:t> </a:t>
            </a:r>
            <a:r>
              <a:rPr lang="en-ID" sz="1400" dirty="0" err="1"/>
              <a:t>melakukan</a:t>
            </a:r>
            <a:r>
              <a:rPr lang="en-ID" sz="1400" dirty="0"/>
              <a:t> </a:t>
            </a:r>
            <a:r>
              <a:rPr lang="en-ID" sz="1400" dirty="0" err="1"/>
              <a:t>transaksi</a:t>
            </a:r>
            <a:r>
              <a:rPr lang="en-ID" sz="1400" dirty="0"/>
              <a:t> </a:t>
            </a:r>
            <a:r>
              <a:rPr lang="en-ID" sz="1400" dirty="0" err="1"/>
              <a:t>kontrak</a:t>
            </a:r>
            <a:r>
              <a:rPr lang="en-ID" sz="1400" dirty="0"/>
              <a:t> </a:t>
            </a:r>
            <a:r>
              <a:rPr lang="en-ID" sz="1400" dirty="0" err="1"/>
              <a:t>berjangka</a:t>
            </a:r>
            <a:r>
              <a:rPr lang="en-ID" sz="1400" dirty="0"/>
              <a:t>, investor </a:t>
            </a:r>
            <a:r>
              <a:rPr lang="en-ID" sz="1400" dirty="0" err="1"/>
              <a:t>bisa</a:t>
            </a:r>
            <a:r>
              <a:rPr lang="en-ID" sz="1400" dirty="0"/>
              <a:t> </a:t>
            </a:r>
            <a:r>
              <a:rPr lang="en-ID" sz="1400" dirty="0" err="1"/>
              <a:t>mengunci</a:t>
            </a:r>
            <a:r>
              <a:rPr lang="en-ID" sz="1400" dirty="0"/>
              <a:t> </a:t>
            </a:r>
            <a:r>
              <a:rPr lang="en-ID" sz="1400" dirty="0" err="1"/>
              <a:t>harga</a:t>
            </a:r>
            <a:r>
              <a:rPr lang="en-ID" sz="1400" dirty="0"/>
              <a:t> </a:t>
            </a:r>
            <a:r>
              <a:rPr lang="en-ID" sz="1400" dirty="0" err="1"/>
              <a:t>jual</a:t>
            </a:r>
            <a:r>
              <a:rPr lang="en-ID" sz="1400" dirty="0"/>
              <a:t> </a:t>
            </a:r>
            <a:r>
              <a:rPr lang="en-ID" sz="1400" dirty="0" err="1"/>
              <a:t>atau</a:t>
            </a:r>
            <a:r>
              <a:rPr lang="en-ID" sz="1400" dirty="0"/>
              <a:t> </a:t>
            </a:r>
            <a:r>
              <a:rPr lang="en-ID" sz="1400" dirty="0" err="1"/>
              <a:t>beli</a:t>
            </a:r>
            <a:r>
              <a:rPr lang="en-ID" sz="1400" dirty="0"/>
              <a:t> pada </a:t>
            </a:r>
            <a:r>
              <a:rPr lang="en-ID" sz="1400" dirty="0" err="1"/>
              <a:t>suatu</a:t>
            </a:r>
            <a:r>
              <a:rPr lang="en-ID" sz="1400" dirty="0"/>
              <a:t> </a:t>
            </a:r>
            <a:r>
              <a:rPr lang="en-ID" sz="1400" dirty="0" err="1"/>
              <a:t>aset</a:t>
            </a:r>
            <a:r>
              <a:rPr lang="en-ID" sz="1400" dirty="0"/>
              <a:t> </a:t>
            </a:r>
            <a:r>
              <a:rPr lang="en-ID" sz="1400" dirty="0" err="1"/>
              <a:t>ketika</a:t>
            </a:r>
            <a:r>
              <a:rPr lang="en-ID" sz="1400" dirty="0"/>
              <a:t> </a:t>
            </a:r>
            <a:r>
              <a:rPr lang="en-ID" sz="1400" dirty="0" err="1"/>
              <a:t>perjanjian</a:t>
            </a:r>
            <a:r>
              <a:rPr lang="en-ID" sz="1400" dirty="0"/>
              <a:t> </a:t>
            </a:r>
            <a:r>
              <a:rPr lang="en-ID" sz="1400" dirty="0" err="1"/>
              <a:t>dibuat</a:t>
            </a:r>
            <a:r>
              <a:rPr lang="en-ID" sz="1400" dirty="0"/>
              <a:t>. </a:t>
            </a:r>
            <a:r>
              <a:rPr lang="en-ID" sz="1400" dirty="0" err="1"/>
              <a:t>Sehingga</a:t>
            </a:r>
            <a:r>
              <a:rPr lang="en-ID" sz="1400" dirty="0"/>
              <a:t>, </a:t>
            </a:r>
            <a:r>
              <a:rPr lang="en-ID" sz="1400" dirty="0" err="1"/>
              <a:t>kontrak</a:t>
            </a:r>
            <a:r>
              <a:rPr lang="en-ID" sz="1400" dirty="0"/>
              <a:t> </a:t>
            </a:r>
            <a:r>
              <a:rPr lang="en-ID" sz="1400" dirty="0" err="1"/>
              <a:t>berjangka</a:t>
            </a:r>
            <a:r>
              <a:rPr lang="en-ID" sz="1400" dirty="0"/>
              <a:t> </a:t>
            </a:r>
            <a:r>
              <a:rPr lang="en-ID" sz="1400" dirty="0" err="1"/>
              <a:t>dapat</a:t>
            </a:r>
            <a:r>
              <a:rPr lang="en-ID" sz="1400" dirty="0"/>
              <a:t> </a:t>
            </a:r>
            <a:r>
              <a:rPr lang="en-ID" sz="1400" dirty="0" err="1"/>
              <a:t>berfungsi</a:t>
            </a:r>
            <a:r>
              <a:rPr lang="en-ID" sz="1400" dirty="0"/>
              <a:t> </a:t>
            </a:r>
            <a:r>
              <a:rPr lang="en-ID" sz="1400" dirty="0" err="1"/>
              <a:t>untuk</a:t>
            </a:r>
            <a:r>
              <a:rPr lang="en-ID" sz="1400" dirty="0"/>
              <a:t> </a:t>
            </a:r>
            <a:r>
              <a:rPr lang="en-ID" sz="1400" dirty="0" err="1"/>
              <a:t>melindungi</a:t>
            </a:r>
            <a:r>
              <a:rPr lang="en-ID" sz="1400" dirty="0"/>
              <a:t> para investor </a:t>
            </a:r>
            <a:r>
              <a:rPr lang="en-ID" sz="1400" dirty="0" err="1"/>
              <a:t>dari</a:t>
            </a:r>
            <a:r>
              <a:rPr lang="en-ID" sz="1400" dirty="0"/>
              <a:t> </a:t>
            </a:r>
            <a:r>
              <a:rPr lang="en-ID" sz="1400" dirty="0" err="1"/>
              <a:t>risiko</a:t>
            </a:r>
            <a:r>
              <a:rPr lang="en-ID" sz="1400" dirty="0"/>
              <a:t> </a:t>
            </a:r>
            <a:r>
              <a:rPr lang="en-ID" sz="1400" dirty="0" err="1"/>
              <a:t>fluktuasi</a:t>
            </a:r>
            <a:r>
              <a:rPr lang="en-ID" sz="1400" dirty="0"/>
              <a:t> yang </a:t>
            </a:r>
            <a:r>
              <a:rPr lang="en-ID" sz="1400" dirty="0" err="1"/>
              <a:t>tidak</a:t>
            </a:r>
            <a:r>
              <a:rPr lang="en-ID" sz="1400" dirty="0"/>
              <a:t> </a:t>
            </a:r>
            <a:r>
              <a:rPr lang="en-ID" sz="1400" dirty="0" err="1"/>
              <a:t>bisa</a:t>
            </a:r>
            <a:r>
              <a:rPr lang="en-ID" sz="1400" dirty="0"/>
              <a:t> </a:t>
            </a:r>
            <a:r>
              <a:rPr lang="en-ID" sz="1400" dirty="0" err="1"/>
              <a:t>diprediksi</a:t>
            </a:r>
            <a:r>
              <a:rPr lang="en-ID" sz="1400" dirty="0"/>
              <a:t>.</a:t>
            </a:r>
            <a:endParaRPr lang="fi-FI" sz="1400" b="1" dirty="0"/>
          </a:p>
          <a:p>
            <a:r>
              <a:rPr lang="en-ID" sz="1400" b="1" dirty="0" err="1">
                <a:effectLst/>
              </a:rPr>
              <a:t>Mempertahankan</a:t>
            </a:r>
            <a:r>
              <a:rPr lang="en-ID" sz="1400" b="1" dirty="0">
                <a:effectLst/>
              </a:rPr>
              <a:t> </a:t>
            </a:r>
            <a:r>
              <a:rPr lang="en-ID" sz="1400" b="1" dirty="0" err="1">
                <a:effectLst/>
              </a:rPr>
              <a:t>Likuiditas</a:t>
            </a:r>
            <a:r>
              <a:rPr lang="en-ID" sz="1400" b="1" dirty="0">
                <a:effectLst/>
              </a:rPr>
              <a:t> Pasar</a:t>
            </a:r>
          </a:p>
          <a:p>
            <a:pPr lvl="1"/>
            <a:r>
              <a:rPr lang="en-ID" sz="1400" dirty="0"/>
              <a:t>Cara </a:t>
            </a:r>
            <a:r>
              <a:rPr lang="en-ID" sz="1400" dirty="0" err="1"/>
              <a:t>kerja</a:t>
            </a:r>
            <a:r>
              <a:rPr lang="en-ID" sz="1400" dirty="0"/>
              <a:t> </a:t>
            </a:r>
            <a:r>
              <a:rPr lang="en-ID" sz="1400" dirty="0" err="1"/>
              <a:t>kontrak</a:t>
            </a:r>
            <a:r>
              <a:rPr lang="en-ID" sz="1400" dirty="0"/>
              <a:t> </a:t>
            </a:r>
            <a:r>
              <a:rPr lang="en-ID" sz="1400" dirty="0" err="1"/>
              <a:t>berjangka</a:t>
            </a:r>
            <a:r>
              <a:rPr lang="en-ID" sz="1400" dirty="0"/>
              <a:t> </a:t>
            </a:r>
            <a:r>
              <a:rPr lang="en-ID" sz="1400" dirty="0" err="1"/>
              <a:t>adalah</a:t>
            </a:r>
            <a:r>
              <a:rPr lang="en-ID" sz="1400" dirty="0"/>
              <a:t> </a:t>
            </a:r>
            <a:r>
              <a:rPr lang="en-ID" sz="1400" dirty="0" err="1"/>
              <a:t>tetap</a:t>
            </a:r>
            <a:r>
              <a:rPr lang="en-ID" sz="1400" dirty="0"/>
              <a:t> </a:t>
            </a:r>
            <a:r>
              <a:rPr lang="en-ID" sz="1400" dirty="0" err="1"/>
              <a:t>dapat</a:t>
            </a:r>
            <a:r>
              <a:rPr lang="en-ID" sz="1400" dirty="0"/>
              <a:t> </a:t>
            </a:r>
            <a:r>
              <a:rPr lang="en-ID" sz="1400" dirty="0" err="1"/>
              <a:t>diperjualbelikan</a:t>
            </a:r>
            <a:r>
              <a:rPr lang="en-ID" sz="1400" dirty="0"/>
              <a:t> </a:t>
            </a:r>
            <a:r>
              <a:rPr lang="en-ID" sz="1400" dirty="0" err="1"/>
              <a:t>selama</a:t>
            </a:r>
            <a:r>
              <a:rPr lang="en-ID" sz="1400" dirty="0"/>
              <a:t> </a:t>
            </a:r>
            <a:r>
              <a:rPr lang="en-ID" sz="1400" dirty="0" err="1"/>
              <a:t>belum</a:t>
            </a:r>
            <a:r>
              <a:rPr lang="en-ID" sz="1400" dirty="0"/>
              <a:t> </a:t>
            </a:r>
            <a:r>
              <a:rPr lang="en-ID" sz="1400" dirty="0" err="1"/>
              <a:t>jatuh</a:t>
            </a:r>
            <a:r>
              <a:rPr lang="en-ID" sz="1400" dirty="0"/>
              <a:t> masa tempo. </a:t>
            </a:r>
            <a:r>
              <a:rPr lang="en-ID" sz="1400" dirty="0" err="1"/>
              <a:t>Maka</a:t>
            </a:r>
            <a:r>
              <a:rPr lang="en-ID" sz="1400" dirty="0"/>
              <a:t> </a:t>
            </a:r>
            <a:r>
              <a:rPr lang="en-ID" sz="1400" dirty="0" err="1"/>
              <a:t>dari</a:t>
            </a:r>
            <a:r>
              <a:rPr lang="en-ID" sz="1400" dirty="0"/>
              <a:t> </a:t>
            </a:r>
            <a:r>
              <a:rPr lang="en-ID" sz="1400" dirty="0" err="1"/>
              <a:t>itu</a:t>
            </a:r>
            <a:r>
              <a:rPr lang="en-ID" sz="1400" dirty="0"/>
              <a:t>, </a:t>
            </a:r>
            <a:r>
              <a:rPr lang="en-ID" sz="1400" dirty="0" err="1"/>
              <a:t>selama</a:t>
            </a:r>
            <a:r>
              <a:rPr lang="en-ID" sz="1400" dirty="0"/>
              <a:t> </a:t>
            </a:r>
            <a:r>
              <a:rPr lang="en-ID" sz="1400" dirty="0" err="1"/>
              <a:t>kontrak</a:t>
            </a:r>
            <a:r>
              <a:rPr lang="en-ID" sz="1400" dirty="0"/>
              <a:t> </a:t>
            </a:r>
            <a:r>
              <a:rPr lang="en-ID" sz="1400" dirty="0" err="1"/>
              <a:t>berjangka</a:t>
            </a:r>
            <a:r>
              <a:rPr lang="en-ID" sz="1400" dirty="0"/>
              <a:t> </a:t>
            </a:r>
            <a:r>
              <a:rPr lang="en-ID" sz="1400" dirty="0" err="1"/>
              <a:t>berpindah</a:t>
            </a:r>
            <a:r>
              <a:rPr lang="en-ID" sz="1400" dirty="0"/>
              <a:t> </a:t>
            </a:r>
            <a:r>
              <a:rPr lang="en-ID" sz="1400" dirty="0" err="1"/>
              <a:t>tangan</a:t>
            </a:r>
            <a:r>
              <a:rPr lang="en-ID" sz="1400" dirty="0"/>
              <a:t> </a:t>
            </a:r>
            <a:r>
              <a:rPr lang="en-ID" sz="1400" dirty="0" err="1"/>
              <a:t>berkali</a:t>
            </a:r>
            <a:r>
              <a:rPr lang="en-ID" sz="1400" dirty="0"/>
              <a:t>-kali, </a:t>
            </a:r>
            <a:r>
              <a:rPr lang="en-ID" sz="1400" dirty="0" err="1"/>
              <a:t>hal</a:t>
            </a:r>
            <a:r>
              <a:rPr lang="en-ID" sz="1400" dirty="0"/>
              <a:t> </a:t>
            </a:r>
            <a:r>
              <a:rPr lang="en-ID" sz="1400" dirty="0" err="1"/>
              <a:t>ini</a:t>
            </a:r>
            <a:r>
              <a:rPr lang="en-ID" sz="1400" dirty="0"/>
              <a:t> </a:t>
            </a:r>
            <a:r>
              <a:rPr lang="en-ID" sz="1400" dirty="0" err="1"/>
              <a:t>dapat</a:t>
            </a:r>
            <a:r>
              <a:rPr lang="en-ID" sz="1400" dirty="0"/>
              <a:t> </a:t>
            </a:r>
            <a:r>
              <a:rPr lang="en-ID" sz="1400" dirty="0" err="1"/>
              <a:t>mempertahankan</a:t>
            </a:r>
            <a:r>
              <a:rPr lang="en-ID" sz="1400" dirty="0"/>
              <a:t> </a:t>
            </a:r>
            <a:r>
              <a:rPr lang="en-ID" sz="1400" dirty="0" err="1"/>
              <a:t>bahkan</a:t>
            </a:r>
            <a:r>
              <a:rPr lang="en-ID" sz="1400" dirty="0"/>
              <a:t> </a:t>
            </a:r>
            <a:r>
              <a:rPr lang="en-ID" sz="1400" dirty="0" err="1"/>
              <a:t>meningkatkan</a:t>
            </a:r>
            <a:r>
              <a:rPr lang="en-ID" sz="1400" dirty="0"/>
              <a:t> </a:t>
            </a:r>
            <a:r>
              <a:rPr lang="en-ID" sz="1400" dirty="0" err="1"/>
              <a:t>likuiditas</a:t>
            </a:r>
            <a:r>
              <a:rPr lang="en-ID" sz="1400" dirty="0"/>
              <a:t> di pasar.</a:t>
            </a:r>
            <a:endParaRPr lang="en-ID" sz="1400" b="1" dirty="0">
              <a:effectLst/>
            </a:endParaRPr>
          </a:p>
          <a:p>
            <a:r>
              <a:rPr lang="en-ID" sz="1400" b="1" dirty="0" err="1">
                <a:effectLst/>
              </a:rPr>
              <a:t>Memperoleh</a:t>
            </a:r>
            <a:r>
              <a:rPr lang="en-ID" sz="1400" b="1" dirty="0">
                <a:effectLst/>
              </a:rPr>
              <a:t> </a:t>
            </a:r>
            <a:r>
              <a:rPr lang="en-ID" sz="1400" b="1" dirty="0" err="1">
                <a:effectLst/>
              </a:rPr>
              <a:t>Keuntungan</a:t>
            </a:r>
            <a:r>
              <a:rPr lang="en-ID" sz="1400" b="1" dirty="0">
                <a:effectLst/>
              </a:rPr>
              <a:t> </a:t>
            </a:r>
            <a:r>
              <a:rPr lang="en-ID" sz="1400" b="1" dirty="0" err="1">
                <a:effectLst/>
              </a:rPr>
              <a:t>dari</a:t>
            </a:r>
            <a:r>
              <a:rPr lang="en-ID" sz="1400" b="1" dirty="0">
                <a:effectLst/>
              </a:rPr>
              <a:t> </a:t>
            </a:r>
            <a:r>
              <a:rPr lang="en-ID" sz="1400" b="1" dirty="0" err="1">
                <a:effectLst/>
              </a:rPr>
              <a:t>Kenaikan</a:t>
            </a:r>
            <a:r>
              <a:rPr lang="en-ID" sz="1400" b="1" dirty="0">
                <a:effectLst/>
              </a:rPr>
              <a:t> Harga</a:t>
            </a:r>
          </a:p>
          <a:p>
            <a:pPr lvl="1"/>
            <a:r>
              <a:rPr lang="en-ID" sz="1400" dirty="0" err="1"/>
              <a:t>Fungsi</a:t>
            </a:r>
            <a:r>
              <a:rPr lang="en-ID" sz="1400" dirty="0"/>
              <a:t> </a:t>
            </a:r>
            <a:r>
              <a:rPr lang="en-ID" sz="1400" dirty="0" err="1"/>
              <a:t>kontrak</a:t>
            </a:r>
            <a:r>
              <a:rPr lang="en-ID" sz="1400" dirty="0"/>
              <a:t> </a:t>
            </a:r>
            <a:r>
              <a:rPr lang="en-ID" sz="1400" dirty="0" err="1"/>
              <a:t>berjangka</a:t>
            </a:r>
            <a:r>
              <a:rPr lang="en-ID" sz="1400" dirty="0"/>
              <a:t> </a:t>
            </a:r>
            <a:r>
              <a:rPr lang="en-ID" sz="1400" dirty="0" err="1"/>
              <a:t>adalah</a:t>
            </a:r>
            <a:r>
              <a:rPr lang="en-ID" sz="1400" dirty="0"/>
              <a:t> </a:t>
            </a:r>
            <a:r>
              <a:rPr lang="en-ID" sz="1400" dirty="0" err="1"/>
              <a:t>dapat</a:t>
            </a:r>
            <a:r>
              <a:rPr lang="en-ID" sz="1400" dirty="0"/>
              <a:t> </a:t>
            </a:r>
            <a:r>
              <a:rPr lang="en-ID" sz="1400" dirty="0" err="1"/>
              <a:t>digunakan</a:t>
            </a:r>
            <a:r>
              <a:rPr lang="en-ID" sz="1400" dirty="0"/>
              <a:t> </a:t>
            </a:r>
            <a:r>
              <a:rPr lang="en-ID" sz="1400" dirty="0" err="1"/>
              <a:t>untuk</a:t>
            </a:r>
            <a:r>
              <a:rPr lang="en-ID" sz="1400" dirty="0"/>
              <a:t> </a:t>
            </a:r>
            <a:r>
              <a:rPr lang="en-ID" sz="1400" dirty="0" err="1"/>
              <a:t>memperoleh</a:t>
            </a:r>
            <a:r>
              <a:rPr lang="en-ID" sz="1400" dirty="0"/>
              <a:t> </a:t>
            </a:r>
            <a:r>
              <a:rPr lang="en-ID" sz="1400" dirty="0" err="1"/>
              <a:t>keuntungan</a:t>
            </a:r>
            <a:r>
              <a:rPr lang="en-ID" sz="1400" dirty="0"/>
              <a:t> </a:t>
            </a:r>
            <a:r>
              <a:rPr lang="en-ID" sz="1400" dirty="0" err="1"/>
              <a:t>jika</a:t>
            </a:r>
            <a:r>
              <a:rPr lang="en-ID" sz="1400" dirty="0"/>
              <a:t> </a:t>
            </a:r>
            <a:r>
              <a:rPr lang="en-ID" sz="1400" dirty="0" err="1"/>
              <a:t>terdapat</a:t>
            </a:r>
            <a:r>
              <a:rPr lang="en-ID" sz="1400" dirty="0"/>
              <a:t> </a:t>
            </a:r>
            <a:r>
              <a:rPr lang="en-ID" sz="1400" dirty="0" err="1"/>
              <a:t>perubahan</a:t>
            </a:r>
            <a:r>
              <a:rPr lang="en-ID" sz="1400" dirty="0"/>
              <a:t> </a:t>
            </a:r>
            <a:r>
              <a:rPr lang="en-ID" sz="1400" dirty="0" err="1"/>
              <a:t>harga</a:t>
            </a:r>
            <a:r>
              <a:rPr lang="en-ID" sz="1400" dirty="0"/>
              <a:t> pada </a:t>
            </a:r>
            <a:r>
              <a:rPr lang="en-ID" sz="1400" dirty="0" err="1"/>
              <a:t>aset</a:t>
            </a:r>
            <a:r>
              <a:rPr lang="en-ID" sz="1400" dirty="0"/>
              <a:t>. </a:t>
            </a:r>
            <a:r>
              <a:rPr lang="en-ID" sz="1400" dirty="0" err="1"/>
              <a:t>Apabila</a:t>
            </a:r>
            <a:r>
              <a:rPr lang="en-ID" sz="1400" dirty="0"/>
              <a:t> investor </a:t>
            </a:r>
            <a:r>
              <a:rPr lang="en-ID" sz="1400" dirty="0" err="1"/>
              <a:t>meyakini</a:t>
            </a:r>
            <a:r>
              <a:rPr lang="en-ID" sz="1400" dirty="0"/>
              <a:t> </a:t>
            </a:r>
            <a:r>
              <a:rPr lang="en-ID" sz="1400" dirty="0" err="1"/>
              <a:t>bahwa</a:t>
            </a:r>
            <a:r>
              <a:rPr lang="en-ID" sz="1400" dirty="0"/>
              <a:t> </a:t>
            </a:r>
            <a:r>
              <a:rPr lang="en-ID" sz="1400" dirty="0" err="1"/>
              <a:t>akan</a:t>
            </a:r>
            <a:r>
              <a:rPr lang="en-ID" sz="1400" dirty="0"/>
              <a:t> </a:t>
            </a:r>
            <a:r>
              <a:rPr lang="en-ID" sz="1400" dirty="0" err="1"/>
              <a:t>ada</a:t>
            </a:r>
            <a:r>
              <a:rPr lang="en-ID" sz="1400" dirty="0"/>
              <a:t> </a:t>
            </a:r>
            <a:r>
              <a:rPr lang="en-ID" sz="1400" dirty="0" err="1"/>
              <a:t>kenaikan</a:t>
            </a:r>
            <a:r>
              <a:rPr lang="en-ID" sz="1400" dirty="0"/>
              <a:t> </a:t>
            </a:r>
            <a:r>
              <a:rPr lang="en-ID" sz="1400" dirty="0" err="1"/>
              <a:t>harga</a:t>
            </a:r>
            <a:r>
              <a:rPr lang="en-ID" sz="1400" dirty="0"/>
              <a:t> pada </a:t>
            </a:r>
            <a:r>
              <a:rPr lang="en-ID" sz="1400" dirty="0" err="1"/>
              <a:t>kontrak</a:t>
            </a:r>
            <a:r>
              <a:rPr lang="en-ID" sz="1400" dirty="0"/>
              <a:t> </a:t>
            </a:r>
            <a:r>
              <a:rPr lang="en-ID" sz="1400" dirty="0" err="1"/>
              <a:t>berjangka</a:t>
            </a:r>
            <a:r>
              <a:rPr lang="en-ID" sz="1400" dirty="0"/>
              <a:t> di masa </a:t>
            </a:r>
            <a:r>
              <a:rPr lang="en-ID" sz="1400" dirty="0" err="1"/>
              <a:t>depan</a:t>
            </a:r>
            <a:r>
              <a:rPr lang="en-ID" sz="1400" dirty="0"/>
              <a:t>, </a:t>
            </a:r>
            <a:r>
              <a:rPr lang="en-ID" sz="1400" dirty="0" err="1"/>
              <a:t>maka</a:t>
            </a:r>
            <a:r>
              <a:rPr lang="en-ID" sz="1400" dirty="0"/>
              <a:t> </a:t>
            </a:r>
            <a:r>
              <a:rPr lang="en-ID" sz="1400" dirty="0" err="1"/>
              <a:t>mereka</a:t>
            </a:r>
            <a:r>
              <a:rPr lang="en-ID" sz="1400" dirty="0"/>
              <a:t> </a:t>
            </a:r>
            <a:r>
              <a:rPr lang="en-ID" sz="1400" dirty="0" err="1"/>
              <a:t>bisa</a:t>
            </a:r>
            <a:r>
              <a:rPr lang="en-ID" sz="1400" dirty="0"/>
              <a:t> </a:t>
            </a:r>
            <a:r>
              <a:rPr lang="en-ID" sz="1400" dirty="0" err="1"/>
              <a:t>melakukan</a:t>
            </a:r>
            <a:r>
              <a:rPr lang="en-ID" sz="1400" dirty="0"/>
              <a:t> long position.</a:t>
            </a:r>
            <a:endParaRPr lang="en-ID" sz="1400" b="1" dirty="0">
              <a:effectLst/>
            </a:endParaRPr>
          </a:p>
          <a:p>
            <a:r>
              <a:rPr lang="en-ID" sz="1400" b="1" dirty="0" err="1">
                <a:effectLst/>
              </a:rPr>
              <a:t>Membantu</a:t>
            </a:r>
            <a:r>
              <a:rPr lang="en-ID" sz="1400" b="1" dirty="0">
                <a:effectLst/>
              </a:rPr>
              <a:t> </a:t>
            </a:r>
            <a:r>
              <a:rPr lang="en-ID" sz="1400" b="1" dirty="0" err="1">
                <a:effectLst/>
              </a:rPr>
              <a:t>Mengelola</a:t>
            </a:r>
            <a:r>
              <a:rPr lang="en-ID" sz="1400" b="1" dirty="0">
                <a:effectLst/>
              </a:rPr>
              <a:t> </a:t>
            </a:r>
            <a:r>
              <a:rPr lang="en-ID" sz="1400" b="1" dirty="0" err="1">
                <a:effectLst/>
              </a:rPr>
              <a:t>Manajemen</a:t>
            </a:r>
            <a:r>
              <a:rPr lang="en-ID" sz="1400" b="1" dirty="0">
                <a:effectLst/>
              </a:rPr>
              <a:t> </a:t>
            </a:r>
            <a:r>
              <a:rPr lang="en-ID" sz="1400" b="1" dirty="0" err="1">
                <a:effectLst/>
              </a:rPr>
              <a:t>Risiko</a:t>
            </a:r>
            <a:r>
              <a:rPr lang="en-ID" sz="1400" b="1" dirty="0">
                <a:effectLst/>
              </a:rPr>
              <a:t> </a:t>
            </a:r>
          </a:p>
          <a:p>
            <a:pPr lvl="1"/>
            <a:r>
              <a:rPr lang="en-ID" sz="1400" dirty="0" err="1"/>
              <a:t>Dengan</a:t>
            </a:r>
            <a:r>
              <a:rPr lang="en-ID" sz="1400" dirty="0"/>
              <a:t> </a:t>
            </a:r>
            <a:r>
              <a:rPr lang="en-ID" sz="1400" dirty="0" err="1"/>
              <a:t>bertransaksi</a:t>
            </a:r>
            <a:r>
              <a:rPr lang="en-ID" sz="1400" dirty="0"/>
              <a:t> </a:t>
            </a:r>
            <a:r>
              <a:rPr lang="en-ID" sz="1400" dirty="0" err="1"/>
              <a:t>kontrak</a:t>
            </a:r>
            <a:r>
              <a:rPr lang="en-ID" sz="1400" dirty="0"/>
              <a:t> </a:t>
            </a:r>
            <a:r>
              <a:rPr lang="en-ID" sz="1400" dirty="0" err="1"/>
              <a:t>berjangka</a:t>
            </a:r>
            <a:r>
              <a:rPr lang="en-ID" sz="1400" dirty="0"/>
              <a:t>, </a:t>
            </a:r>
            <a:r>
              <a:rPr lang="en-ID" sz="1400" dirty="0" err="1"/>
              <a:t>perusahaan</a:t>
            </a:r>
            <a:r>
              <a:rPr lang="en-ID" sz="1400" dirty="0"/>
              <a:t> </a:t>
            </a:r>
            <a:r>
              <a:rPr lang="en-ID" sz="1400" dirty="0" err="1"/>
              <a:t>atau</a:t>
            </a:r>
            <a:r>
              <a:rPr lang="en-ID" sz="1400" dirty="0"/>
              <a:t> investor </a:t>
            </a:r>
            <a:r>
              <a:rPr lang="en-ID" sz="1400" dirty="0" err="1"/>
              <a:t>bisa</a:t>
            </a:r>
            <a:r>
              <a:rPr lang="en-ID" sz="1400" dirty="0"/>
              <a:t> </a:t>
            </a:r>
            <a:r>
              <a:rPr lang="en-ID" sz="1400" dirty="0" err="1"/>
              <a:t>mengelola</a:t>
            </a:r>
            <a:r>
              <a:rPr lang="en-ID" sz="1400" dirty="0"/>
              <a:t> </a:t>
            </a:r>
            <a:r>
              <a:rPr lang="en-ID" sz="1400" dirty="0" err="1"/>
              <a:t>manajemen</a:t>
            </a:r>
            <a:r>
              <a:rPr lang="en-ID" sz="1400" dirty="0"/>
              <a:t> </a:t>
            </a:r>
            <a:r>
              <a:rPr lang="en-ID" sz="1400" dirty="0" err="1"/>
              <a:t>risiko</a:t>
            </a:r>
            <a:r>
              <a:rPr lang="en-ID" sz="1400" dirty="0"/>
              <a:t> </a:t>
            </a:r>
            <a:r>
              <a:rPr lang="en-ID" sz="1400" dirty="0" err="1"/>
              <a:t>mengenai</a:t>
            </a:r>
            <a:r>
              <a:rPr lang="en-ID" sz="1400" dirty="0"/>
              <a:t> naik </a:t>
            </a:r>
            <a:r>
              <a:rPr lang="en-ID" sz="1400" dirty="0" err="1"/>
              <a:t>turunnya</a:t>
            </a:r>
            <a:r>
              <a:rPr lang="en-ID" sz="1400" dirty="0"/>
              <a:t> </a:t>
            </a:r>
            <a:r>
              <a:rPr lang="en-ID" sz="1400" dirty="0" err="1"/>
              <a:t>harga</a:t>
            </a:r>
            <a:r>
              <a:rPr lang="en-ID" sz="1400" dirty="0"/>
              <a:t> </a:t>
            </a:r>
            <a:r>
              <a:rPr lang="en-ID" sz="1400" dirty="0" err="1"/>
              <a:t>aset</a:t>
            </a:r>
            <a:r>
              <a:rPr lang="en-ID" sz="1400" dirty="0"/>
              <a:t>. </a:t>
            </a:r>
            <a:r>
              <a:rPr lang="en-ID" sz="1400" dirty="0" err="1"/>
              <a:t>Sehingga</a:t>
            </a:r>
            <a:r>
              <a:rPr lang="en-ID" sz="1400" dirty="0"/>
              <a:t> </a:t>
            </a:r>
            <a:r>
              <a:rPr lang="en-ID" sz="1400" dirty="0" err="1"/>
              <a:t>dalam</a:t>
            </a:r>
            <a:r>
              <a:rPr lang="en-ID" sz="1400" dirty="0"/>
              <a:t> </a:t>
            </a:r>
            <a:r>
              <a:rPr lang="en-ID" sz="1400" dirty="0" err="1"/>
              <a:t>hal</a:t>
            </a:r>
            <a:r>
              <a:rPr lang="en-ID" sz="1400" dirty="0"/>
              <a:t> </a:t>
            </a:r>
            <a:r>
              <a:rPr lang="en-ID" sz="1400" dirty="0" err="1"/>
              <a:t>ini</a:t>
            </a:r>
            <a:r>
              <a:rPr lang="en-ID" sz="1400" dirty="0"/>
              <a:t>, </a:t>
            </a:r>
            <a:r>
              <a:rPr lang="en-ID" sz="1400" dirty="0" err="1"/>
              <a:t>fungsi</a:t>
            </a:r>
            <a:r>
              <a:rPr lang="en-ID" sz="1400" dirty="0"/>
              <a:t> </a:t>
            </a:r>
            <a:r>
              <a:rPr lang="en-ID" sz="1400" dirty="0" err="1"/>
              <a:t>kontrak</a:t>
            </a:r>
            <a:r>
              <a:rPr lang="en-ID" sz="1400" dirty="0"/>
              <a:t> </a:t>
            </a:r>
            <a:r>
              <a:rPr lang="en-ID" sz="1400" dirty="0" err="1"/>
              <a:t>berjangka</a:t>
            </a:r>
            <a:r>
              <a:rPr lang="en-ID" sz="1400" dirty="0"/>
              <a:t> </a:t>
            </a:r>
            <a:r>
              <a:rPr lang="en-ID" sz="1400" dirty="0" err="1"/>
              <a:t>adalah</a:t>
            </a:r>
            <a:r>
              <a:rPr lang="en-ID" sz="1400" dirty="0"/>
              <a:t> </a:t>
            </a:r>
            <a:r>
              <a:rPr lang="en-ID" sz="1400" dirty="0" err="1"/>
              <a:t>dapat</a:t>
            </a:r>
            <a:r>
              <a:rPr lang="en-ID" sz="1400" dirty="0"/>
              <a:t> </a:t>
            </a:r>
            <a:r>
              <a:rPr lang="en-ID" sz="1400" dirty="0" err="1"/>
              <a:t>mengurangi</a:t>
            </a:r>
            <a:r>
              <a:rPr lang="en-ID" sz="1400" dirty="0"/>
              <a:t> </a:t>
            </a:r>
            <a:r>
              <a:rPr lang="en-ID" sz="1400" dirty="0" err="1"/>
              <a:t>kerugian</a:t>
            </a:r>
            <a:r>
              <a:rPr lang="en-ID" sz="1400" dirty="0"/>
              <a:t> </a:t>
            </a:r>
            <a:r>
              <a:rPr lang="en-ID" sz="1400" dirty="0" err="1"/>
              <a:t>serta</a:t>
            </a:r>
            <a:r>
              <a:rPr lang="en-ID" sz="1400" dirty="0"/>
              <a:t> </a:t>
            </a:r>
            <a:r>
              <a:rPr lang="en-ID" sz="1400" dirty="0" err="1"/>
              <a:t>meningkatkan</a:t>
            </a:r>
            <a:r>
              <a:rPr lang="en-ID" sz="1400" dirty="0"/>
              <a:t> </a:t>
            </a:r>
            <a:r>
              <a:rPr lang="en-ID" sz="1400" dirty="0" err="1"/>
              <a:t>keuntungan</a:t>
            </a:r>
            <a:r>
              <a:rPr lang="en-ID" sz="1400" dirty="0"/>
              <a:t> </a:t>
            </a:r>
            <a:r>
              <a:rPr lang="en-ID" sz="1400" dirty="0" err="1"/>
              <a:t>dari</a:t>
            </a:r>
            <a:r>
              <a:rPr lang="en-ID" sz="1400" dirty="0"/>
              <a:t> </a:t>
            </a:r>
            <a:r>
              <a:rPr lang="en-ID" sz="1400" dirty="0" err="1"/>
              <a:t>risiko</a:t>
            </a:r>
            <a:r>
              <a:rPr lang="en-ID" sz="1400" dirty="0"/>
              <a:t> yang </a:t>
            </a:r>
            <a:r>
              <a:rPr lang="en-ID" sz="1400" dirty="0" err="1"/>
              <a:t>mungkin</a:t>
            </a:r>
            <a:r>
              <a:rPr lang="en-ID" sz="1400" dirty="0"/>
              <a:t> </a:t>
            </a:r>
            <a:r>
              <a:rPr lang="en-ID" sz="1400" dirty="0" err="1"/>
              <a:t>terjadi</a:t>
            </a:r>
            <a:r>
              <a:rPr lang="en-ID" sz="1400" dirty="0"/>
              <a:t>.</a:t>
            </a:r>
          </a:p>
          <a:p>
            <a:pPr lvl="1"/>
            <a:endParaRPr lang="en-ID" sz="1400" b="1" dirty="0">
              <a:effectLst/>
            </a:endParaRPr>
          </a:p>
          <a:p>
            <a:endParaRPr lang="en-ID" sz="1400" dirty="0"/>
          </a:p>
        </p:txBody>
      </p:sp>
    </p:spTree>
    <p:extLst>
      <p:ext uri="{BB962C8B-B14F-4D97-AF65-F5344CB8AC3E}">
        <p14:creationId xmlns:p14="http://schemas.microsoft.com/office/powerpoint/2010/main" val="30618328"/>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BE2E2-A55B-092F-1722-68A682594020}"/>
              </a:ext>
            </a:extLst>
          </p:cNvPr>
          <p:cNvSpPr>
            <a:spLocks noGrp="1"/>
          </p:cNvSpPr>
          <p:nvPr>
            <p:ph type="title"/>
          </p:nvPr>
        </p:nvSpPr>
        <p:spPr>
          <a:xfrm>
            <a:off x="619792" y="224998"/>
            <a:ext cx="7704000" cy="572700"/>
          </a:xfrm>
        </p:spPr>
        <p:txBody>
          <a:bodyPr/>
          <a:lstStyle/>
          <a:p>
            <a:r>
              <a:rPr lang="en-US" dirty="0" err="1"/>
              <a:t>Opsi</a:t>
            </a:r>
            <a:r>
              <a:rPr lang="en-US" dirty="0"/>
              <a:t> Mata Uang</a:t>
            </a:r>
            <a:endParaRPr lang="en-ID" dirty="0"/>
          </a:p>
        </p:txBody>
      </p:sp>
      <p:sp>
        <p:nvSpPr>
          <p:cNvPr id="3" name="Text Placeholder 2">
            <a:extLst>
              <a:ext uri="{FF2B5EF4-FFF2-40B4-BE49-F238E27FC236}">
                <a16:creationId xmlns:a16="http://schemas.microsoft.com/office/drawing/2014/main" id="{8C4878FC-F52C-A3C9-2977-65C59D605B4A}"/>
              </a:ext>
            </a:extLst>
          </p:cNvPr>
          <p:cNvSpPr>
            <a:spLocks noGrp="1"/>
          </p:cNvSpPr>
          <p:nvPr>
            <p:ph type="body" idx="1"/>
          </p:nvPr>
        </p:nvSpPr>
        <p:spPr>
          <a:xfrm>
            <a:off x="0" y="930043"/>
            <a:ext cx="8424000" cy="3614427"/>
          </a:xfrm>
        </p:spPr>
        <p:txBody>
          <a:bodyPr/>
          <a:lstStyle/>
          <a:p>
            <a:pPr algn="just"/>
            <a:r>
              <a:rPr lang="en-ID" sz="1400" dirty="0" err="1">
                <a:latin typeface="Arial Nova" panose="020B0504020202020204" pitchFamily="34" charset="0"/>
              </a:rPr>
              <a:t>Opsi</a:t>
            </a:r>
            <a:r>
              <a:rPr lang="en-ID" sz="1400" dirty="0">
                <a:latin typeface="Arial Nova" panose="020B0504020202020204" pitchFamily="34" charset="0"/>
              </a:rPr>
              <a:t> Mata Uang </a:t>
            </a:r>
            <a:r>
              <a:rPr lang="en-ID" sz="1400" dirty="0" err="1">
                <a:latin typeface="Arial Nova" panose="020B0504020202020204" pitchFamily="34" charset="0"/>
              </a:rPr>
              <a:t>adalah</a:t>
            </a:r>
            <a:r>
              <a:rPr lang="en-ID" sz="1400" dirty="0">
                <a:latin typeface="Arial Nova" panose="020B0504020202020204" pitchFamily="34" charset="0"/>
              </a:rPr>
              <a:t> </a:t>
            </a:r>
            <a:r>
              <a:rPr lang="en-ID" sz="1400" i="1" dirty="0">
                <a:latin typeface="Arial Nova" panose="020B0504020202020204" pitchFamily="34" charset="0"/>
              </a:rPr>
              <a:t>currency option</a:t>
            </a:r>
            <a:r>
              <a:rPr lang="en-ID" sz="1400" dirty="0">
                <a:latin typeface="Arial Nova" panose="020B0504020202020204" pitchFamily="34" charset="0"/>
              </a:rPr>
              <a:t> </a:t>
            </a:r>
            <a:r>
              <a:rPr lang="en-ID" sz="1400" dirty="0" err="1">
                <a:latin typeface="Arial Nova" panose="020B0504020202020204" pitchFamily="34" charset="0"/>
              </a:rPr>
              <a:t>yaitu</a:t>
            </a:r>
            <a:r>
              <a:rPr lang="en-ID" sz="1400" dirty="0">
                <a:latin typeface="Arial Nova" panose="020B0504020202020204" pitchFamily="34" charset="0"/>
              </a:rPr>
              <a:t> </a:t>
            </a:r>
            <a:r>
              <a:rPr lang="en-ID" sz="1400" dirty="0" err="1">
                <a:latin typeface="Arial Nova" panose="020B0504020202020204" pitchFamily="34" charset="0"/>
              </a:rPr>
              <a:t>perjanjian</a:t>
            </a:r>
            <a:r>
              <a:rPr lang="en-ID" sz="1400" dirty="0">
                <a:latin typeface="Arial Nova" panose="020B0504020202020204" pitchFamily="34" charset="0"/>
              </a:rPr>
              <a:t> yang </a:t>
            </a:r>
            <a:r>
              <a:rPr lang="en-ID" sz="1400" dirty="0" err="1">
                <a:latin typeface="Arial Nova" panose="020B0504020202020204" pitchFamily="34" charset="0"/>
              </a:rPr>
              <a:t>memberikan</a:t>
            </a:r>
            <a:r>
              <a:rPr lang="en-ID" sz="1400" dirty="0">
                <a:latin typeface="Arial Nova" panose="020B0504020202020204" pitchFamily="34" charset="0"/>
              </a:rPr>
              <a:t> </a:t>
            </a:r>
            <a:r>
              <a:rPr lang="en-ID" sz="1400" dirty="0" err="1">
                <a:latin typeface="Arial Nova" panose="020B0504020202020204" pitchFamily="34" charset="0"/>
              </a:rPr>
              <a:t>hak</a:t>
            </a:r>
            <a:r>
              <a:rPr lang="en-ID" sz="1400" dirty="0">
                <a:latin typeface="Arial Nova" panose="020B0504020202020204" pitchFamily="34" charset="0"/>
              </a:rPr>
              <a:t> </a:t>
            </a:r>
            <a:r>
              <a:rPr lang="en-ID" sz="1400" dirty="0" err="1">
                <a:latin typeface="Arial Nova" panose="020B0504020202020204" pitchFamily="34" charset="0"/>
              </a:rPr>
              <a:t>opsi</a:t>
            </a:r>
            <a:r>
              <a:rPr lang="en-ID" sz="1400" dirty="0">
                <a:latin typeface="Arial Nova" panose="020B0504020202020204" pitchFamily="34" charset="0"/>
              </a:rPr>
              <a:t> (</a:t>
            </a:r>
            <a:r>
              <a:rPr lang="en-ID" sz="1400" dirty="0" err="1">
                <a:latin typeface="Arial Nova" panose="020B0504020202020204" pitchFamily="34" charset="0"/>
              </a:rPr>
              <a:t>pilihan</a:t>
            </a:r>
            <a:r>
              <a:rPr lang="en-ID" sz="1400" dirty="0">
                <a:latin typeface="Arial Nova" panose="020B0504020202020204" pitchFamily="34" charset="0"/>
              </a:rPr>
              <a:t>) </a:t>
            </a:r>
            <a:r>
              <a:rPr lang="en-ID" sz="1400" dirty="0" err="1">
                <a:latin typeface="Arial Nova" panose="020B0504020202020204" pitchFamily="34" charset="0"/>
              </a:rPr>
              <a:t>kepada</a:t>
            </a:r>
            <a:r>
              <a:rPr lang="en-ID" sz="1400" dirty="0">
                <a:latin typeface="Arial Nova" panose="020B0504020202020204" pitchFamily="34" charset="0"/>
              </a:rPr>
              <a:t> </a:t>
            </a:r>
            <a:r>
              <a:rPr lang="en-ID" sz="1400" dirty="0" err="1">
                <a:latin typeface="Arial Nova" panose="020B0504020202020204" pitchFamily="34" charset="0"/>
              </a:rPr>
              <a:t>pembeli</a:t>
            </a:r>
            <a:r>
              <a:rPr lang="en-ID" sz="1400" dirty="0">
                <a:latin typeface="Arial Nova" panose="020B0504020202020204" pitchFamily="34" charset="0"/>
              </a:rPr>
              <a:t> </a:t>
            </a:r>
            <a:r>
              <a:rPr lang="en-ID" sz="1400" dirty="0" err="1">
                <a:latin typeface="Arial Nova" panose="020B0504020202020204" pitchFamily="34" charset="0"/>
                <a:hlinkClick r:id="rId2"/>
              </a:rPr>
              <a:t>opsi</a:t>
            </a:r>
            <a:r>
              <a:rPr lang="en-ID" sz="1400" dirty="0">
                <a:latin typeface="Arial Nova" panose="020B0504020202020204" pitchFamily="34" charset="0"/>
              </a:rPr>
              <a:t> </a:t>
            </a:r>
            <a:r>
              <a:rPr lang="en-ID" sz="1400" dirty="0" err="1">
                <a:latin typeface="Arial Nova" panose="020B0504020202020204" pitchFamily="34" charset="0"/>
              </a:rPr>
              <a:t>untuk</a:t>
            </a:r>
            <a:r>
              <a:rPr lang="en-ID" sz="1400" dirty="0">
                <a:latin typeface="Arial Nova" panose="020B0504020202020204" pitchFamily="34" charset="0"/>
              </a:rPr>
              <a:t> </a:t>
            </a:r>
            <a:r>
              <a:rPr lang="en-ID" sz="1400" dirty="0" err="1">
                <a:latin typeface="Arial Nova" panose="020B0504020202020204" pitchFamily="34" charset="0"/>
              </a:rPr>
              <a:t>merealisasi</a:t>
            </a:r>
            <a:r>
              <a:rPr lang="en-ID" sz="1400" dirty="0">
                <a:latin typeface="Arial Nova" panose="020B0504020202020204" pitchFamily="34" charset="0"/>
              </a:rPr>
              <a:t> </a:t>
            </a:r>
            <a:r>
              <a:rPr lang="en-ID" sz="1400" dirty="0" err="1">
                <a:latin typeface="Arial Nova" panose="020B0504020202020204" pitchFamily="34" charset="0"/>
                <a:hlinkClick r:id="rId3"/>
              </a:rPr>
              <a:t>kontrak</a:t>
            </a:r>
            <a:r>
              <a:rPr lang="en-ID" sz="1400" dirty="0">
                <a:latin typeface="Arial Nova" panose="020B0504020202020204" pitchFamily="34" charset="0"/>
              </a:rPr>
              <a:t> </a:t>
            </a:r>
            <a:r>
              <a:rPr lang="en-ID" sz="1400" dirty="0" err="1">
                <a:latin typeface="Arial Nova" panose="020B0504020202020204" pitchFamily="34" charset="0"/>
              </a:rPr>
              <a:t>jual</a:t>
            </a:r>
            <a:r>
              <a:rPr lang="en-ID" sz="1400" dirty="0">
                <a:latin typeface="Arial Nova" panose="020B0504020202020204" pitchFamily="34" charset="0"/>
              </a:rPr>
              <a:t> </a:t>
            </a:r>
            <a:r>
              <a:rPr lang="en-ID" sz="1400" dirty="0" err="1">
                <a:latin typeface="Arial Nova" panose="020B0504020202020204" pitchFamily="34" charset="0"/>
              </a:rPr>
              <a:t>beli</a:t>
            </a:r>
            <a:r>
              <a:rPr lang="en-ID" sz="1400" dirty="0">
                <a:latin typeface="Arial Nova" panose="020B0504020202020204" pitchFamily="34" charset="0"/>
              </a:rPr>
              <a:t> </a:t>
            </a:r>
            <a:r>
              <a:rPr lang="en-ID" sz="1400" dirty="0">
                <a:latin typeface="Arial Nova" panose="020B0504020202020204" pitchFamily="34" charset="0"/>
                <a:hlinkClick r:id="rId4"/>
              </a:rPr>
              <a:t>valuta </a:t>
            </a:r>
            <a:r>
              <a:rPr lang="en-ID" sz="1400" dirty="0" err="1">
                <a:latin typeface="Arial Nova" panose="020B0504020202020204" pitchFamily="34" charset="0"/>
                <a:hlinkClick r:id="rId4"/>
              </a:rPr>
              <a:t>asing</a:t>
            </a:r>
            <a:r>
              <a:rPr lang="en-ID" sz="1400" dirty="0">
                <a:latin typeface="Arial Nova" panose="020B0504020202020204" pitchFamily="34" charset="0"/>
              </a:rPr>
              <a:t>, </a:t>
            </a:r>
            <a:r>
              <a:rPr lang="en-ID" sz="1400" dirty="0" err="1">
                <a:latin typeface="Arial Nova" panose="020B0504020202020204" pitchFamily="34" charset="0"/>
              </a:rPr>
              <a:t>tidak</a:t>
            </a:r>
            <a:r>
              <a:rPr lang="en-ID" sz="1400" dirty="0">
                <a:latin typeface="Arial Nova" panose="020B0504020202020204" pitchFamily="34" charset="0"/>
              </a:rPr>
              <a:t> </a:t>
            </a:r>
            <a:r>
              <a:rPr lang="en-ID" sz="1400" dirty="0" err="1">
                <a:latin typeface="Arial Nova" panose="020B0504020202020204" pitchFamily="34" charset="0"/>
              </a:rPr>
              <a:t>diikuti</a:t>
            </a:r>
            <a:r>
              <a:rPr lang="en-ID" sz="1400" dirty="0">
                <a:latin typeface="Arial Nova" panose="020B0504020202020204" pitchFamily="34" charset="0"/>
              </a:rPr>
              <a:t> </a:t>
            </a:r>
            <a:r>
              <a:rPr lang="en-ID" sz="1400" dirty="0" err="1">
                <a:latin typeface="Arial Nova" panose="020B0504020202020204" pitchFamily="34" charset="0"/>
              </a:rPr>
              <a:t>dengan</a:t>
            </a:r>
            <a:r>
              <a:rPr lang="en-ID" sz="1400" dirty="0">
                <a:latin typeface="Arial Nova" panose="020B0504020202020204" pitchFamily="34" charset="0"/>
              </a:rPr>
              <a:t> </a:t>
            </a:r>
            <a:r>
              <a:rPr lang="en-ID" sz="1400" dirty="0" err="1">
                <a:latin typeface="Arial Nova" panose="020B0504020202020204" pitchFamily="34" charset="0"/>
              </a:rPr>
              <a:t>pergerakan</a:t>
            </a:r>
            <a:r>
              <a:rPr lang="en-ID" sz="1400" dirty="0">
                <a:latin typeface="Arial Nova" panose="020B0504020202020204" pitchFamily="34" charset="0"/>
              </a:rPr>
              <a:t> </a:t>
            </a:r>
            <a:r>
              <a:rPr lang="en-ID" sz="1400" dirty="0">
                <a:latin typeface="Arial Nova" panose="020B0504020202020204" pitchFamily="34" charset="0"/>
                <a:hlinkClick r:id="rId5"/>
              </a:rPr>
              <a:t>dana</a:t>
            </a:r>
            <a:r>
              <a:rPr lang="en-ID" sz="1400" dirty="0">
                <a:latin typeface="Arial Nova" panose="020B0504020202020204" pitchFamily="34" charset="0"/>
              </a:rPr>
              <a:t> dan </a:t>
            </a:r>
            <a:r>
              <a:rPr lang="en-ID" sz="1400" dirty="0" err="1">
                <a:latin typeface="Arial Nova" panose="020B0504020202020204" pitchFamily="34" charset="0"/>
              </a:rPr>
              <a:t>dilakukan</a:t>
            </a:r>
            <a:r>
              <a:rPr lang="en-ID" sz="1400" dirty="0">
                <a:latin typeface="Arial Nova" panose="020B0504020202020204" pitchFamily="34" charset="0"/>
              </a:rPr>
              <a:t> pada </a:t>
            </a:r>
            <a:r>
              <a:rPr lang="en-ID" sz="1400" dirty="0" err="1">
                <a:latin typeface="Arial Nova" panose="020B0504020202020204" pitchFamily="34" charset="0"/>
              </a:rPr>
              <a:t>atau</a:t>
            </a:r>
            <a:r>
              <a:rPr lang="en-ID" sz="1400" dirty="0">
                <a:latin typeface="Arial Nova" panose="020B0504020202020204" pitchFamily="34" charset="0"/>
              </a:rPr>
              <a:t> </a:t>
            </a:r>
            <a:r>
              <a:rPr lang="en-ID" sz="1400" dirty="0" err="1">
                <a:latin typeface="Arial Nova" panose="020B0504020202020204" pitchFamily="34" charset="0"/>
              </a:rPr>
              <a:t>sebelum</a:t>
            </a:r>
            <a:r>
              <a:rPr lang="en-ID" sz="1400" dirty="0">
                <a:latin typeface="Arial Nova" panose="020B0504020202020204" pitchFamily="34" charset="0"/>
              </a:rPr>
              <a:t> </a:t>
            </a:r>
            <a:r>
              <a:rPr lang="en-ID" sz="1400" dirty="0" err="1">
                <a:latin typeface="Arial Nova" panose="020B0504020202020204" pitchFamily="34" charset="0"/>
              </a:rPr>
              <a:t>waktu</a:t>
            </a:r>
            <a:r>
              <a:rPr lang="en-ID" sz="1400" dirty="0">
                <a:latin typeface="Arial Nova" panose="020B0504020202020204" pitchFamily="34" charset="0"/>
              </a:rPr>
              <a:t> yang </a:t>
            </a:r>
            <a:r>
              <a:rPr lang="en-ID" sz="1400" dirty="0" err="1">
                <a:latin typeface="Arial Nova" panose="020B0504020202020204" pitchFamily="34" charset="0"/>
              </a:rPr>
              <a:t>ditentukan</a:t>
            </a:r>
            <a:r>
              <a:rPr lang="en-ID" sz="1400" dirty="0">
                <a:latin typeface="Arial Nova" panose="020B0504020202020204" pitchFamily="34" charset="0"/>
              </a:rPr>
              <a:t> </a:t>
            </a:r>
            <a:r>
              <a:rPr lang="en-ID" sz="1400" dirty="0" err="1">
                <a:latin typeface="Arial Nova" panose="020B0504020202020204" pitchFamily="34" charset="0"/>
              </a:rPr>
              <a:t>dalam</a:t>
            </a:r>
            <a:r>
              <a:rPr lang="en-ID" sz="1400" dirty="0">
                <a:latin typeface="Arial Nova" panose="020B0504020202020204" pitchFamily="34" charset="0"/>
              </a:rPr>
              <a:t> </a:t>
            </a:r>
            <a:r>
              <a:rPr lang="en-ID" sz="1400" dirty="0" err="1">
                <a:latin typeface="Arial Nova" panose="020B0504020202020204" pitchFamily="34" charset="0"/>
              </a:rPr>
              <a:t>kontrak</a:t>
            </a:r>
            <a:r>
              <a:rPr lang="en-ID" sz="1400" dirty="0">
                <a:latin typeface="Arial Nova" panose="020B0504020202020204" pitchFamily="34" charset="0"/>
              </a:rPr>
              <a:t>, </a:t>
            </a:r>
            <a:r>
              <a:rPr lang="en-ID" sz="1400" dirty="0" err="1">
                <a:latin typeface="Arial Nova" panose="020B0504020202020204" pitchFamily="34" charset="0"/>
              </a:rPr>
              <a:t>dengan</a:t>
            </a:r>
            <a:r>
              <a:rPr lang="en-ID" sz="1400" dirty="0">
                <a:latin typeface="Arial Nova" panose="020B0504020202020204" pitchFamily="34" charset="0"/>
              </a:rPr>
              <a:t> </a:t>
            </a:r>
            <a:r>
              <a:rPr lang="en-ID" sz="1400" dirty="0" err="1">
                <a:latin typeface="Arial Nova" panose="020B0504020202020204" pitchFamily="34" charset="0"/>
              </a:rPr>
              <a:t>kurs</a:t>
            </a:r>
            <a:r>
              <a:rPr lang="en-ID" sz="1400" dirty="0">
                <a:latin typeface="Arial Nova" panose="020B0504020202020204" pitchFamily="34" charset="0"/>
              </a:rPr>
              <a:t> yang </a:t>
            </a:r>
            <a:r>
              <a:rPr lang="en-ID" sz="1400" dirty="0" err="1">
                <a:latin typeface="Arial Nova" panose="020B0504020202020204" pitchFamily="34" charset="0"/>
              </a:rPr>
              <a:t>terjadi</a:t>
            </a:r>
            <a:r>
              <a:rPr lang="en-ID" sz="1400" dirty="0">
                <a:latin typeface="Arial Nova" panose="020B0504020202020204" pitchFamily="34" charset="0"/>
              </a:rPr>
              <a:t> pada </a:t>
            </a:r>
            <a:r>
              <a:rPr lang="en-ID" sz="1400" dirty="0" err="1">
                <a:latin typeface="Arial Nova" panose="020B0504020202020204" pitchFamily="34" charset="0"/>
              </a:rPr>
              <a:t>saat</a:t>
            </a:r>
            <a:r>
              <a:rPr lang="en-ID" sz="1400" dirty="0">
                <a:latin typeface="Arial Nova" panose="020B0504020202020204" pitchFamily="34" charset="0"/>
              </a:rPr>
              <a:t> </a:t>
            </a:r>
            <a:r>
              <a:rPr lang="en-ID" sz="1400" dirty="0" err="1">
                <a:latin typeface="Arial Nova" panose="020B0504020202020204" pitchFamily="34" charset="0"/>
              </a:rPr>
              <a:t>realisasi</a:t>
            </a:r>
            <a:r>
              <a:rPr lang="en-ID" sz="1400" dirty="0">
                <a:latin typeface="Arial Nova" panose="020B0504020202020204" pitchFamily="34" charset="0"/>
              </a:rPr>
              <a:t> </a:t>
            </a:r>
            <a:r>
              <a:rPr lang="en-ID" sz="1400" dirty="0" err="1">
                <a:latin typeface="Arial Nova" panose="020B0504020202020204" pitchFamily="34" charset="0"/>
              </a:rPr>
              <a:t>tersebut</a:t>
            </a:r>
            <a:r>
              <a:rPr lang="en-ID" sz="1400" dirty="0">
                <a:latin typeface="Arial Nova" panose="020B0504020202020204" pitchFamily="34" charset="0"/>
              </a:rPr>
              <a:t> </a:t>
            </a:r>
            <a:endParaRPr lang="en-US" sz="1400" dirty="0">
              <a:latin typeface="Arial Nova" panose="020B0504020202020204" pitchFamily="34" charset="0"/>
            </a:endParaRPr>
          </a:p>
          <a:p>
            <a:pPr algn="just"/>
            <a:endParaRPr lang="en-US" sz="1600" dirty="0">
              <a:latin typeface="Arial Nova" panose="020B0504020202020204" pitchFamily="34" charset="0"/>
            </a:endParaRPr>
          </a:p>
          <a:p>
            <a:pPr algn="just"/>
            <a:r>
              <a:rPr lang="en-US" sz="1600" dirty="0" err="1">
                <a:latin typeface="Arial Nova" panose="020B0504020202020204" pitchFamily="34" charset="0"/>
              </a:rPr>
              <a:t>Opsi</a:t>
            </a:r>
            <a:r>
              <a:rPr lang="en-US" sz="1600" dirty="0">
                <a:latin typeface="Arial Nova" panose="020B0504020202020204" pitchFamily="34" charset="0"/>
              </a:rPr>
              <a:t> </a:t>
            </a:r>
            <a:r>
              <a:rPr lang="en-US" sz="1600" dirty="0" err="1">
                <a:latin typeface="Arial Nova" panose="020B0504020202020204" pitchFamily="34" charset="0"/>
              </a:rPr>
              <a:t>mata</a:t>
            </a:r>
            <a:r>
              <a:rPr lang="en-US" sz="1600" dirty="0">
                <a:latin typeface="Arial Nova" panose="020B0504020202020204" pitchFamily="34" charset="0"/>
              </a:rPr>
              <a:t> uang </a:t>
            </a:r>
            <a:r>
              <a:rPr lang="en-US" sz="1600" dirty="0" err="1">
                <a:latin typeface="Arial Nova" panose="020B0504020202020204" pitchFamily="34" charset="0"/>
              </a:rPr>
              <a:t>memberi</a:t>
            </a:r>
            <a:r>
              <a:rPr lang="en-US" sz="1600" dirty="0">
                <a:latin typeface="Arial Nova" panose="020B0504020202020204" pitchFamily="34" charset="0"/>
              </a:rPr>
              <a:t> </a:t>
            </a:r>
            <a:r>
              <a:rPr lang="en-US" sz="1600" dirty="0" err="1">
                <a:latin typeface="Arial Nova" panose="020B0504020202020204" pitchFamily="34" charset="0"/>
              </a:rPr>
              <a:t>pemiliknya</a:t>
            </a:r>
            <a:r>
              <a:rPr lang="en-US" sz="1600" dirty="0">
                <a:latin typeface="Arial Nova" panose="020B0504020202020204" pitchFamily="34" charset="0"/>
              </a:rPr>
              <a:t> </a:t>
            </a:r>
            <a:r>
              <a:rPr lang="en-US" sz="1600" dirty="0" err="1">
                <a:latin typeface="Arial Nova" panose="020B0504020202020204" pitchFamily="34" charset="0"/>
              </a:rPr>
              <a:t>hak</a:t>
            </a:r>
            <a:r>
              <a:rPr lang="en-US" sz="1600" dirty="0">
                <a:latin typeface="Arial Nova" panose="020B0504020202020204" pitchFamily="34" charset="0"/>
              </a:rPr>
              <a:t>, </a:t>
            </a:r>
            <a:r>
              <a:rPr lang="en-US" sz="1600" dirty="0" err="1">
                <a:latin typeface="Arial Nova" panose="020B0504020202020204" pitchFamily="34" charset="0"/>
              </a:rPr>
              <a:t>namun</a:t>
            </a:r>
            <a:r>
              <a:rPr lang="en-US" sz="1600" dirty="0">
                <a:latin typeface="Arial Nova" panose="020B0504020202020204" pitchFamily="34" charset="0"/>
              </a:rPr>
              <a:t> </a:t>
            </a:r>
            <a:r>
              <a:rPr lang="en-US" sz="1600" dirty="0" err="1">
                <a:latin typeface="Arial Nova" panose="020B0504020202020204" pitchFamily="34" charset="0"/>
              </a:rPr>
              <a:t>bukan</a:t>
            </a:r>
            <a:r>
              <a:rPr lang="en-US" sz="1600" dirty="0">
                <a:latin typeface="Arial Nova" panose="020B0504020202020204" pitchFamily="34" charset="0"/>
              </a:rPr>
              <a:t> </a:t>
            </a:r>
            <a:r>
              <a:rPr lang="en-US" sz="1600" dirty="0" err="1">
                <a:latin typeface="Arial Nova" panose="020B0504020202020204" pitchFamily="34" charset="0"/>
              </a:rPr>
              <a:t>kewajiban</a:t>
            </a:r>
            <a:r>
              <a:rPr lang="en-US" sz="1600" dirty="0">
                <a:latin typeface="Arial Nova" panose="020B0504020202020204" pitchFamily="34" charset="0"/>
              </a:rPr>
              <a:t> </a:t>
            </a:r>
            <a:r>
              <a:rPr lang="en-US" sz="1600" dirty="0" err="1">
                <a:latin typeface="Arial Nova" panose="020B0504020202020204" pitchFamily="34" charset="0"/>
              </a:rPr>
              <a:t>untuk</a:t>
            </a:r>
            <a:r>
              <a:rPr lang="en-US" sz="1600" dirty="0">
                <a:latin typeface="Arial Nova" panose="020B0504020202020204" pitchFamily="34" charset="0"/>
              </a:rPr>
              <a:t> </a:t>
            </a:r>
            <a:r>
              <a:rPr lang="en-US" sz="1600" dirty="0" err="1">
                <a:latin typeface="Arial Nova" panose="020B0504020202020204" pitchFamily="34" charset="0"/>
              </a:rPr>
              <a:t>membeli</a:t>
            </a:r>
            <a:r>
              <a:rPr lang="en-US" sz="1600" dirty="0">
                <a:latin typeface="Arial Nova" panose="020B0504020202020204" pitchFamily="34" charset="0"/>
              </a:rPr>
              <a:t> (</a:t>
            </a:r>
            <a:r>
              <a:rPr lang="en-US" sz="1600" dirty="0" err="1">
                <a:latin typeface="Arial Nova" panose="020B0504020202020204" pitchFamily="34" charset="0"/>
              </a:rPr>
              <a:t>opsi</a:t>
            </a:r>
            <a:r>
              <a:rPr lang="en-US" sz="1600" dirty="0">
                <a:latin typeface="Arial Nova" panose="020B0504020202020204" pitchFamily="34" charset="0"/>
              </a:rPr>
              <a:t> </a:t>
            </a:r>
            <a:r>
              <a:rPr lang="en-US" sz="1600" dirty="0" err="1">
                <a:latin typeface="Arial Nova" panose="020B0504020202020204" pitchFamily="34" charset="0"/>
              </a:rPr>
              <a:t>beli</a:t>
            </a:r>
            <a:r>
              <a:rPr lang="en-US" sz="1600" dirty="0">
                <a:latin typeface="Arial Nova" panose="020B0504020202020204" pitchFamily="34" charset="0"/>
              </a:rPr>
              <a:t>) </a:t>
            </a:r>
            <a:r>
              <a:rPr lang="en-US" sz="1600" dirty="0" err="1">
                <a:latin typeface="Arial Nova" panose="020B0504020202020204" pitchFamily="34" charset="0"/>
              </a:rPr>
              <a:t>atau</a:t>
            </a:r>
            <a:r>
              <a:rPr lang="en-US" sz="1600" dirty="0">
                <a:latin typeface="Arial Nova" panose="020B0504020202020204" pitchFamily="34" charset="0"/>
              </a:rPr>
              <a:t> </a:t>
            </a:r>
            <a:r>
              <a:rPr lang="en-US" sz="1600" dirty="0" err="1">
                <a:latin typeface="Arial Nova" panose="020B0504020202020204" pitchFamily="34" charset="0"/>
              </a:rPr>
              <a:t>menjual</a:t>
            </a:r>
            <a:r>
              <a:rPr lang="en-US" sz="1600" dirty="0">
                <a:latin typeface="Arial Nova" panose="020B0504020202020204" pitchFamily="34" charset="0"/>
              </a:rPr>
              <a:t> (</a:t>
            </a:r>
            <a:r>
              <a:rPr lang="en-US" sz="1600" dirty="0" err="1">
                <a:latin typeface="Arial Nova" panose="020B0504020202020204" pitchFamily="34" charset="0"/>
              </a:rPr>
              <a:t>opsi</a:t>
            </a:r>
            <a:r>
              <a:rPr lang="en-US" sz="1600" dirty="0">
                <a:latin typeface="Arial Nova" panose="020B0504020202020204" pitchFamily="34" charset="0"/>
              </a:rPr>
              <a:t> </a:t>
            </a:r>
            <a:r>
              <a:rPr lang="en-US" sz="1600" dirty="0" err="1">
                <a:latin typeface="Arial Nova" panose="020B0504020202020204" pitchFamily="34" charset="0"/>
              </a:rPr>
              <a:t>jual</a:t>
            </a:r>
            <a:r>
              <a:rPr lang="en-US" sz="1600" dirty="0">
                <a:latin typeface="Arial Nova" panose="020B0504020202020204" pitchFamily="34" charset="0"/>
              </a:rPr>
              <a:t>) </a:t>
            </a:r>
            <a:r>
              <a:rPr lang="en-US" sz="1600" dirty="0" err="1">
                <a:latin typeface="Arial Nova" panose="020B0504020202020204" pitchFamily="34" charset="0"/>
              </a:rPr>
              <a:t>mata</a:t>
            </a:r>
            <a:r>
              <a:rPr lang="en-US" sz="1600" dirty="0">
                <a:latin typeface="Arial Nova" panose="020B0504020202020204" pitchFamily="34" charset="0"/>
              </a:rPr>
              <a:t> uang yang </a:t>
            </a:r>
            <a:r>
              <a:rPr lang="en-US" sz="1600" dirty="0" err="1">
                <a:latin typeface="Arial Nova" panose="020B0504020202020204" pitchFamily="34" charset="0"/>
              </a:rPr>
              <a:t>dikontrak</a:t>
            </a:r>
            <a:r>
              <a:rPr lang="en-US" sz="1600" dirty="0">
                <a:latin typeface="Arial Nova" panose="020B0504020202020204" pitchFamily="34" charset="0"/>
              </a:rPr>
              <a:t>.</a:t>
            </a:r>
          </a:p>
          <a:p>
            <a:pPr marL="152400" indent="0" algn="just">
              <a:buNone/>
            </a:pPr>
            <a:r>
              <a:rPr lang="en-US" sz="1600" dirty="0">
                <a:latin typeface="Arial Nova" panose="020B0504020202020204" pitchFamily="34" charset="0"/>
              </a:rPr>
              <a:t> </a:t>
            </a:r>
          </a:p>
          <a:p>
            <a:pPr algn="just"/>
            <a:r>
              <a:rPr lang="en-US" sz="1600" dirty="0" err="1">
                <a:latin typeface="Arial Nova" panose="020B0504020202020204" pitchFamily="34" charset="0"/>
              </a:rPr>
              <a:t>Kontrak</a:t>
            </a:r>
            <a:r>
              <a:rPr lang="en-US" sz="1600" dirty="0">
                <a:latin typeface="Arial Nova" panose="020B0504020202020204" pitchFamily="34" charset="0"/>
              </a:rPr>
              <a:t> </a:t>
            </a:r>
            <a:r>
              <a:rPr lang="en-US" sz="1600" dirty="0" err="1">
                <a:latin typeface="Arial Nova" panose="020B0504020202020204" pitchFamily="34" charset="0"/>
              </a:rPr>
              <a:t>opsi</a:t>
            </a:r>
            <a:r>
              <a:rPr lang="en-US" sz="1600" dirty="0">
                <a:latin typeface="Arial Nova" panose="020B0504020202020204" pitchFamily="34" charset="0"/>
              </a:rPr>
              <a:t> </a:t>
            </a:r>
            <a:r>
              <a:rPr lang="en-US" sz="1600" dirty="0" err="1">
                <a:latin typeface="Arial Nova" panose="020B0504020202020204" pitchFamily="34" charset="0"/>
              </a:rPr>
              <a:t>dijual</a:t>
            </a:r>
            <a:r>
              <a:rPr lang="en-US" sz="1600" dirty="0">
                <a:latin typeface="Arial Nova" panose="020B0504020202020204" pitchFamily="34" charset="0"/>
              </a:rPr>
              <a:t> </a:t>
            </a:r>
            <a:r>
              <a:rPr lang="en-US" sz="1600" dirty="0" err="1">
                <a:latin typeface="Arial Nova" panose="020B0504020202020204" pitchFamily="34" charset="0"/>
              </a:rPr>
              <a:t>baik</a:t>
            </a:r>
            <a:r>
              <a:rPr lang="en-US" sz="1600" dirty="0">
                <a:latin typeface="Arial Nova" panose="020B0504020202020204" pitchFamily="34" charset="0"/>
              </a:rPr>
              <a:t> di bursa </a:t>
            </a:r>
            <a:r>
              <a:rPr lang="en-US" sz="1600" dirty="0" err="1">
                <a:latin typeface="Arial Nova" panose="020B0504020202020204" pitchFamily="34" charset="0"/>
              </a:rPr>
              <a:t>terorganisir</a:t>
            </a:r>
            <a:r>
              <a:rPr lang="en-US" sz="1600" dirty="0">
                <a:latin typeface="Arial Nova" panose="020B0504020202020204" pitchFamily="34" charset="0"/>
              </a:rPr>
              <a:t> </a:t>
            </a:r>
            <a:r>
              <a:rPr lang="en-US" sz="1600" dirty="0" err="1">
                <a:latin typeface="Arial Nova" panose="020B0504020202020204" pitchFamily="34" charset="0"/>
              </a:rPr>
              <a:t>maupun</a:t>
            </a:r>
            <a:r>
              <a:rPr lang="en-US" sz="1600" dirty="0">
                <a:latin typeface="Arial Nova" panose="020B0504020202020204" pitchFamily="34" charset="0"/>
              </a:rPr>
              <a:t> di pasar over the counter (OTC). </a:t>
            </a:r>
            <a:r>
              <a:rPr lang="en-US" sz="1600" dirty="0" err="1">
                <a:latin typeface="Arial Nova" panose="020B0504020202020204" pitchFamily="34" charset="0"/>
              </a:rPr>
              <a:t>Seperti</a:t>
            </a:r>
            <a:r>
              <a:rPr lang="en-US" sz="1600" dirty="0">
                <a:latin typeface="Arial Nova" panose="020B0504020202020204" pitchFamily="34" charset="0"/>
              </a:rPr>
              <a:t> </a:t>
            </a:r>
            <a:r>
              <a:rPr lang="en-US" sz="1600" dirty="0" err="1">
                <a:latin typeface="Arial Nova" panose="020B0504020202020204" pitchFamily="34" charset="0"/>
              </a:rPr>
              <a:t>kontrak</a:t>
            </a:r>
            <a:r>
              <a:rPr lang="en-US" sz="1600" dirty="0">
                <a:latin typeface="Arial Nova" panose="020B0504020202020204" pitchFamily="34" charset="0"/>
              </a:rPr>
              <a:t> </a:t>
            </a:r>
            <a:r>
              <a:rPr lang="en-US" sz="1600" dirty="0" err="1">
                <a:latin typeface="Arial Nova" panose="020B0504020202020204" pitchFamily="34" charset="0"/>
              </a:rPr>
              <a:t>berjangka</a:t>
            </a:r>
            <a:r>
              <a:rPr lang="en-US" sz="1600" dirty="0">
                <a:latin typeface="Arial Nova" panose="020B0504020202020204" pitchFamily="34" charset="0"/>
              </a:rPr>
              <a:t>. </a:t>
            </a:r>
            <a:r>
              <a:rPr lang="en-US" sz="1600" dirty="0" err="1">
                <a:latin typeface="Arial Nova" panose="020B0504020202020204" pitchFamily="34" charset="0"/>
              </a:rPr>
              <a:t>Opsi</a:t>
            </a:r>
            <a:r>
              <a:rPr lang="en-US" sz="1600" dirty="0">
                <a:latin typeface="Arial Nova" panose="020B0504020202020204" pitchFamily="34" charset="0"/>
              </a:rPr>
              <a:t> OTC </a:t>
            </a:r>
            <a:r>
              <a:rPr lang="en-US" sz="1600" dirty="0" err="1">
                <a:latin typeface="Arial Nova" panose="020B0504020202020204" pitchFamily="34" charset="0"/>
              </a:rPr>
              <a:t>merupakan</a:t>
            </a:r>
            <a:r>
              <a:rPr lang="en-US" sz="1600" dirty="0">
                <a:latin typeface="Arial Nova" panose="020B0504020202020204" pitchFamily="34" charset="0"/>
              </a:rPr>
              <a:t> </a:t>
            </a:r>
            <a:r>
              <a:rPr lang="en-US" sz="1600" dirty="0" err="1">
                <a:latin typeface="Arial Nova" panose="020B0504020202020204" pitchFamily="34" charset="0"/>
              </a:rPr>
              <a:t>kontrak</a:t>
            </a:r>
            <a:r>
              <a:rPr lang="en-US" sz="1600" dirty="0">
                <a:latin typeface="Arial Nova" panose="020B0504020202020204" pitchFamily="34" charset="0"/>
              </a:rPr>
              <a:t> yang </a:t>
            </a:r>
            <a:r>
              <a:rPr lang="en-US" sz="1600" dirty="0" err="1">
                <a:latin typeface="Arial Nova" panose="020B0504020202020204" pitchFamily="34" charset="0"/>
              </a:rPr>
              <a:t>spesifikasinya</a:t>
            </a:r>
            <a:r>
              <a:rPr lang="en-US" sz="1600" dirty="0">
                <a:latin typeface="Arial Nova" panose="020B0504020202020204" pitchFamily="34" charset="0"/>
              </a:rPr>
              <a:t> </a:t>
            </a:r>
            <a:r>
              <a:rPr lang="en-US" sz="1600" dirty="0" err="1">
                <a:latin typeface="Arial Nova" panose="020B0504020202020204" pitchFamily="34" charset="0"/>
              </a:rPr>
              <a:t>bersifat</a:t>
            </a:r>
            <a:r>
              <a:rPr lang="en-US" sz="1600" dirty="0">
                <a:latin typeface="Arial Nova" panose="020B0504020202020204" pitchFamily="34" charset="0"/>
              </a:rPr>
              <a:t> </a:t>
            </a:r>
            <a:r>
              <a:rPr lang="en-US" sz="1600" dirty="0" err="1">
                <a:latin typeface="Arial Nova" panose="020B0504020202020204" pitchFamily="34" charset="0"/>
              </a:rPr>
              <a:t>umum</a:t>
            </a:r>
            <a:r>
              <a:rPr lang="en-US" sz="1600" dirty="0">
                <a:latin typeface="Arial Nova" panose="020B0504020202020204" pitchFamily="34" charset="0"/>
              </a:rPr>
              <a:t> </a:t>
            </a:r>
            <a:r>
              <a:rPr lang="en-US" sz="1600" dirty="0" err="1">
                <a:latin typeface="Arial Nova" panose="020B0504020202020204" pitchFamily="34" charset="0"/>
              </a:rPr>
              <a:t>dapat</a:t>
            </a:r>
            <a:r>
              <a:rPr lang="en-US" sz="1600" dirty="0">
                <a:latin typeface="Arial Nova" panose="020B0504020202020204" pitchFamily="34" charset="0"/>
              </a:rPr>
              <a:t> </a:t>
            </a:r>
            <a:r>
              <a:rPr lang="en-US" sz="1600" dirty="0" err="1">
                <a:latin typeface="Arial Nova" panose="020B0504020202020204" pitchFamily="34" charset="0"/>
              </a:rPr>
              <a:t>dinegoisasikan</a:t>
            </a:r>
            <a:r>
              <a:rPr lang="en-US" sz="1600" dirty="0">
                <a:latin typeface="Arial Nova" panose="020B0504020202020204" pitchFamily="34" charset="0"/>
              </a:rPr>
              <a:t> </a:t>
            </a:r>
            <a:r>
              <a:rPr lang="en-US" sz="1600" dirty="0" err="1">
                <a:latin typeface="Arial Nova" panose="020B0504020202020204" pitchFamily="34" charset="0"/>
              </a:rPr>
              <a:t>menyenai</a:t>
            </a:r>
            <a:r>
              <a:rPr lang="en-US" sz="1600" dirty="0">
                <a:latin typeface="Arial Nova" panose="020B0504020202020204" pitchFamily="34" charset="0"/>
              </a:rPr>
              <a:t> </a:t>
            </a:r>
            <a:r>
              <a:rPr lang="en-US" sz="1600" dirty="0" err="1">
                <a:latin typeface="Arial Nova" panose="020B0504020202020204" pitchFamily="34" charset="0"/>
              </a:rPr>
              <a:t>syarat</a:t>
            </a:r>
            <a:r>
              <a:rPr lang="en-US" sz="1600" dirty="0">
                <a:latin typeface="Arial Nova" panose="020B0504020202020204" pitchFamily="34" charset="0"/>
              </a:rPr>
              <a:t> dan </a:t>
            </a:r>
            <a:r>
              <a:rPr lang="en-US" sz="1600" dirty="0" err="1">
                <a:latin typeface="Arial Nova" panose="020B0504020202020204" pitchFamily="34" charset="0"/>
              </a:rPr>
              <a:t>ketentuan</a:t>
            </a:r>
            <a:r>
              <a:rPr lang="en-US" sz="1600" dirty="0">
                <a:latin typeface="Arial Nova" panose="020B0504020202020204" pitchFamily="34" charset="0"/>
              </a:rPr>
              <a:t> </a:t>
            </a:r>
            <a:r>
              <a:rPr lang="en-US" sz="1600" dirty="0" err="1">
                <a:latin typeface="Arial Nova" panose="020B0504020202020204" pitchFamily="34" charset="0"/>
              </a:rPr>
              <a:t>antara</a:t>
            </a:r>
            <a:r>
              <a:rPr lang="en-US" sz="1600" dirty="0">
                <a:latin typeface="Arial Nova" panose="020B0504020202020204" pitchFamily="34" charset="0"/>
              </a:rPr>
              <a:t> bank </a:t>
            </a:r>
            <a:r>
              <a:rPr lang="en-US" sz="1600" dirty="0" err="1">
                <a:latin typeface="Arial Nova" panose="020B0504020202020204" pitchFamily="34" charset="0"/>
              </a:rPr>
              <a:t>dengan</a:t>
            </a:r>
            <a:r>
              <a:rPr lang="en-US" sz="1600" dirty="0">
                <a:latin typeface="Arial Nova" panose="020B0504020202020204" pitchFamily="34" charset="0"/>
              </a:rPr>
              <a:t> </a:t>
            </a:r>
            <a:r>
              <a:rPr lang="en-US" sz="1600" dirty="0" err="1">
                <a:latin typeface="Arial Nova" panose="020B0504020202020204" pitchFamily="34" charset="0"/>
              </a:rPr>
              <a:t>nasabah</a:t>
            </a:r>
            <a:r>
              <a:rPr lang="en-US" sz="1600" dirty="0">
                <a:latin typeface="Arial Nova" panose="020B0504020202020204" pitchFamily="34" charset="0"/>
              </a:rPr>
              <a:t>. </a:t>
            </a:r>
          </a:p>
          <a:p>
            <a:pPr algn="just"/>
            <a:endParaRPr lang="en-US" sz="1600" dirty="0">
              <a:latin typeface="Arial Nova" panose="020B0504020202020204" pitchFamily="34" charset="0"/>
            </a:endParaRPr>
          </a:p>
          <a:p>
            <a:pPr algn="just"/>
            <a:r>
              <a:rPr lang="en-US" sz="1600" dirty="0" err="1">
                <a:latin typeface="Arial Nova" panose="020B0504020202020204" pitchFamily="34" charset="0"/>
              </a:rPr>
              <a:t>Opsi</a:t>
            </a:r>
            <a:r>
              <a:rPr lang="en-US" sz="1600" dirty="0">
                <a:latin typeface="Arial Nova" panose="020B0504020202020204" pitchFamily="34" charset="0"/>
              </a:rPr>
              <a:t> </a:t>
            </a:r>
            <a:r>
              <a:rPr lang="en-US" sz="1600" dirty="0" err="1">
                <a:latin typeface="Arial Nova" panose="020B0504020202020204" pitchFamily="34" charset="0"/>
              </a:rPr>
              <a:t>gaya</a:t>
            </a:r>
            <a:r>
              <a:rPr lang="en-US" sz="1600" dirty="0">
                <a:latin typeface="Arial Nova" panose="020B0504020202020204" pitchFamily="34" charset="0"/>
              </a:rPr>
              <a:t> Amerika </a:t>
            </a:r>
            <a:r>
              <a:rPr lang="en-US" sz="1600" dirty="0" err="1">
                <a:latin typeface="Arial Nova" panose="020B0504020202020204" pitchFamily="34" charset="0"/>
              </a:rPr>
              <a:t>dapat</a:t>
            </a:r>
            <a:r>
              <a:rPr lang="en-US" sz="1600" dirty="0">
                <a:latin typeface="Arial Nova" panose="020B0504020202020204" pitchFamily="34" charset="0"/>
              </a:rPr>
              <a:t> </a:t>
            </a:r>
            <a:r>
              <a:rPr lang="en-US" sz="1600" dirty="0" err="1">
                <a:latin typeface="Arial Nova" panose="020B0504020202020204" pitchFamily="34" charset="0"/>
              </a:rPr>
              <a:t>dilaksanakan</a:t>
            </a:r>
            <a:r>
              <a:rPr lang="en-US" sz="1600" dirty="0">
                <a:latin typeface="Arial Nova" panose="020B0504020202020204" pitchFamily="34" charset="0"/>
              </a:rPr>
              <a:t> </a:t>
            </a:r>
            <a:r>
              <a:rPr lang="en-US" sz="1600" dirty="0" err="1">
                <a:latin typeface="Arial Nova" panose="020B0504020202020204" pitchFamily="34" charset="0"/>
              </a:rPr>
              <a:t>kapan</a:t>
            </a:r>
            <a:r>
              <a:rPr lang="en-US" sz="1600" dirty="0">
                <a:latin typeface="Arial Nova" panose="020B0504020202020204" pitchFamily="34" charset="0"/>
              </a:rPr>
              <a:t> </a:t>
            </a:r>
            <a:r>
              <a:rPr lang="en-US" sz="1600" dirty="0" err="1">
                <a:latin typeface="Arial Nova" panose="020B0504020202020204" pitchFamily="34" charset="0"/>
              </a:rPr>
              <a:t>saja</a:t>
            </a:r>
            <a:r>
              <a:rPr lang="en-US" sz="1600" dirty="0">
                <a:latin typeface="Arial Nova" panose="020B0504020202020204" pitchFamily="34" charset="0"/>
              </a:rPr>
              <a:t> </a:t>
            </a:r>
            <a:r>
              <a:rPr lang="en-US" sz="1600" dirty="0" err="1">
                <a:latin typeface="Arial Nova" panose="020B0504020202020204" pitchFamily="34" charset="0"/>
              </a:rPr>
              <a:t>hingga</a:t>
            </a:r>
            <a:r>
              <a:rPr lang="en-US" sz="1600" dirty="0">
                <a:latin typeface="Arial Nova" panose="020B0504020202020204" pitchFamily="34" charset="0"/>
              </a:rPr>
              <a:t> </a:t>
            </a:r>
            <a:r>
              <a:rPr lang="en-US" sz="1600" dirty="0" err="1">
                <a:latin typeface="Arial Nova" panose="020B0504020202020204" pitchFamily="34" charset="0"/>
              </a:rPr>
              <a:t>tanggal</a:t>
            </a:r>
            <a:r>
              <a:rPr lang="en-US" sz="1600" dirty="0">
                <a:latin typeface="Arial Nova" panose="020B0504020202020204" pitchFamily="34" charset="0"/>
              </a:rPr>
              <a:t> </a:t>
            </a:r>
            <a:r>
              <a:rPr lang="en-US" sz="1600" dirty="0" err="1">
                <a:latin typeface="Arial Nova" panose="020B0504020202020204" pitchFamily="34" charset="0"/>
              </a:rPr>
              <a:t>kadaluarsa</a:t>
            </a:r>
            <a:r>
              <a:rPr lang="en-US" sz="1600" dirty="0">
                <a:latin typeface="Arial Nova" panose="020B0504020202020204" pitchFamily="34" charset="0"/>
              </a:rPr>
              <a:t>. </a:t>
            </a:r>
            <a:r>
              <a:rPr lang="en-US" sz="1600" dirty="0" err="1">
                <a:latin typeface="Arial Nova" panose="020B0504020202020204" pitchFamily="34" charset="0"/>
              </a:rPr>
              <a:t>Opsi</a:t>
            </a:r>
            <a:r>
              <a:rPr lang="en-US" sz="1600" dirty="0">
                <a:latin typeface="Arial Nova" panose="020B0504020202020204" pitchFamily="34" charset="0"/>
              </a:rPr>
              <a:t> </a:t>
            </a:r>
            <a:r>
              <a:rPr lang="en-US" sz="1600" dirty="0" err="1">
                <a:latin typeface="Arial Nova" panose="020B0504020202020204" pitchFamily="34" charset="0"/>
              </a:rPr>
              <a:t>gaya</a:t>
            </a:r>
            <a:r>
              <a:rPr lang="en-US" sz="1600" dirty="0">
                <a:latin typeface="Arial Nova" panose="020B0504020202020204" pitchFamily="34" charset="0"/>
              </a:rPr>
              <a:t> </a:t>
            </a:r>
            <a:r>
              <a:rPr lang="en-US" sz="1600" dirty="0" err="1">
                <a:latin typeface="Arial Nova" panose="020B0504020202020204" pitchFamily="34" charset="0"/>
              </a:rPr>
              <a:t>Eropa</a:t>
            </a:r>
            <a:r>
              <a:rPr lang="en-US" sz="1600" dirty="0">
                <a:latin typeface="Arial Nova" panose="020B0504020202020204" pitchFamily="34" charset="0"/>
              </a:rPr>
              <a:t> </a:t>
            </a:r>
            <a:r>
              <a:rPr lang="en-US" sz="1600" dirty="0" err="1">
                <a:latin typeface="Arial Nova" panose="020B0504020202020204" pitchFamily="34" charset="0"/>
              </a:rPr>
              <a:t>hanya</a:t>
            </a:r>
            <a:r>
              <a:rPr lang="en-US" sz="1600" dirty="0">
                <a:latin typeface="Arial Nova" panose="020B0504020202020204" pitchFamily="34" charset="0"/>
              </a:rPr>
              <a:t> </a:t>
            </a:r>
            <a:r>
              <a:rPr lang="en-US" sz="1600" dirty="0" err="1">
                <a:latin typeface="Arial Nova" panose="020B0504020202020204" pitchFamily="34" charset="0"/>
              </a:rPr>
              <a:t>dapat</a:t>
            </a:r>
            <a:r>
              <a:rPr lang="en-US" sz="1600" dirty="0">
                <a:latin typeface="Arial Nova" panose="020B0504020202020204" pitchFamily="34" charset="0"/>
              </a:rPr>
              <a:t> </a:t>
            </a:r>
            <a:r>
              <a:rPr lang="en-US" sz="1600" dirty="0" err="1">
                <a:latin typeface="Arial Nova" panose="020B0504020202020204" pitchFamily="34" charset="0"/>
              </a:rPr>
              <a:t>dieksekusi</a:t>
            </a:r>
            <a:r>
              <a:rPr lang="en-US" sz="1600" dirty="0">
                <a:latin typeface="Arial Nova" panose="020B0504020202020204" pitchFamily="34" charset="0"/>
              </a:rPr>
              <a:t> pada </a:t>
            </a:r>
            <a:r>
              <a:rPr lang="en-US" sz="1600" dirty="0" err="1">
                <a:latin typeface="Arial Nova" panose="020B0504020202020204" pitchFamily="34" charset="0"/>
              </a:rPr>
              <a:t>saat</a:t>
            </a:r>
            <a:r>
              <a:rPr lang="en-US" sz="1600" dirty="0">
                <a:latin typeface="Arial Nova" panose="020B0504020202020204" pitchFamily="34" charset="0"/>
              </a:rPr>
              <a:t> </a:t>
            </a:r>
            <a:r>
              <a:rPr lang="en-US" sz="1600" dirty="0" err="1">
                <a:latin typeface="Arial Nova" panose="020B0504020202020204" pitchFamily="34" charset="0"/>
              </a:rPr>
              <a:t>jatuh</a:t>
            </a:r>
            <a:r>
              <a:rPr lang="en-US" sz="1600" dirty="0">
                <a:latin typeface="Arial Nova" panose="020B0504020202020204" pitchFamily="34" charset="0"/>
              </a:rPr>
              <a:t> tempo.</a:t>
            </a:r>
            <a:endParaRPr lang="en-ID" sz="1600" dirty="0">
              <a:latin typeface="Arial Nova" panose="020B0504020202020204" pitchFamily="34" charset="0"/>
            </a:endParaRPr>
          </a:p>
        </p:txBody>
      </p:sp>
    </p:spTree>
    <p:extLst>
      <p:ext uri="{BB962C8B-B14F-4D97-AF65-F5344CB8AC3E}">
        <p14:creationId xmlns:p14="http://schemas.microsoft.com/office/powerpoint/2010/main" val="14108002"/>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D8873F-8855-E4D4-2A62-46F064F41AB3}"/>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20894" y="0"/>
            <a:ext cx="4451106" cy="5143500"/>
          </a:xfrm>
          <a:prstGeom prst="rect">
            <a:avLst/>
          </a:prstGeom>
        </p:spPr>
      </p:pic>
      <p:pic>
        <p:nvPicPr>
          <p:cNvPr id="7" name="Picture 6">
            <a:extLst>
              <a:ext uri="{FF2B5EF4-FFF2-40B4-BE49-F238E27FC236}">
                <a16:creationId xmlns:a16="http://schemas.microsoft.com/office/drawing/2014/main" id="{8570D5BA-BD09-1217-8BFF-39A7910A66B1}"/>
              </a:ext>
            </a:extLst>
          </p:cNvPr>
          <p:cNvPicPr>
            <a:picLocks noChangeAspect="1"/>
          </p:cNvPicPr>
          <p:nvPr/>
        </p:nvPicPr>
        <p:blipFill>
          <a:blip r:embed="rId3"/>
          <a:stretch>
            <a:fillRect/>
          </a:stretch>
        </p:blipFill>
        <p:spPr>
          <a:xfrm>
            <a:off x="4448966" y="764087"/>
            <a:ext cx="4574140" cy="4091314"/>
          </a:xfrm>
          <a:prstGeom prst="rect">
            <a:avLst/>
          </a:prstGeom>
        </p:spPr>
      </p:pic>
    </p:spTree>
    <p:extLst>
      <p:ext uri="{BB962C8B-B14F-4D97-AF65-F5344CB8AC3E}">
        <p14:creationId xmlns:p14="http://schemas.microsoft.com/office/powerpoint/2010/main" val="2327774683"/>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2"/>
        <p:cNvGrpSpPr/>
        <p:nvPr/>
      </p:nvGrpSpPr>
      <p:grpSpPr>
        <a:xfrm>
          <a:off x="0" y="0"/>
          <a:ext cx="0" cy="0"/>
          <a:chOff x="0" y="0"/>
          <a:chExt cx="0" cy="0"/>
        </a:xfrm>
      </p:grpSpPr>
      <p:sp>
        <p:nvSpPr>
          <p:cNvPr id="1693" name="Google Shape;1693;p47"/>
          <p:cNvSpPr txBox="1">
            <a:spLocks noGrp="1"/>
          </p:cNvSpPr>
          <p:nvPr>
            <p:ph type="title"/>
          </p:nvPr>
        </p:nvSpPr>
        <p:spPr>
          <a:xfrm>
            <a:off x="2496150" y="1816932"/>
            <a:ext cx="4448100" cy="105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Thanks!</a:t>
            </a:r>
            <a:endParaRPr dirty="0"/>
          </a:p>
        </p:txBody>
      </p:sp>
      <p:sp>
        <p:nvSpPr>
          <p:cNvPr id="1695" name="Google Shape;1695;p47"/>
          <p:cNvSpPr txBox="1"/>
          <p:nvPr/>
        </p:nvSpPr>
        <p:spPr>
          <a:xfrm>
            <a:off x="2496150" y="4343600"/>
            <a:ext cx="4151700" cy="2604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b="1">
                <a:solidFill>
                  <a:schemeClr val="dk1"/>
                </a:solidFill>
                <a:latin typeface="Maven Pro"/>
                <a:ea typeface="Maven Pro"/>
                <a:cs typeface="Maven Pro"/>
                <a:sym typeface="Maven Pro"/>
              </a:rPr>
              <a:t>Please keep this slide for attribution</a:t>
            </a:r>
            <a:endParaRPr sz="1000" b="1">
              <a:solidFill>
                <a:schemeClr val="dk1"/>
              </a:solidFill>
              <a:latin typeface="Maven Pro"/>
              <a:ea typeface="Maven Pro"/>
              <a:cs typeface="Maven Pro"/>
              <a:sym typeface="Maven Pro"/>
            </a:endParaRP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8EB54-3D43-02B3-0578-B9A677CF9CA6}"/>
              </a:ext>
            </a:extLst>
          </p:cNvPr>
          <p:cNvSpPr>
            <a:spLocks noGrp="1"/>
          </p:cNvSpPr>
          <p:nvPr>
            <p:ph type="title"/>
          </p:nvPr>
        </p:nvSpPr>
        <p:spPr>
          <a:xfrm>
            <a:off x="1444977" y="817106"/>
            <a:ext cx="6908800" cy="3668889"/>
          </a:xfrm>
        </p:spPr>
        <p:txBody>
          <a:bodyPr/>
          <a:lstStyle/>
          <a:p>
            <a:pPr algn="r"/>
            <a:r>
              <a:rPr lang="en-ID" sz="1800" b="0" i="0" u="none" strike="noStrike" baseline="0" dirty="0">
                <a:solidFill>
                  <a:srgbClr val="231F20"/>
                </a:solidFill>
                <a:latin typeface="Arial Nova" panose="020B0504020202020204" pitchFamily="34" charset="0"/>
              </a:rPr>
              <a:t>Orang-orang </a:t>
            </a:r>
            <a:r>
              <a:rPr lang="en-ID" sz="1800" b="0" i="0" u="none" strike="noStrike" baseline="0" dirty="0" err="1">
                <a:solidFill>
                  <a:srgbClr val="231F20"/>
                </a:solidFill>
                <a:latin typeface="Arial Nova" panose="020B0504020202020204" pitchFamily="34" charset="0"/>
              </a:rPr>
              <a:t>Spanyol</a:t>
            </a:r>
            <a:r>
              <a:rPr lang="en-ID" sz="1800" b="0" i="0" u="none" strike="noStrike" baseline="0" dirty="0">
                <a:solidFill>
                  <a:srgbClr val="231F20"/>
                </a:solidFill>
                <a:latin typeface="Arial Nova" panose="020B0504020202020204" pitchFamily="34" charset="0"/>
              </a:rPr>
              <a:t> yang </a:t>
            </a:r>
            <a:r>
              <a:rPr lang="en-ID" sz="1800" b="0" i="0" u="none" strike="noStrike" baseline="0" dirty="0" err="1">
                <a:solidFill>
                  <a:srgbClr val="231F20"/>
                </a:solidFill>
                <a:latin typeface="Arial Nova" panose="020B0504020202020204" pitchFamily="34" charset="0"/>
              </a:rPr>
              <a:t>datang</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ke</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Hindia</a:t>
            </a:r>
            <a:r>
              <a:rPr lang="en-ID" sz="1800" b="0" i="0" u="none" strike="noStrike" baseline="0" dirty="0">
                <a:solidFill>
                  <a:srgbClr val="231F20"/>
                </a:solidFill>
                <a:latin typeface="Arial Nova" panose="020B0504020202020204" pitchFamily="34" charset="0"/>
              </a:rPr>
              <a:t> Barat</a:t>
            </a:r>
            <a:br>
              <a:rPr lang="en-ID" sz="1800" b="0" i="0" u="none" strike="noStrike" baseline="0" dirty="0">
                <a:solidFill>
                  <a:srgbClr val="231F20"/>
                </a:solidFill>
                <a:latin typeface="Arial Nova" panose="020B0504020202020204" pitchFamily="34" charset="0"/>
              </a:rPr>
            </a:br>
            <a:r>
              <a:rPr lang="en-ID" sz="1800" b="0" i="0" u="none" strike="noStrike" baseline="0" dirty="0" err="1">
                <a:solidFill>
                  <a:srgbClr val="231F20"/>
                </a:solidFill>
                <a:latin typeface="Arial Nova" panose="020B0504020202020204" pitchFamily="34" charset="0"/>
              </a:rPr>
              <a:t>memiliki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banyak</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barang</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dagangan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dari</a:t>
            </a:r>
            <a:r>
              <a:rPr lang="en-ID" sz="1800" b="0" i="0" u="none" strike="noStrike" baseline="0" dirty="0">
                <a:solidFill>
                  <a:srgbClr val="231F20"/>
                </a:solidFill>
                <a:latin typeface="Arial Nova" panose="020B0504020202020204" pitchFamily="34" charset="0"/>
              </a:rPr>
              <a:t> negara yang</a:t>
            </a:r>
            <a:br>
              <a:rPr lang="en-ID" sz="1800" b="0" i="0" u="none" strike="noStrike" baseline="0" dirty="0">
                <a:solidFill>
                  <a:srgbClr val="231F20"/>
                </a:solidFill>
                <a:latin typeface="Arial Nova" panose="020B0504020202020204" pitchFamily="34" charset="0"/>
              </a:rPr>
            </a:br>
            <a:r>
              <a:rPr lang="en-ID" sz="1800" b="0" i="0" u="none" strike="noStrike" baseline="0" dirty="0" err="1">
                <a:solidFill>
                  <a:srgbClr val="231F20"/>
                </a:solidFill>
                <a:latin typeface="Arial Nova" panose="020B0504020202020204" pitchFamily="34" charset="0"/>
              </a:rPr>
              <a:t>mereka</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perlukan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dibawa</a:t>
            </a:r>
            <a:r>
              <a:rPr lang="en-ID" sz="1800" b="0" i="0" u="none" strike="noStrike" baseline="0" dirty="0">
                <a:solidFill>
                  <a:srgbClr val="231F20"/>
                </a:solidFill>
                <a:latin typeface="Arial Nova" panose="020B0504020202020204" pitchFamily="34" charset="0"/>
              </a:rPr>
              <a:t> oleh </a:t>
            </a:r>
            <a:r>
              <a:rPr lang="en-ID" sz="1800" b="0" i="0" u="none" strike="noStrike" baseline="0" dirty="0" err="1">
                <a:solidFill>
                  <a:srgbClr val="231F20"/>
                </a:solidFill>
                <a:latin typeface="Arial Nova" panose="020B0504020202020204" pitchFamily="34" charset="0"/>
              </a:rPr>
              <a:t>penduduknya</a:t>
            </a:r>
            <a:r>
              <a:rPr lang="en-ID" sz="1800" b="0" i="0" u="none" strike="noStrike" baseline="0" dirty="0">
                <a:solidFill>
                  <a:srgbClr val="231F20"/>
                </a:solidFill>
                <a:latin typeface="Arial Nova" panose="020B0504020202020204" pitchFamily="34" charset="0"/>
              </a:rPr>
              <a:t>, yang </a:t>
            </a:r>
            <a:r>
              <a:rPr lang="en-ID" sz="1800" b="0" i="0" u="none" strike="noStrike" baseline="0" dirty="0" err="1">
                <a:solidFill>
                  <a:srgbClr val="231F20"/>
                </a:solidFill>
                <a:latin typeface="Arial Nova" panose="020B0504020202020204" pitchFamily="34" charset="0"/>
              </a:rPr>
              <a:t>ketika</a:t>
            </a:r>
            <a:br>
              <a:rPr lang="en-ID" sz="1800" b="0" i="0" u="none" strike="noStrike" baseline="0" dirty="0">
                <a:solidFill>
                  <a:srgbClr val="231F20"/>
                </a:solidFill>
                <a:latin typeface="Arial Nova" panose="020B0504020202020204" pitchFamily="34" charset="0"/>
              </a:rPr>
            </a:br>
            <a:r>
              <a:rPr lang="fi-FI" sz="1800" b="0" i="0" u="none" strike="noStrike" baseline="0" dirty="0">
                <a:solidFill>
                  <a:srgbClr val="231F20"/>
                </a:solidFill>
                <a:latin typeface="Arial Nova" panose="020B0504020202020204" pitchFamily="34" charset="0"/>
              </a:rPr>
              <a:t>mereka menawari mereka uang, sejumlah koin emas,</a:t>
            </a:r>
            <a:br>
              <a:rPr lang="fi-FI" sz="1800" b="0" i="0" u="none" strike="noStrike" baseline="0" dirty="0">
                <a:solidFill>
                  <a:srgbClr val="231F20"/>
                </a:solidFill>
                <a:latin typeface="Arial Nova" panose="020B0504020202020204" pitchFamily="34" charset="0"/>
              </a:rPr>
            </a:br>
            <a:r>
              <a:rPr lang="en-ID" sz="1800" b="0" i="0" u="none" strike="noStrike" baseline="0" dirty="0">
                <a:solidFill>
                  <a:srgbClr val="231F20"/>
                </a:solidFill>
                <a:latin typeface="Arial Nova" panose="020B0504020202020204" pitchFamily="34" charset="0"/>
              </a:rPr>
              <a:t>orang-orang India, </a:t>
            </a:r>
            <a:r>
              <a:rPr lang="en-ID" sz="1800" b="0" i="0" u="none" strike="noStrike" baseline="0" dirty="0" err="1">
                <a:solidFill>
                  <a:srgbClr val="231F20"/>
                </a:solidFill>
                <a:latin typeface="Arial Nova" panose="020B0504020202020204" pitchFamily="34" charset="0"/>
              </a:rPr>
              <a:t>mengambil</a:t>
            </a:r>
            <a:r>
              <a:rPr lang="en-ID" sz="1800" b="0" i="0" u="none" strike="noStrike" baseline="0" dirty="0">
                <a:solidFill>
                  <a:srgbClr val="231F20"/>
                </a:solidFill>
                <a:latin typeface="Arial Nova" panose="020B0504020202020204" pitchFamily="34" charset="0"/>
              </a:rPr>
              <a:t> uang </a:t>
            </a:r>
            <a:r>
              <a:rPr lang="en-ID" sz="1800" b="0" i="0" u="none" strike="noStrike" baseline="0" dirty="0" err="1">
                <a:solidFill>
                  <a:srgbClr val="231F20"/>
                </a:solidFill>
                <a:latin typeface="Arial Nova" panose="020B0504020202020204" pitchFamily="34" charset="0"/>
              </a:rPr>
              <a:t>itu</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akan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memasukkannya</a:t>
            </a:r>
            <a:br>
              <a:rPr lang="en-ID" sz="1800" b="0" i="0" u="none" strike="noStrike" baseline="0" dirty="0">
                <a:solidFill>
                  <a:srgbClr val="231F20"/>
                </a:solidFill>
                <a:latin typeface="Arial Nova" panose="020B0504020202020204" pitchFamily="34" charset="0"/>
              </a:rPr>
            </a:br>
            <a:r>
              <a:rPr lang="sv-SE" sz="1800" b="0" i="0" u="none" strike="noStrike" baseline="0" dirty="0">
                <a:solidFill>
                  <a:srgbClr val="231F20"/>
                </a:solidFill>
                <a:latin typeface="Arial Nova" panose="020B0504020202020204" pitchFamily="34" charset="0"/>
              </a:rPr>
              <a:t>ke dalam mulutnya, dan meludahkannya</a:t>
            </a:r>
            <a:br>
              <a:rPr lang="sv-SE" sz="1800" b="0" i="0" u="none" strike="noStrike" baseline="0" dirty="0">
                <a:solidFill>
                  <a:srgbClr val="231F20"/>
                </a:solidFill>
                <a:latin typeface="Arial Nova" panose="020B0504020202020204" pitchFamily="34" charset="0"/>
              </a:rPr>
            </a:br>
            <a:r>
              <a:rPr lang="en-ID" sz="1800" b="0" i="0" u="none" strike="noStrike" baseline="0" dirty="0" err="1">
                <a:solidFill>
                  <a:srgbClr val="231F20"/>
                </a:solidFill>
                <a:latin typeface="Arial Nova" panose="020B0504020202020204" pitchFamily="34" charset="0"/>
              </a:rPr>
              <a:t>lagi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kepada</a:t>
            </a:r>
            <a:r>
              <a:rPr lang="en-ID" sz="1800" b="0" i="0" u="none" strike="noStrike" baseline="0" dirty="0">
                <a:solidFill>
                  <a:srgbClr val="231F20"/>
                </a:solidFill>
                <a:latin typeface="Arial Nova" panose="020B0504020202020204" pitchFamily="34" charset="0"/>
              </a:rPr>
              <a:t> orang-orang </a:t>
            </a:r>
            <a:r>
              <a:rPr lang="en-ID" sz="1800" b="0" i="0" u="none" strike="noStrike" baseline="0" dirty="0" err="1">
                <a:solidFill>
                  <a:srgbClr val="231F20"/>
                </a:solidFill>
                <a:latin typeface="Arial Nova" panose="020B0504020202020204" pitchFamily="34" charset="0"/>
              </a:rPr>
              <a:t>Spanyol</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menandakan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bahwa</a:t>
            </a:r>
            <a:br>
              <a:rPr lang="en-ID" sz="1800" b="0" i="0" u="none" strike="noStrike" baseline="0" dirty="0">
                <a:solidFill>
                  <a:srgbClr val="231F20"/>
                </a:solidFill>
                <a:latin typeface="Arial Nova" panose="020B0504020202020204" pitchFamily="34" charset="0"/>
              </a:rPr>
            </a:br>
            <a:r>
              <a:rPr lang="sv-SE" sz="1800" b="0" i="0" u="none" strike="noStrike" baseline="0" dirty="0">
                <a:solidFill>
                  <a:srgbClr val="231F20"/>
                </a:solidFill>
                <a:latin typeface="Arial Nova" panose="020B0504020202020204" pitchFamily="34" charset="0"/>
              </a:rPr>
              <a:t>mereka tidak dapat memakannya, atau memanfaatkannya,</a:t>
            </a:r>
            <a:r>
              <a:rPr lang="en-ID" sz="1800" b="0" i="0" u="none" strike="noStrike" baseline="0" dirty="0">
                <a:solidFill>
                  <a:srgbClr val="231F20"/>
                </a:solidFill>
                <a:latin typeface="Arial Nova" panose="020B0504020202020204" pitchFamily="34" charset="0"/>
              </a:rPr>
              <a:t>dan oleh </a:t>
            </a:r>
            <a:r>
              <a:rPr lang="en-ID" sz="1800" b="0" i="0" u="none" strike="noStrike" baseline="0" dirty="0" err="1">
                <a:solidFill>
                  <a:srgbClr val="231F20"/>
                </a:solidFill>
                <a:latin typeface="Arial Nova" panose="020B0504020202020204" pitchFamily="34" charset="0"/>
              </a:rPr>
              <a:t>karena</a:t>
            </a:r>
            <a:r>
              <a:rPr lang="en-ID" sz="1800" b="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itu</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tidak</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akan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membagi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barang</a:t>
            </a:r>
            <a:r>
              <a:rPr lang="en-ID" sz="1800" b="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dagangan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mereka</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untuk</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mendapatkan</a:t>
            </a:r>
            <a:r>
              <a:rPr lang="en-ID" sz="1800" b="0" i="0" u="none" strike="noStrike" baseline="0" dirty="0">
                <a:solidFill>
                  <a:srgbClr val="231F20"/>
                </a:solidFill>
                <a:latin typeface="Arial Nova" panose="020B0504020202020204" pitchFamily="34" charset="0"/>
              </a:rPr>
              <a:t> uang </a:t>
            </a:r>
            <a:r>
              <a:rPr lang="en-ID" sz="1800" b="0" i="0" u="none" strike="noStrike" baseline="0" dirty="0" err="1">
                <a:solidFill>
                  <a:srgbClr val="231F20"/>
                </a:solidFill>
                <a:latin typeface="Arial Nova" panose="020B0504020202020204" pitchFamily="34" charset="0"/>
              </a:rPr>
              <a:t>sesuai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dengan</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kondisi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setempat</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kecuali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mereka</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mempunyai</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barang</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dagangan</a:t>
            </a:r>
            <a:r>
              <a:rPr lang="en-ID" sz="1800" b="0" i="0" u="none" strike="noStrike" baseline="0" dirty="0">
                <a:solidFill>
                  <a:srgbClr val="231F20"/>
                </a:solidFill>
                <a:latin typeface="Arial Nova" panose="020B0504020202020204" pitchFamily="34" charset="0"/>
              </a:rPr>
              <a:t> lain yang </a:t>
            </a:r>
            <a:r>
              <a:rPr lang="en-ID" sz="1800" b="0" i="0" u="none" strike="noStrike" baseline="0" dirty="0" err="1">
                <a:solidFill>
                  <a:srgbClr val="231F20"/>
                </a:solidFill>
                <a:latin typeface="Arial Nova" panose="020B0504020202020204" pitchFamily="34" charset="0"/>
              </a:rPr>
              <a:t>dapat</a:t>
            </a:r>
            <a:r>
              <a:rPr lang="en-ID" sz="1800" b="0" i="0" u="none" strike="noStrike" baseline="0" dirty="0">
                <a:solidFill>
                  <a:srgbClr val="231F20"/>
                </a:solidFill>
                <a:latin typeface="Arial Nova" panose="020B0504020202020204" pitchFamily="34" charset="0"/>
              </a:rPr>
              <a:t> </a:t>
            </a:r>
            <a:r>
              <a:rPr lang="en-ID" sz="1800" b="0" i="0" u="none" strike="noStrike" baseline="0" dirty="0" err="1">
                <a:solidFill>
                  <a:srgbClr val="231F20"/>
                </a:solidFill>
                <a:latin typeface="Arial Nova" panose="020B0504020202020204" pitchFamily="34" charset="0"/>
              </a:rPr>
              <a:t>digunakan</a:t>
            </a:r>
            <a:r>
              <a:rPr lang="en-ID" sz="1800" b="0" i="0" u="none" strike="noStrike" baseline="0" dirty="0">
                <a:solidFill>
                  <a:srgbClr val="231F20"/>
                </a:solidFill>
                <a:latin typeface="Arial Nova" panose="020B0504020202020204" pitchFamily="34" charset="0"/>
              </a:rPr>
              <a:t>.</a:t>
            </a:r>
            <a:endParaRPr lang="en-ID" sz="1800" b="0" dirty="0">
              <a:latin typeface="Arial Nova" panose="020B0504020202020204" pitchFamily="34" charset="0"/>
            </a:endParaRPr>
          </a:p>
        </p:txBody>
      </p:sp>
      <p:sp>
        <p:nvSpPr>
          <p:cNvPr id="3" name="Title 2">
            <a:extLst>
              <a:ext uri="{FF2B5EF4-FFF2-40B4-BE49-F238E27FC236}">
                <a16:creationId xmlns:a16="http://schemas.microsoft.com/office/drawing/2014/main" id="{3B7F85A4-3A2B-4BF2-B48D-5935564AD10B}"/>
              </a:ext>
            </a:extLst>
          </p:cNvPr>
          <p:cNvSpPr>
            <a:spLocks noGrp="1"/>
          </p:cNvSpPr>
          <p:nvPr>
            <p:ph type="title" idx="2"/>
          </p:nvPr>
        </p:nvSpPr>
        <p:spPr>
          <a:xfrm>
            <a:off x="4318000" y="396206"/>
            <a:ext cx="3135778" cy="841800"/>
          </a:xfrm>
        </p:spPr>
        <p:txBody>
          <a:bodyPr/>
          <a:lstStyle/>
          <a:p>
            <a:r>
              <a:rPr lang="en-ID" sz="1800" b="1" i="0" u="none" strike="noStrike" baseline="0" dirty="0">
                <a:solidFill>
                  <a:schemeClr val="tx2"/>
                </a:solidFill>
                <a:latin typeface="Arial" panose="020B0604020202020204" pitchFamily="34" charset="0"/>
              </a:rPr>
              <a:t>Edward Leigh (1671)</a:t>
            </a:r>
            <a:endParaRPr lang="en-ID" dirty="0">
              <a:solidFill>
                <a:schemeClr val="tx2"/>
              </a:solidFill>
            </a:endParaRPr>
          </a:p>
        </p:txBody>
      </p:sp>
    </p:spTree>
    <p:extLst>
      <p:ext uri="{BB962C8B-B14F-4D97-AF65-F5344CB8AC3E}">
        <p14:creationId xmlns:p14="http://schemas.microsoft.com/office/powerpoint/2010/main" val="4179990728"/>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67"/>
        <p:cNvGrpSpPr/>
        <p:nvPr/>
      </p:nvGrpSpPr>
      <p:grpSpPr>
        <a:xfrm>
          <a:off x="0" y="0"/>
          <a:ext cx="0" cy="0"/>
          <a:chOff x="0" y="0"/>
          <a:chExt cx="0" cy="0"/>
        </a:xfrm>
      </p:grpSpPr>
      <p:sp>
        <p:nvSpPr>
          <p:cNvPr id="1368" name="Google Shape;1368;p29"/>
          <p:cNvSpPr txBox="1">
            <a:spLocks noGrp="1"/>
          </p:cNvSpPr>
          <p:nvPr>
            <p:ph type="title"/>
          </p:nvPr>
        </p:nvSpPr>
        <p:spPr>
          <a:xfrm>
            <a:off x="720000" y="51247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Daftar Isi</a:t>
            </a:r>
            <a:endParaRPr dirty="0"/>
          </a:p>
        </p:txBody>
      </p:sp>
      <p:graphicFrame>
        <p:nvGraphicFramePr>
          <p:cNvPr id="1369" name="Google Shape;1369;p29"/>
          <p:cNvGraphicFramePr/>
          <p:nvPr>
            <p:extLst>
              <p:ext uri="{D42A27DB-BD31-4B8C-83A1-F6EECF244321}">
                <p14:modId xmlns:p14="http://schemas.microsoft.com/office/powerpoint/2010/main" val="459852113"/>
              </p:ext>
            </p:extLst>
          </p:nvPr>
        </p:nvGraphicFramePr>
        <p:xfrm>
          <a:off x="720000" y="1767225"/>
          <a:ext cx="7704000" cy="3047820"/>
        </p:xfrm>
        <a:graphic>
          <a:graphicData uri="http://schemas.openxmlformats.org/drawingml/2006/table">
            <a:tbl>
              <a:tblPr>
                <a:noFill/>
                <a:tableStyleId>{3BC5F5F1-6D59-4CB2-9AFA-4E9D1DC53E5F}</a:tableStyleId>
              </a:tblPr>
              <a:tblGrid>
                <a:gridCol w="2937600">
                  <a:extLst>
                    <a:ext uri="{9D8B030D-6E8A-4147-A177-3AD203B41FA5}">
                      <a16:colId xmlns:a16="http://schemas.microsoft.com/office/drawing/2014/main" val="20000"/>
                    </a:ext>
                  </a:extLst>
                </a:gridCol>
                <a:gridCol w="4766400">
                  <a:extLst>
                    <a:ext uri="{9D8B030D-6E8A-4147-A177-3AD203B41FA5}">
                      <a16:colId xmlns:a16="http://schemas.microsoft.com/office/drawing/2014/main" val="20001"/>
                    </a:ext>
                  </a:extLst>
                </a:gridCol>
              </a:tblGrid>
              <a:tr h="350500">
                <a:tc>
                  <a:txBody>
                    <a:bodyPr/>
                    <a:lstStyle/>
                    <a:p>
                      <a:pPr marL="0" lvl="0" indent="0" algn="l" rtl="0">
                        <a:spcBef>
                          <a:spcPts val="0"/>
                        </a:spcBef>
                        <a:spcAft>
                          <a:spcPts val="0"/>
                        </a:spcAft>
                        <a:buNone/>
                      </a:pPr>
                      <a:r>
                        <a:rPr lang="en" sz="1200" b="1" u="sng" dirty="0">
                          <a:solidFill>
                            <a:schemeClr val="hlink"/>
                          </a:solidFill>
                          <a:latin typeface="Arial Nova" panose="020B0504020202020204" pitchFamily="34" charset="0"/>
                          <a:ea typeface="Maven Pro"/>
                          <a:cs typeface="Maven Pro"/>
                          <a:sym typeface="Maven Pro"/>
                        </a:rPr>
                        <a:t>Bab 7</a:t>
                      </a:r>
                    </a:p>
                    <a:p>
                      <a:pPr marL="0" lvl="0" indent="0" algn="l" rtl="0">
                        <a:spcBef>
                          <a:spcPts val="0"/>
                        </a:spcBef>
                        <a:spcAft>
                          <a:spcPts val="0"/>
                        </a:spcAft>
                        <a:buNone/>
                      </a:pPr>
                      <a:endParaRPr lang="en" sz="1200" b="1" u="sng" dirty="0">
                        <a:solidFill>
                          <a:schemeClr val="hlink"/>
                        </a:solidFill>
                        <a:latin typeface="Arial Nova" panose="020B0504020202020204" pitchFamily="34" charset="0"/>
                        <a:ea typeface="Maven Pro"/>
                        <a:cs typeface="Maven Pro"/>
                        <a:sym typeface="Maven Pro"/>
                      </a:endParaRPr>
                    </a:p>
                    <a:p>
                      <a:pPr marL="0" lvl="0" indent="0" algn="ctr" rtl="0">
                        <a:spcBef>
                          <a:spcPts val="0"/>
                        </a:spcBef>
                        <a:spcAft>
                          <a:spcPts val="0"/>
                        </a:spcAft>
                        <a:buNone/>
                      </a:pPr>
                      <a:r>
                        <a:rPr lang="en" sz="2000" b="1" u="sng" dirty="0">
                          <a:solidFill>
                            <a:schemeClr val="accent1">
                              <a:lumMod val="50000"/>
                            </a:schemeClr>
                          </a:solidFill>
                          <a:latin typeface="Arial Nova" panose="020B0504020202020204" pitchFamily="34" charset="0"/>
                          <a:ea typeface="Maven Pro"/>
                          <a:cs typeface="Maven Pro"/>
                          <a:sym typeface="Maven Pro"/>
                        </a:rPr>
                        <a:t>Pasar Mata Uang</a:t>
                      </a:r>
                    </a:p>
                    <a:p>
                      <a:pPr marL="0" lvl="0" indent="0" algn="l" rtl="0">
                        <a:spcBef>
                          <a:spcPts val="0"/>
                        </a:spcBef>
                        <a:spcAft>
                          <a:spcPts val="0"/>
                        </a:spcAft>
                        <a:buNone/>
                      </a:pPr>
                      <a:endParaRPr sz="1200" b="1" u="sng" dirty="0">
                        <a:solidFill>
                          <a:schemeClr val="dk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tc>
                  <a:txBody>
                    <a:bodyPr/>
                    <a:lstStyle/>
                    <a:p>
                      <a:pPr marL="0" lvl="0" indent="0" algn="l" rtl="0">
                        <a:spcBef>
                          <a:spcPts val="0"/>
                        </a:spcBef>
                        <a:spcAft>
                          <a:spcPts val="1600"/>
                        </a:spcAft>
                        <a:buNone/>
                      </a:pPr>
                      <a:r>
                        <a:rPr lang="en" sz="1200" b="1" u="sng" dirty="0">
                          <a:solidFill>
                            <a:schemeClr val="dk2"/>
                          </a:solidFill>
                          <a:latin typeface="Arial Nova" panose="020B0504020202020204" pitchFamily="34" charset="0"/>
                          <a:ea typeface="Maven Pro"/>
                          <a:cs typeface="Maven Pro"/>
                          <a:sym typeface="Maven Pro"/>
                        </a:rPr>
                        <a:t>Bab 8</a:t>
                      </a:r>
                    </a:p>
                    <a:p>
                      <a:pPr marL="0" lvl="0" indent="0" algn="ctr" rtl="0">
                        <a:spcBef>
                          <a:spcPts val="0"/>
                        </a:spcBef>
                        <a:spcAft>
                          <a:spcPts val="1600"/>
                        </a:spcAft>
                        <a:buNone/>
                      </a:pPr>
                      <a:r>
                        <a:rPr lang="en" sz="2000" b="1" u="sng" dirty="0">
                          <a:solidFill>
                            <a:schemeClr val="accent1">
                              <a:lumMod val="50000"/>
                            </a:schemeClr>
                          </a:solidFill>
                          <a:latin typeface="Arial Nova" panose="020B0504020202020204" pitchFamily="34" charset="0"/>
                          <a:ea typeface="Maven Pro"/>
                          <a:cs typeface="Maven Pro"/>
                          <a:sym typeface="Maven Pro"/>
                        </a:rPr>
                        <a:t>Derivatif  Mata Uang</a:t>
                      </a:r>
                      <a:endParaRPr sz="2000" b="1" u="sng" dirty="0">
                        <a:solidFill>
                          <a:schemeClr val="accent1">
                            <a:lumMod val="50000"/>
                          </a:schemeClr>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extLst>
                  <a:ext uri="{0D108BD9-81ED-4DB2-BD59-A6C34878D82A}">
                    <a16:rowId xmlns:a16="http://schemas.microsoft.com/office/drawing/2014/main" val="10000"/>
                  </a:ext>
                </a:extLst>
              </a:tr>
              <a:tr h="350500">
                <a:tc>
                  <a:txBody>
                    <a:bodyPr/>
                    <a:lstStyle/>
                    <a:p>
                      <a:pPr marL="0" lvl="0" indent="0" algn="l" rtl="0">
                        <a:spcBef>
                          <a:spcPts val="0"/>
                        </a:spcBef>
                        <a:spcAft>
                          <a:spcPts val="0"/>
                        </a:spcAft>
                        <a:buNone/>
                      </a:pPr>
                      <a:r>
                        <a:rPr lang="en" sz="1600" b="1" u="sng" dirty="0">
                          <a:solidFill>
                            <a:schemeClr val="tx2"/>
                          </a:solidFill>
                          <a:latin typeface="Arial Nova" panose="020B0504020202020204" pitchFamily="34" charset="0"/>
                          <a:ea typeface="Maven Pro"/>
                          <a:cs typeface="Maven Pro"/>
                          <a:sym typeface="Maven Pro"/>
                        </a:rPr>
                        <a:t>Pasar Valuta Asing</a:t>
                      </a:r>
                      <a:endParaRPr sz="1600" b="1" u="sng" dirty="0">
                        <a:solidFill>
                          <a:schemeClr val="tx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tc>
                  <a:txBody>
                    <a:bodyPr/>
                    <a:lstStyle/>
                    <a:p>
                      <a:pPr marL="0" marR="0" lvl="0" indent="0" algn="l" rtl="0">
                        <a:lnSpc>
                          <a:spcPct val="100000"/>
                        </a:lnSpc>
                        <a:spcBef>
                          <a:spcPts val="0"/>
                        </a:spcBef>
                        <a:spcAft>
                          <a:spcPts val="1600"/>
                        </a:spcAft>
                        <a:buNone/>
                      </a:pPr>
                      <a:r>
                        <a:rPr lang="en" sz="1600" b="1" u="sng" dirty="0">
                          <a:solidFill>
                            <a:schemeClr val="tx2"/>
                          </a:solidFill>
                          <a:latin typeface="Arial Nova" panose="020B0504020202020204" pitchFamily="34" charset="0"/>
                          <a:ea typeface="Maven Pro"/>
                          <a:cs typeface="Maven Pro"/>
                          <a:sym typeface="Maven Pro"/>
                        </a:rPr>
                        <a:t>Kontrak Berjangka</a:t>
                      </a:r>
                      <a:endParaRPr sz="1600" b="1" u="sng" dirty="0">
                        <a:solidFill>
                          <a:schemeClr val="tx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extLst>
                  <a:ext uri="{0D108BD9-81ED-4DB2-BD59-A6C34878D82A}">
                    <a16:rowId xmlns:a16="http://schemas.microsoft.com/office/drawing/2014/main" val="10001"/>
                  </a:ext>
                </a:extLst>
              </a:tr>
              <a:tr h="350500">
                <a:tc>
                  <a:txBody>
                    <a:bodyPr/>
                    <a:lstStyle/>
                    <a:p>
                      <a:pPr marL="0" lvl="0" indent="0" algn="l" rtl="0">
                        <a:spcBef>
                          <a:spcPts val="0"/>
                        </a:spcBef>
                        <a:spcAft>
                          <a:spcPts val="0"/>
                        </a:spcAft>
                        <a:buNone/>
                      </a:pPr>
                      <a:r>
                        <a:rPr lang="en" sz="1600" b="1" u="sng" dirty="0">
                          <a:solidFill>
                            <a:schemeClr val="tx2"/>
                          </a:solidFill>
                          <a:latin typeface="Arial Nova" panose="020B0504020202020204" pitchFamily="34" charset="0"/>
                          <a:ea typeface="Maven Pro"/>
                          <a:cs typeface="Maven Pro"/>
                          <a:sym typeface="Maven Pro"/>
                        </a:rPr>
                        <a:t>Pasar Spot</a:t>
                      </a:r>
                      <a:endParaRPr sz="1600" b="1" u="sng" dirty="0">
                        <a:solidFill>
                          <a:schemeClr val="tx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tc>
                  <a:txBody>
                    <a:bodyPr/>
                    <a:lstStyle/>
                    <a:p>
                      <a:pPr marL="0" lvl="0" indent="0" algn="l" rtl="0">
                        <a:spcBef>
                          <a:spcPts val="0"/>
                        </a:spcBef>
                        <a:spcAft>
                          <a:spcPts val="1600"/>
                        </a:spcAft>
                        <a:buNone/>
                      </a:pPr>
                      <a:r>
                        <a:rPr lang="en-US" sz="1600" b="1" u="sng" dirty="0" err="1">
                          <a:solidFill>
                            <a:schemeClr val="tx2"/>
                          </a:solidFill>
                          <a:latin typeface="Arial Nova" panose="020B0504020202020204" pitchFamily="34" charset="0"/>
                          <a:ea typeface="Maven Pro"/>
                          <a:cs typeface="Maven Pro"/>
                          <a:sym typeface="Maven Pro"/>
                        </a:rPr>
                        <a:t>Opsi</a:t>
                      </a:r>
                      <a:r>
                        <a:rPr lang="en-US" sz="1600" b="1" u="sng" dirty="0">
                          <a:solidFill>
                            <a:schemeClr val="tx2"/>
                          </a:solidFill>
                          <a:latin typeface="Arial Nova" panose="020B0504020202020204" pitchFamily="34" charset="0"/>
                          <a:ea typeface="Maven Pro"/>
                          <a:cs typeface="Maven Pro"/>
                          <a:sym typeface="Maven Pro"/>
                        </a:rPr>
                        <a:t> Mata Uang</a:t>
                      </a:r>
                      <a:endParaRPr sz="1600" b="1" u="sng" dirty="0">
                        <a:solidFill>
                          <a:schemeClr val="tx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extLst>
                  <a:ext uri="{0D108BD9-81ED-4DB2-BD59-A6C34878D82A}">
                    <a16:rowId xmlns:a16="http://schemas.microsoft.com/office/drawing/2014/main" val="10002"/>
                  </a:ext>
                </a:extLst>
              </a:tr>
              <a:tr h="350500">
                <a:tc>
                  <a:txBody>
                    <a:bodyPr/>
                    <a:lstStyle/>
                    <a:p>
                      <a:pPr marL="0" lvl="0" indent="0" algn="l" rtl="0">
                        <a:spcBef>
                          <a:spcPts val="0"/>
                        </a:spcBef>
                        <a:spcAft>
                          <a:spcPts val="0"/>
                        </a:spcAft>
                        <a:buNone/>
                      </a:pPr>
                      <a:r>
                        <a:rPr lang="en" sz="1600" b="1" u="sng" dirty="0">
                          <a:solidFill>
                            <a:schemeClr val="tx2"/>
                          </a:solidFill>
                          <a:latin typeface="Arial Nova" panose="020B0504020202020204" pitchFamily="34" charset="0"/>
                          <a:ea typeface="Maven Pro"/>
                          <a:cs typeface="Maven Pro"/>
                          <a:sym typeface="Maven Pro"/>
                        </a:rPr>
                        <a:t>Pasar Forward</a:t>
                      </a:r>
                      <a:endParaRPr sz="1600" b="1" u="sng" dirty="0">
                        <a:solidFill>
                          <a:schemeClr val="tx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tc>
                  <a:txBody>
                    <a:bodyPr/>
                    <a:lstStyle/>
                    <a:p>
                      <a:pPr marL="0" lvl="0" indent="0" algn="l" rtl="0">
                        <a:spcBef>
                          <a:spcPts val="0"/>
                        </a:spcBef>
                        <a:spcAft>
                          <a:spcPts val="1600"/>
                        </a:spcAft>
                        <a:buNone/>
                      </a:pPr>
                      <a:endParaRPr sz="1600" b="1" u="sng" dirty="0">
                        <a:solidFill>
                          <a:schemeClr val="tx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extLst>
                  <a:ext uri="{0D108BD9-81ED-4DB2-BD59-A6C34878D82A}">
                    <a16:rowId xmlns:a16="http://schemas.microsoft.com/office/drawing/2014/main" val="10003"/>
                  </a:ext>
                </a:extLst>
              </a:tr>
              <a:tr h="350500">
                <a:tc>
                  <a:txBody>
                    <a:bodyPr/>
                    <a:lstStyle/>
                    <a:p>
                      <a:pPr marL="0" lvl="0" indent="0" algn="l" rtl="0">
                        <a:spcBef>
                          <a:spcPts val="0"/>
                        </a:spcBef>
                        <a:spcAft>
                          <a:spcPts val="0"/>
                        </a:spcAft>
                        <a:buNone/>
                      </a:pPr>
                      <a:endParaRPr sz="1200" b="1" u="sng" dirty="0">
                        <a:solidFill>
                          <a:schemeClr val="dk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tc>
                  <a:txBody>
                    <a:bodyPr/>
                    <a:lstStyle/>
                    <a:p>
                      <a:pPr marL="0" lvl="0" indent="0" algn="l" rtl="0">
                        <a:spcBef>
                          <a:spcPts val="0"/>
                        </a:spcBef>
                        <a:spcAft>
                          <a:spcPts val="0"/>
                        </a:spcAft>
                        <a:buNone/>
                      </a:pPr>
                      <a:endParaRPr sz="1200" b="1" u="sng" dirty="0">
                        <a:solidFill>
                          <a:schemeClr val="dk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extLst>
                  <a:ext uri="{0D108BD9-81ED-4DB2-BD59-A6C34878D82A}">
                    <a16:rowId xmlns:a16="http://schemas.microsoft.com/office/drawing/2014/main" val="10004"/>
                  </a:ext>
                </a:extLst>
              </a:tr>
              <a:tr h="350500">
                <a:tc>
                  <a:txBody>
                    <a:bodyPr/>
                    <a:lstStyle/>
                    <a:p>
                      <a:pPr marL="0" lvl="0" indent="0" algn="l" rtl="0">
                        <a:spcBef>
                          <a:spcPts val="0"/>
                        </a:spcBef>
                        <a:spcAft>
                          <a:spcPts val="0"/>
                        </a:spcAft>
                        <a:buNone/>
                      </a:pPr>
                      <a:endParaRPr sz="1200" b="1" u="sng" dirty="0">
                        <a:solidFill>
                          <a:schemeClr val="dk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tc>
                  <a:txBody>
                    <a:bodyPr/>
                    <a:lstStyle/>
                    <a:p>
                      <a:pPr marL="0" lvl="0" indent="0" algn="l" rtl="0">
                        <a:spcBef>
                          <a:spcPts val="0"/>
                        </a:spcBef>
                        <a:spcAft>
                          <a:spcPts val="1600"/>
                        </a:spcAft>
                        <a:buNone/>
                      </a:pPr>
                      <a:endParaRPr sz="1200" b="1" u="sng" dirty="0">
                        <a:solidFill>
                          <a:schemeClr val="dk2"/>
                        </a:solidFill>
                        <a:latin typeface="Arial Nova" panose="020B0504020202020204" pitchFamily="34" charset="0"/>
                        <a:ea typeface="Maven Pro"/>
                        <a:cs typeface="Maven Pro"/>
                        <a:sym typeface="Maven Pro"/>
                      </a:endParaRPr>
                    </a:p>
                  </a:txBody>
                  <a:tcPr marL="91425" marR="91425" marT="91425" marB="91425">
                    <a:lnL w="9525" cap="flat" cmpd="sng">
                      <a:solidFill>
                        <a:schemeClr val="lt2"/>
                      </a:solidFill>
                      <a:prstDash val="solid"/>
                      <a:round/>
                      <a:headEnd type="none" w="sm" len="sm"/>
                      <a:tailEnd type="none" w="sm" len="sm"/>
                    </a:lnL>
                    <a:lnR w="9525" cap="flat" cmpd="sng">
                      <a:solidFill>
                        <a:schemeClr val="lt2"/>
                      </a:solidFill>
                      <a:prstDash val="solid"/>
                      <a:round/>
                      <a:headEnd type="none" w="sm" len="sm"/>
                      <a:tailEnd type="none" w="sm" len="sm"/>
                    </a:lnR>
                    <a:lnT w="9525" cap="flat" cmpd="sng">
                      <a:solidFill>
                        <a:schemeClr val="lt2"/>
                      </a:solidFill>
                      <a:prstDash val="solid"/>
                      <a:round/>
                      <a:headEnd type="none" w="sm" len="sm"/>
                      <a:tailEnd type="none" w="sm" len="sm"/>
                    </a:lnT>
                    <a:lnB w="9525" cap="flat" cmpd="sng">
                      <a:solidFill>
                        <a:schemeClr val="lt2"/>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370" name="Google Shape;1370;p29"/>
          <p:cNvSpPr txBox="1"/>
          <p:nvPr/>
        </p:nvSpPr>
        <p:spPr>
          <a:xfrm>
            <a:off x="720000" y="1152625"/>
            <a:ext cx="7704000" cy="479700"/>
          </a:xfrm>
          <a:prstGeom prst="rect">
            <a:avLst/>
          </a:prstGeom>
          <a:noFill/>
          <a:ln>
            <a:noFill/>
          </a:ln>
        </p:spPr>
        <p:txBody>
          <a:bodyPr spcFirstLastPara="1" wrap="square" lIns="91425" tIns="91425" rIns="0" bIns="91425" anchor="ctr" anchorCtr="0">
            <a:noAutofit/>
          </a:bodyPr>
          <a:lstStyle/>
          <a:p>
            <a:pPr marL="0" lvl="0" indent="0" algn="l" rtl="0">
              <a:spcBef>
                <a:spcPts val="0"/>
              </a:spcBef>
              <a:spcAft>
                <a:spcPts val="0"/>
              </a:spcAft>
              <a:buNone/>
            </a:pPr>
            <a:r>
              <a:rPr lang="en-US" sz="1200" b="1" dirty="0" err="1">
                <a:solidFill>
                  <a:schemeClr val="dk2"/>
                </a:solidFill>
                <a:latin typeface="Maven Pro"/>
                <a:ea typeface="Maven Pro"/>
                <a:cs typeface="Maven Pro"/>
                <a:sym typeface="Maven Pro"/>
              </a:rPr>
              <a:t>Tunjuan</a:t>
            </a:r>
            <a:r>
              <a:rPr lang="en-US" sz="1200" b="1" dirty="0">
                <a:solidFill>
                  <a:schemeClr val="dk2"/>
                </a:solidFill>
                <a:latin typeface="Maven Pro"/>
                <a:ea typeface="Maven Pro"/>
                <a:cs typeface="Maven Pro"/>
                <a:sym typeface="Maven Pro"/>
              </a:rPr>
              <a:t> </a:t>
            </a:r>
            <a:r>
              <a:rPr lang="en-US" sz="1200" b="1" dirty="0" err="1">
                <a:solidFill>
                  <a:schemeClr val="dk2"/>
                </a:solidFill>
                <a:latin typeface="Maven Pro"/>
                <a:ea typeface="Maven Pro"/>
                <a:cs typeface="Maven Pro"/>
                <a:sym typeface="Maven Pro"/>
              </a:rPr>
              <a:t>Pembelajaran</a:t>
            </a:r>
            <a:r>
              <a:rPr lang="en-US" sz="1200" b="1" dirty="0">
                <a:solidFill>
                  <a:schemeClr val="dk2"/>
                </a:solidFill>
                <a:latin typeface="Maven Pro"/>
                <a:ea typeface="Maven Pro"/>
                <a:cs typeface="Maven Pro"/>
                <a:sym typeface="Maven Pro"/>
              </a:rPr>
              <a:t> :</a:t>
            </a:r>
          </a:p>
          <a:p>
            <a:pPr marL="0" lvl="0" indent="0" algn="l" rtl="0">
              <a:spcBef>
                <a:spcPts val="0"/>
              </a:spcBef>
              <a:spcAft>
                <a:spcPts val="0"/>
              </a:spcAft>
              <a:buNone/>
            </a:pPr>
            <a:r>
              <a:rPr lang="en-US" sz="1200" b="1" dirty="0" err="1">
                <a:solidFill>
                  <a:schemeClr val="dk2"/>
                </a:solidFill>
                <a:latin typeface="Maven Pro"/>
                <a:ea typeface="Maven Pro"/>
                <a:cs typeface="Maven Pro"/>
                <a:sym typeface="Maven Pro"/>
              </a:rPr>
              <a:t>Lingkungan</a:t>
            </a:r>
            <a:r>
              <a:rPr lang="en-US" sz="1200" b="1" dirty="0">
                <a:solidFill>
                  <a:schemeClr val="dk2"/>
                </a:solidFill>
                <a:latin typeface="Maven Pro"/>
                <a:ea typeface="Maven Pro"/>
                <a:cs typeface="Maven Pro"/>
                <a:sym typeface="Maven Pro"/>
              </a:rPr>
              <a:t> </a:t>
            </a:r>
            <a:r>
              <a:rPr lang="en-US" sz="1200" b="1" dirty="0" err="1">
                <a:solidFill>
                  <a:schemeClr val="dk2"/>
                </a:solidFill>
                <a:latin typeface="Maven Pro"/>
                <a:ea typeface="Maven Pro"/>
                <a:cs typeface="Maven Pro"/>
                <a:sym typeface="Maven Pro"/>
              </a:rPr>
              <a:t>Manajemen</a:t>
            </a:r>
            <a:r>
              <a:rPr lang="en-US" sz="1200" b="1" dirty="0">
                <a:solidFill>
                  <a:schemeClr val="dk2"/>
                </a:solidFill>
                <a:latin typeface="Maven Pro"/>
                <a:ea typeface="Maven Pro"/>
                <a:cs typeface="Maven Pro"/>
                <a:sym typeface="Maven Pro"/>
              </a:rPr>
              <a:t> </a:t>
            </a:r>
            <a:r>
              <a:rPr lang="en-US" sz="1200" b="1" dirty="0" err="1">
                <a:solidFill>
                  <a:schemeClr val="dk2"/>
                </a:solidFill>
                <a:latin typeface="Maven Pro"/>
                <a:ea typeface="Maven Pro"/>
                <a:cs typeface="Maven Pro"/>
                <a:sym typeface="Maven Pro"/>
              </a:rPr>
              <a:t>Keuangan</a:t>
            </a:r>
            <a:r>
              <a:rPr lang="en-US" sz="1200" b="1" dirty="0">
                <a:solidFill>
                  <a:schemeClr val="dk2"/>
                </a:solidFill>
                <a:latin typeface="Maven Pro"/>
                <a:ea typeface="Maven Pro"/>
                <a:cs typeface="Maven Pro"/>
                <a:sym typeface="Maven Pro"/>
              </a:rPr>
              <a:t> </a:t>
            </a:r>
            <a:r>
              <a:rPr lang="en-US" sz="1200" b="1" dirty="0" err="1">
                <a:solidFill>
                  <a:schemeClr val="dk2"/>
                </a:solidFill>
                <a:latin typeface="Maven Pro"/>
                <a:ea typeface="Maven Pro"/>
                <a:cs typeface="Maven Pro"/>
                <a:sym typeface="Maven Pro"/>
              </a:rPr>
              <a:t>Internasional</a:t>
            </a:r>
            <a:r>
              <a:rPr lang="en-US" sz="1200" b="1" dirty="0">
                <a:solidFill>
                  <a:schemeClr val="dk2"/>
                </a:solidFill>
                <a:latin typeface="Maven Pro"/>
                <a:ea typeface="Maven Pro"/>
                <a:cs typeface="Maven Pro"/>
                <a:sym typeface="Maven Pro"/>
              </a:rPr>
              <a:t> Pasar </a:t>
            </a:r>
            <a:r>
              <a:rPr lang="en-US" sz="1200" b="1" dirty="0" err="1">
                <a:solidFill>
                  <a:schemeClr val="dk2"/>
                </a:solidFill>
                <a:latin typeface="Maven Pro"/>
                <a:ea typeface="Maven Pro"/>
                <a:cs typeface="Maven Pro"/>
                <a:sym typeface="Maven Pro"/>
              </a:rPr>
              <a:t>Valas</a:t>
            </a:r>
            <a:r>
              <a:rPr lang="en-US" sz="1200" b="1" dirty="0">
                <a:solidFill>
                  <a:schemeClr val="dk2"/>
                </a:solidFill>
                <a:latin typeface="Maven Pro"/>
                <a:ea typeface="Maven Pro"/>
                <a:cs typeface="Maven Pro"/>
                <a:sym typeface="Maven Pro"/>
              </a:rPr>
              <a:t> dan </a:t>
            </a:r>
            <a:r>
              <a:rPr lang="en-US" sz="1200" b="1" dirty="0" err="1">
                <a:solidFill>
                  <a:schemeClr val="dk2"/>
                </a:solidFill>
                <a:latin typeface="Maven Pro"/>
                <a:ea typeface="Maven Pro"/>
                <a:cs typeface="Maven Pro"/>
                <a:sym typeface="Maven Pro"/>
              </a:rPr>
              <a:t>Derifatifnya</a:t>
            </a:r>
            <a:r>
              <a:rPr lang="en-US" sz="1200" b="1" dirty="0">
                <a:solidFill>
                  <a:schemeClr val="dk2"/>
                </a:solidFill>
                <a:latin typeface="Maven Pro"/>
                <a:ea typeface="Maven Pro"/>
                <a:cs typeface="Maven Pro"/>
                <a:sym typeface="Maven Pro"/>
              </a:rPr>
              <a:t>.</a:t>
            </a:r>
            <a:endParaRPr sz="1200" b="1" dirty="0">
              <a:solidFill>
                <a:schemeClr val="dk2"/>
              </a:solidFill>
              <a:latin typeface="Maven Pro"/>
              <a:ea typeface="Maven Pro"/>
              <a:cs typeface="Maven Pro"/>
              <a:sym typeface="Maven Pro"/>
            </a:endParaRP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8470-884D-5DDF-8BC8-925558FE20F5}"/>
              </a:ext>
            </a:extLst>
          </p:cNvPr>
          <p:cNvSpPr>
            <a:spLocks noGrp="1"/>
          </p:cNvSpPr>
          <p:nvPr>
            <p:ph type="title"/>
          </p:nvPr>
        </p:nvSpPr>
        <p:spPr>
          <a:xfrm>
            <a:off x="692378" y="8423"/>
            <a:ext cx="7704000" cy="572700"/>
          </a:xfrm>
        </p:spPr>
        <p:txBody>
          <a:bodyPr/>
          <a:lstStyle/>
          <a:p>
            <a:r>
              <a:rPr lang="en-US" dirty="0"/>
              <a:t>Pasar Valuta </a:t>
            </a:r>
            <a:r>
              <a:rPr lang="en-US" dirty="0" err="1"/>
              <a:t>Asing</a:t>
            </a:r>
            <a:endParaRPr lang="en-ID" dirty="0"/>
          </a:p>
        </p:txBody>
      </p:sp>
      <p:sp>
        <p:nvSpPr>
          <p:cNvPr id="3" name="Text Placeholder 2">
            <a:extLst>
              <a:ext uri="{FF2B5EF4-FFF2-40B4-BE49-F238E27FC236}">
                <a16:creationId xmlns:a16="http://schemas.microsoft.com/office/drawing/2014/main" id="{B3A58D44-6E5A-2345-B875-1CA2765B1D9C}"/>
              </a:ext>
            </a:extLst>
          </p:cNvPr>
          <p:cNvSpPr>
            <a:spLocks noGrp="1"/>
          </p:cNvSpPr>
          <p:nvPr>
            <p:ph type="body" idx="1"/>
          </p:nvPr>
        </p:nvSpPr>
        <p:spPr>
          <a:xfrm>
            <a:off x="192512" y="496899"/>
            <a:ext cx="8703733" cy="4385506"/>
          </a:xfrm>
        </p:spPr>
        <p:txBody>
          <a:bodyPr/>
          <a:lstStyle/>
          <a:p>
            <a:pPr algn="just"/>
            <a:r>
              <a:rPr lang="en-ID" sz="1600" i="0" u="none" strike="noStrike" baseline="0" dirty="0" err="1">
                <a:solidFill>
                  <a:schemeClr val="bg2"/>
                </a:solidFill>
                <a:latin typeface="Arial Nova" panose="020B0504020202020204" pitchFamily="34" charset="0"/>
              </a:rPr>
              <a:t>Perdagangan</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mata</a:t>
            </a:r>
            <a:r>
              <a:rPr lang="en-ID" sz="1600" i="0" u="none" strike="noStrike" baseline="0" dirty="0">
                <a:solidFill>
                  <a:schemeClr val="bg2"/>
                </a:solidFill>
                <a:latin typeface="Arial Nova" panose="020B0504020202020204" pitchFamily="34" charset="0"/>
              </a:rPr>
              <a:t> uang </a:t>
            </a:r>
            <a:r>
              <a:rPr lang="en-ID" sz="1600" i="0" u="none" strike="noStrike" baseline="0" dirty="0" err="1">
                <a:solidFill>
                  <a:schemeClr val="bg2"/>
                </a:solidFill>
                <a:latin typeface="Arial Nova" panose="020B0504020202020204" pitchFamily="34" charset="0"/>
              </a:rPr>
              <a:t>terjadi</a:t>
            </a:r>
            <a:r>
              <a:rPr lang="en-ID" sz="1600" i="0" u="none" strike="noStrike" baseline="0" dirty="0">
                <a:solidFill>
                  <a:schemeClr val="bg2"/>
                </a:solidFill>
                <a:latin typeface="Arial Nova" panose="020B0504020202020204" pitchFamily="34" charset="0"/>
              </a:rPr>
              <a:t> di pasar valuta </a:t>
            </a:r>
            <a:r>
              <a:rPr lang="en-ID" sz="1600" i="0" u="none" strike="noStrike" baseline="0" dirty="0" err="1">
                <a:solidFill>
                  <a:schemeClr val="bg2"/>
                </a:solidFill>
                <a:latin typeface="Arial Nova" panose="020B0504020202020204" pitchFamily="34" charset="0"/>
              </a:rPr>
              <a:t>asing</a:t>
            </a:r>
            <a:r>
              <a:rPr lang="en-ID" sz="1600" i="0" u="none" strike="noStrike" baseline="0" dirty="0">
                <a:solidFill>
                  <a:schemeClr val="bg2"/>
                </a:solidFill>
                <a:latin typeface="Arial Nova" panose="020B0504020202020204" pitchFamily="34" charset="0"/>
              </a:rPr>
              <a:t> yang </a:t>
            </a:r>
            <a:r>
              <a:rPr lang="en-ID" sz="1600" i="0" u="none" strike="noStrike" baseline="0" dirty="0" err="1">
                <a:solidFill>
                  <a:schemeClr val="bg2"/>
                </a:solidFill>
                <a:latin typeface="Arial Nova" panose="020B0504020202020204" pitchFamily="34" charset="0"/>
              </a:rPr>
              <a:t>fungsi</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utamanya</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adalah</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memfasilitasi</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perdagangan</a:t>
            </a:r>
            <a:r>
              <a:rPr lang="en-ID" sz="1600" i="0" u="none" strike="noStrike" baseline="0" dirty="0">
                <a:solidFill>
                  <a:schemeClr val="bg2"/>
                </a:solidFill>
                <a:latin typeface="Arial Nova" panose="020B0504020202020204" pitchFamily="34" charset="0"/>
              </a:rPr>
              <a:t> dan </a:t>
            </a:r>
            <a:r>
              <a:rPr lang="en-ID" sz="1600" i="0" u="none" strike="noStrike" baseline="0" dirty="0" err="1">
                <a:solidFill>
                  <a:schemeClr val="bg2"/>
                </a:solidFill>
                <a:latin typeface="Arial Nova" panose="020B0504020202020204" pitchFamily="34" charset="0"/>
              </a:rPr>
              <a:t>investasi</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internasional</a:t>
            </a:r>
            <a:r>
              <a:rPr lang="en-ID" sz="1600" i="0" u="none" strike="noStrike" baseline="0" dirty="0">
                <a:solidFill>
                  <a:schemeClr val="bg2"/>
                </a:solidFill>
                <a:latin typeface="Arial Nova" panose="020B0504020202020204" pitchFamily="34" charset="0"/>
              </a:rPr>
              <a:t>. Jika </a:t>
            </a:r>
            <a:r>
              <a:rPr lang="en-ID" sz="1600" dirty="0">
                <a:solidFill>
                  <a:schemeClr val="bg2"/>
                </a:solidFill>
                <a:latin typeface="Arial Nova" panose="020B0504020202020204" pitchFamily="34" charset="0"/>
              </a:rPr>
              <a:t>di dunia </a:t>
            </a:r>
            <a:r>
              <a:rPr lang="en-ID" sz="1600" dirty="0" err="1">
                <a:solidFill>
                  <a:schemeClr val="bg2"/>
                </a:solidFill>
                <a:latin typeface="Arial Nova" panose="020B0504020202020204" pitchFamily="34" charset="0"/>
              </a:rPr>
              <a:t>hanya</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tedapat</a:t>
            </a:r>
            <a:r>
              <a:rPr lang="en-ID" sz="160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satu</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mata</a:t>
            </a:r>
            <a:r>
              <a:rPr lang="en-ID" sz="1600" i="0" u="none" strike="noStrike" baseline="0" dirty="0">
                <a:solidFill>
                  <a:schemeClr val="bg2"/>
                </a:solidFill>
                <a:latin typeface="Arial Nova" panose="020B0504020202020204" pitchFamily="34" charset="0"/>
              </a:rPr>
              <a:t> uang </a:t>
            </a:r>
            <a:r>
              <a:rPr lang="en-ID" sz="1600" i="0" u="none" strike="noStrike" baseline="0" dirty="0" err="1">
                <a:solidFill>
                  <a:schemeClr val="bg2"/>
                </a:solidFill>
                <a:latin typeface="Arial Nova" panose="020B0504020202020204" pitchFamily="34" charset="0"/>
              </a:rPr>
              <a:t>internasional</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maka</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tidak</a:t>
            </a:r>
            <a:r>
              <a:rPr lang="en-ID" sz="1600" i="0" u="none" strike="noStrike" baseline="0" dirty="0">
                <a:solidFill>
                  <a:schemeClr val="bg2"/>
                </a:solidFill>
                <a:latin typeface="Arial Nova" panose="020B0504020202020204" pitchFamily="34" charset="0"/>
              </a:rPr>
              <a:t> </a:t>
            </a:r>
            <a:r>
              <a:rPr lang="en-ID" sz="1600" i="0" u="none" strike="noStrike" baseline="0" dirty="0" err="1">
                <a:solidFill>
                  <a:schemeClr val="bg2"/>
                </a:solidFill>
                <a:latin typeface="Arial Nova" panose="020B0504020202020204" pitchFamily="34" charset="0"/>
              </a:rPr>
              <a:t>diperlukan</a:t>
            </a:r>
            <a:r>
              <a:rPr lang="en-ID" sz="1600" i="0" u="none" strike="noStrike" baseline="0" dirty="0">
                <a:solidFill>
                  <a:schemeClr val="bg2"/>
                </a:solidFill>
                <a:latin typeface="Arial Nova" panose="020B0504020202020204" pitchFamily="34" charset="0"/>
              </a:rPr>
              <a:t> pasar valuta </a:t>
            </a:r>
            <a:r>
              <a:rPr lang="en-ID" sz="1600" i="0" u="none" strike="noStrike" baseline="0" dirty="0" err="1">
                <a:solidFill>
                  <a:schemeClr val="bg2"/>
                </a:solidFill>
                <a:latin typeface="Arial Nova" panose="020B0504020202020204" pitchFamily="34" charset="0"/>
              </a:rPr>
              <a:t>asing</a:t>
            </a:r>
            <a:r>
              <a:rPr lang="en-ID" sz="1600" i="0" u="none" strike="noStrike" baseline="0" dirty="0">
                <a:solidFill>
                  <a:schemeClr val="bg2"/>
                </a:solidFill>
                <a:latin typeface="Arial Nova" panose="020B0504020202020204" pitchFamily="34" charset="0"/>
              </a:rPr>
              <a:t>.</a:t>
            </a:r>
          </a:p>
          <a:p>
            <a:pPr marL="152400" indent="0" algn="l">
              <a:buNone/>
            </a:pPr>
            <a:endParaRPr lang="en-ID" sz="1600" i="0" u="none" strike="noStrike" baseline="0" dirty="0">
              <a:solidFill>
                <a:schemeClr val="bg2"/>
              </a:solidFill>
              <a:latin typeface="Arial Nova" panose="020B0504020202020204" pitchFamily="34" charset="0"/>
            </a:endParaRPr>
          </a:p>
          <a:p>
            <a:pPr algn="just"/>
            <a:r>
              <a:rPr lang="en-ID" sz="1600" b="1" dirty="0">
                <a:solidFill>
                  <a:schemeClr val="bg2"/>
                </a:solidFill>
                <a:latin typeface="Arial Nova" panose="020B0504020202020204" pitchFamily="34" charset="0"/>
              </a:rPr>
              <a:t>Pasar valuta </a:t>
            </a:r>
            <a:r>
              <a:rPr lang="en-ID" sz="1600" b="1" dirty="0" err="1">
                <a:solidFill>
                  <a:schemeClr val="bg2"/>
                </a:solidFill>
                <a:latin typeface="Arial Nova" panose="020B0504020202020204" pitchFamily="34" charset="0"/>
              </a:rPr>
              <a:t>asing</a:t>
            </a:r>
            <a:r>
              <a:rPr lang="en-ID" sz="1600" dirty="0">
                <a:solidFill>
                  <a:schemeClr val="bg2"/>
                </a:solidFill>
                <a:latin typeface="Arial Nova" panose="020B0504020202020204" pitchFamily="34" charset="0"/>
              </a:rPr>
              <a:t> (</a:t>
            </a:r>
            <a:r>
              <a:rPr lang="en-ID" sz="1600" dirty="0" err="1">
                <a:solidFill>
                  <a:srgbClr val="191919"/>
                </a:solidFill>
                <a:latin typeface="Arial Nova" panose="020B0504020202020204" pitchFamily="34" charset="0"/>
                <a:hlinkClick r:id="rId2" tooltip="Bahasa Inggris">
                  <a:extLst>
                    <a:ext uri="{A12FA001-AC4F-418D-AE19-62706E023703}">
                      <ahyp:hlinkClr xmlns:ahyp="http://schemas.microsoft.com/office/drawing/2018/hyperlinkcolor" val="tx"/>
                    </a:ext>
                  </a:extLst>
                </a:hlinkClick>
              </a:rPr>
              <a:t>bahasa</a:t>
            </a:r>
            <a:r>
              <a:rPr lang="en-ID" sz="1600" dirty="0">
                <a:solidFill>
                  <a:srgbClr val="191919"/>
                </a:solidFill>
                <a:latin typeface="Arial Nova" panose="020B0504020202020204" pitchFamily="34" charset="0"/>
                <a:hlinkClick r:id="rId2" tooltip="Bahasa Inggris">
                  <a:extLst>
                    <a:ext uri="{A12FA001-AC4F-418D-AE19-62706E023703}">
                      <ahyp:hlinkClr xmlns:ahyp="http://schemas.microsoft.com/office/drawing/2018/hyperlinkcolor" val="tx"/>
                    </a:ext>
                  </a:extLst>
                </a:hlinkClick>
              </a:rPr>
              <a:t> </a:t>
            </a:r>
            <a:r>
              <a:rPr lang="en-ID" sz="1600" dirty="0" err="1">
                <a:solidFill>
                  <a:schemeClr val="bg2"/>
                </a:solidFill>
                <a:latin typeface="Arial Nova" panose="020B0504020202020204" pitchFamily="34" charset="0"/>
                <a:hlinkClick r:id="rId2" tooltip="Bahasa Inggris">
                  <a:extLst>
                    <a:ext uri="{A12FA001-AC4F-418D-AE19-62706E023703}">
                      <ahyp:hlinkClr xmlns:ahyp="http://schemas.microsoft.com/office/drawing/2018/hyperlinkcolor" val="tx"/>
                    </a:ext>
                  </a:extLst>
                </a:hlinkClick>
              </a:rPr>
              <a:t>Inggris</a:t>
            </a:r>
            <a:r>
              <a:rPr lang="en-ID" sz="1600" dirty="0">
                <a:solidFill>
                  <a:schemeClr val="bg2"/>
                </a:solidFill>
                <a:latin typeface="Arial Nova" panose="020B0504020202020204" pitchFamily="34" charset="0"/>
              </a:rPr>
              <a:t>: </a:t>
            </a:r>
            <a:r>
              <a:rPr lang="en-ID" sz="1600" b="1" i="1" dirty="0">
                <a:solidFill>
                  <a:schemeClr val="bg2"/>
                </a:solidFill>
                <a:latin typeface="Arial Nova" panose="020B0504020202020204" pitchFamily="34" charset="0"/>
              </a:rPr>
              <a:t>foreign exchange market</a:t>
            </a:r>
            <a:r>
              <a:rPr lang="en-ID" sz="1600" i="1" dirty="0">
                <a:solidFill>
                  <a:schemeClr val="bg2"/>
                </a:solidFill>
                <a:latin typeface="Arial Nova" panose="020B0504020202020204" pitchFamily="34" charset="0"/>
              </a:rPr>
              <a:t>, </a:t>
            </a:r>
            <a:r>
              <a:rPr lang="en-ID" sz="1600" b="1" i="1" dirty="0">
                <a:solidFill>
                  <a:schemeClr val="bg2"/>
                </a:solidFill>
                <a:latin typeface="Arial Nova" panose="020B0504020202020204" pitchFamily="34" charset="0"/>
              </a:rPr>
              <a:t>forex</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atau</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disingkat</a:t>
            </a:r>
            <a:r>
              <a:rPr lang="en-ID" sz="1600" dirty="0">
                <a:solidFill>
                  <a:schemeClr val="bg2"/>
                </a:solidFill>
                <a:latin typeface="Arial Nova" panose="020B0504020202020204" pitchFamily="34" charset="0"/>
              </a:rPr>
              <a:t> </a:t>
            </a:r>
            <a:r>
              <a:rPr lang="en-ID" sz="1600" b="1" dirty="0" err="1">
                <a:solidFill>
                  <a:schemeClr val="bg2"/>
                </a:solidFill>
                <a:latin typeface="Arial Nova" panose="020B0504020202020204" pitchFamily="34" charset="0"/>
              </a:rPr>
              <a:t>valas</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merupakan</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suatu</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jenis</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perdagangan</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atau</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transaksi</a:t>
            </a:r>
            <a:r>
              <a:rPr lang="en-ID" sz="1600" dirty="0">
                <a:solidFill>
                  <a:schemeClr val="bg2"/>
                </a:solidFill>
                <a:latin typeface="Arial Nova" panose="020B0504020202020204" pitchFamily="34" charset="0"/>
              </a:rPr>
              <a:t> yang </a:t>
            </a:r>
            <a:r>
              <a:rPr lang="en-ID" sz="1600" dirty="0" err="1">
                <a:solidFill>
                  <a:schemeClr val="bg2"/>
                </a:solidFill>
                <a:latin typeface="Arial Nova" panose="020B0504020202020204" pitchFamily="34" charset="0"/>
              </a:rPr>
              <a:t>memperdagangkan</a:t>
            </a:r>
            <a:r>
              <a:rPr lang="en-ID" sz="1600" dirty="0">
                <a:solidFill>
                  <a:schemeClr val="bg2"/>
                </a:solidFill>
                <a:latin typeface="Arial Nova" panose="020B0504020202020204" pitchFamily="34" charset="0"/>
              </a:rPr>
              <a:t> </a:t>
            </a:r>
            <a:r>
              <a:rPr lang="en-ID" sz="1600" dirty="0" err="1">
                <a:solidFill>
                  <a:srgbClr val="191919"/>
                </a:solidFill>
                <a:latin typeface="Arial Nova" panose="020B0504020202020204" pitchFamily="34" charset="0"/>
                <a:hlinkClick r:id="rId3" tooltip="Mata uang">
                  <a:extLst>
                    <a:ext uri="{A12FA001-AC4F-418D-AE19-62706E023703}">
                      <ahyp:hlinkClr xmlns:ahyp="http://schemas.microsoft.com/office/drawing/2018/hyperlinkcolor" val="tx"/>
                    </a:ext>
                  </a:extLst>
                </a:hlinkClick>
              </a:rPr>
              <a:t>mata</a:t>
            </a:r>
            <a:r>
              <a:rPr lang="en-ID" sz="1600" dirty="0">
                <a:solidFill>
                  <a:schemeClr val="bg2"/>
                </a:solidFill>
                <a:latin typeface="Arial Nova" panose="020B0504020202020204" pitchFamily="34" charset="0"/>
                <a:hlinkClick r:id="rId3" tooltip="Mata uang">
                  <a:extLst>
                    <a:ext uri="{A12FA001-AC4F-418D-AE19-62706E023703}">
                      <ahyp:hlinkClr xmlns:ahyp="http://schemas.microsoft.com/office/drawing/2018/hyperlinkcolor" val="tx"/>
                    </a:ext>
                  </a:extLst>
                </a:hlinkClick>
              </a:rPr>
              <a:t> uang</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suatu</a:t>
            </a:r>
            <a:r>
              <a:rPr lang="en-ID" sz="1600" dirty="0">
                <a:solidFill>
                  <a:schemeClr val="bg2"/>
                </a:solidFill>
                <a:latin typeface="Arial Nova" panose="020B0504020202020204" pitchFamily="34" charset="0"/>
              </a:rPr>
              <a:t> negara </a:t>
            </a:r>
            <a:r>
              <a:rPr lang="en-ID" sz="1600" dirty="0" err="1">
                <a:solidFill>
                  <a:schemeClr val="bg2"/>
                </a:solidFill>
                <a:latin typeface="Arial Nova" panose="020B0504020202020204" pitchFamily="34" charset="0"/>
              </a:rPr>
              <a:t>terhadap</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mata</a:t>
            </a:r>
            <a:r>
              <a:rPr lang="en-ID" sz="1600" dirty="0">
                <a:solidFill>
                  <a:schemeClr val="bg2"/>
                </a:solidFill>
                <a:latin typeface="Arial Nova" panose="020B0504020202020204" pitchFamily="34" charset="0"/>
              </a:rPr>
              <a:t> uang negara </a:t>
            </a:r>
            <a:r>
              <a:rPr lang="en-ID" sz="1600" dirty="0" err="1">
                <a:solidFill>
                  <a:schemeClr val="bg2"/>
                </a:solidFill>
                <a:latin typeface="Arial Nova" panose="020B0504020202020204" pitchFamily="34" charset="0"/>
              </a:rPr>
              <a:t>lainnya</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pasangan</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mata</a:t>
            </a:r>
            <a:r>
              <a:rPr lang="en-ID" sz="1600" dirty="0">
                <a:solidFill>
                  <a:schemeClr val="bg2"/>
                </a:solidFill>
                <a:latin typeface="Arial Nova" panose="020B0504020202020204" pitchFamily="34" charset="0"/>
              </a:rPr>
              <a:t> uang/</a:t>
            </a:r>
            <a:r>
              <a:rPr lang="en-ID" sz="1600" i="1" dirty="0">
                <a:solidFill>
                  <a:schemeClr val="bg2"/>
                </a:solidFill>
                <a:latin typeface="Arial Nova" panose="020B0504020202020204" pitchFamily="34" charset="0"/>
              </a:rPr>
              <a:t>pair</a:t>
            </a:r>
            <a:r>
              <a:rPr lang="en-ID" sz="1600" dirty="0">
                <a:solidFill>
                  <a:schemeClr val="bg2"/>
                </a:solidFill>
                <a:latin typeface="Arial Nova" panose="020B0504020202020204" pitchFamily="34" charset="0"/>
              </a:rPr>
              <a:t>) yang </a:t>
            </a:r>
            <a:r>
              <a:rPr lang="en-ID" sz="1600" dirty="0" err="1">
                <a:solidFill>
                  <a:schemeClr val="bg2"/>
                </a:solidFill>
                <a:latin typeface="Arial Nova" panose="020B0504020202020204" pitchFamily="34" charset="0"/>
              </a:rPr>
              <a:t>melibatkan</a:t>
            </a:r>
            <a:r>
              <a:rPr lang="en-ID" sz="1600" dirty="0">
                <a:solidFill>
                  <a:schemeClr val="bg2"/>
                </a:solidFill>
                <a:latin typeface="Arial Nova" panose="020B0504020202020204" pitchFamily="34" charset="0"/>
              </a:rPr>
              <a:t> pasar-pasar uang </a:t>
            </a:r>
            <a:r>
              <a:rPr lang="en-ID" sz="1600" dirty="0" err="1">
                <a:solidFill>
                  <a:schemeClr val="bg2"/>
                </a:solidFill>
                <a:latin typeface="Arial Nova" panose="020B0504020202020204" pitchFamily="34" charset="0"/>
              </a:rPr>
              <a:t>utama</a:t>
            </a:r>
            <a:r>
              <a:rPr lang="en-ID" sz="1600" dirty="0">
                <a:solidFill>
                  <a:schemeClr val="bg2"/>
                </a:solidFill>
                <a:latin typeface="Arial Nova" panose="020B0504020202020204" pitchFamily="34" charset="0"/>
              </a:rPr>
              <a:t> di dunia </a:t>
            </a:r>
            <a:r>
              <a:rPr lang="en-ID" sz="1600" dirty="0" err="1">
                <a:solidFill>
                  <a:schemeClr val="bg2"/>
                </a:solidFill>
                <a:latin typeface="Arial Nova" panose="020B0504020202020204" pitchFamily="34" charset="0"/>
              </a:rPr>
              <a:t>selama</a:t>
            </a:r>
            <a:r>
              <a:rPr lang="en-ID" sz="1600" dirty="0">
                <a:solidFill>
                  <a:schemeClr val="bg2"/>
                </a:solidFill>
                <a:latin typeface="Arial Nova" panose="020B0504020202020204" pitchFamily="34" charset="0"/>
              </a:rPr>
              <a:t> 24 jam </a:t>
            </a:r>
            <a:r>
              <a:rPr lang="en-ID" sz="1600" dirty="0" err="1">
                <a:solidFill>
                  <a:schemeClr val="bg2"/>
                </a:solidFill>
                <a:latin typeface="Arial Nova" panose="020B0504020202020204" pitchFamily="34" charset="0"/>
              </a:rPr>
              <a:t>secara</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berkesinambungan</a:t>
            </a:r>
            <a:r>
              <a:rPr lang="en-ID" sz="1600" dirty="0">
                <a:solidFill>
                  <a:schemeClr val="bg2"/>
                </a:solidFill>
                <a:latin typeface="Arial Nova" panose="020B0504020202020204" pitchFamily="34" charset="0"/>
              </a:rPr>
              <a:t>.  (</a:t>
            </a:r>
            <a:r>
              <a:rPr lang="en-ID" sz="1600" dirty="0" err="1">
                <a:solidFill>
                  <a:schemeClr val="bg2"/>
                </a:solidFill>
                <a:latin typeface="Arial Nova" panose="020B0504020202020204" pitchFamily="34" charset="0"/>
              </a:rPr>
              <a:t>Sumber</a:t>
            </a:r>
            <a:r>
              <a:rPr lang="en-ID" sz="1600" dirty="0">
                <a:solidFill>
                  <a:schemeClr val="bg2"/>
                </a:solidFill>
                <a:latin typeface="Arial Nova" panose="020B0504020202020204" pitchFamily="34" charset="0"/>
              </a:rPr>
              <a:t> : Wikipedia)</a:t>
            </a:r>
            <a:endParaRPr lang="en-ID" sz="1600" i="0" u="none" strike="noStrike" baseline="0" dirty="0">
              <a:solidFill>
                <a:schemeClr val="bg2"/>
              </a:solidFill>
              <a:latin typeface="Arial Nova" panose="020B0504020202020204" pitchFamily="34" charset="0"/>
            </a:endParaRPr>
          </a:p>
          <a:p>
            <a:pPr marL="152400" indent="0" algn="l">
              <a:buNone/>
            </a:pPr>
            <a:endParaRPr lang="en-ID" sz="1600" i="0" u="none" strike="noStrike" baseline="0" dirty="0">
              <a:solidFill>
                <a:schemeClr val="bg2"/>
              </a:solidFill>
              <a:latin typeface="Arial Nova" panose="020B0504020202020204" pitchFamily="34" charset="0"/>
            </a:endParaRPr>
          </a:p>
          <a:p>
            <a:pPr algn="just"/>
            <a:r>
              <a:rPr lang="sv-SE" sz="1600" i="0" u="none" strike="noStrike" baseline="0" dirty="0">
                <a:solidFill>
                  <a:schemeClr val="bg2"/>
                </a:solidFill>
                <a:latin typeface="Arial Nova" panose="020B0504020202020204" pitchFamily="34" charset="0"/>
              </a:rPr>
              <a:t>Tujuan dari pasar valuta asing adalah untuk memungkinkan transfer daya beli dalam satu mata uang ke mata uang lainnya, dengan demikian memfasilitasi perdagangan dan investasi internasional. </a:t>
            </a:r>
          </a:p>
          <a:p>
            <a:pPr marL="152400" indent="0" algn="just">
              <a:buNone/>
            </a:pPr>
            <a:endParaRPr lang="sv-SE" sz="1600" i="0" u="none" strike="noStrike" baseline="0" dirty="0">
              <a:solidFill>
                <a:schemeClr val="bg2"/>
              </a:solidFill>
              <a:latin typeface="Arial Nova" panose="020B0504020202020204" pitchFamily="34" charset="0"/>
            </a:endParaRPr>
          </a:p>
          <a:p>
            <a:pPr algn="just"/>
            <a:r>
              <a:rPr lang="sv-SE" sz="1600" dirty="0">
                <a:solidFill>
                  <a:schemeClr val="bg2"/>
                </a:solidFill>
                <a:latin typeface="Arial Nova" panose="020B0504020202020204" pitchFamily="34" charset="0"/>
              </a:rPr>
              <a:t>Pasar Valuta Asing terdiri dari dua tingkatan : pasar antar bank, dimana bank – bank besar saling berdagang satu sama lain, dan pasar ritel, dimana bank berurusan dengan Nasabah Komersialnya. </a:t>
            </a:r>
          </a:p>
          <a:p>
            <a:pPr algn="just"/>
            <a:endParaRPr lang="en-ID" sz="1600" i="0" u="none" strike="noStrike" baseline="0" dirty="0">
              <a:solidFill>
                <a:schemeClr val="bg2"/>
              </a:solidFill>
              <a:latin typeface="Arial Nova" panose="020B0504020202020204" pitchFamily="34" charset="0"/>
            </a:endParaRPr>
          </a:p>
        </p:txBody>
      </p:sp>
    </p:spTree>
    <p:extLst>
      <p:ext uri="{BB962C8B-B14F-4D97-AF65-F5344CB8AC3E}">
        <p14:creationId xmlns:p14="http://schemas.microsoft.com/office/powerpoint/2010/main" val="3883092159"/>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4D157-DF95-0157-4339-95901354F75D}"/>
              </a:ext>
            </a:extLst>
          </p:cNvPr>
          <p:cNvSpPr>
            <a:spLocks noGrp="1"/>
          </p:cNvSpPr>
          <p:nvPr>
            <p:ph type="title"/>
          </p:nvPr>
        </p:nvSpPr>
        <p:spPr>
          <a:xfrm>
            <a:off x="720000" y="445024"/>
            <a:ext cx="7704000" cy="853197"/>
          </a:xfrm>
        </p:spPr>
        <p:txBody>
          <a:bodyPr/>
          <a:lstStyle/>
          <a:p>
            <a:r>
              <a:rPr lang="en-ID" sz="1800" b="1" dirty="0" err="1">
                <a:effectLst/>
              </a:rPr>
              <a:t>Peraturan</a:t>
            </a:r>
            <a:r>
              <a:rPr lang="en-ID" sz="1800" b="1" dirty="0">
                <a:effectLst/>
              </a:rPr>
              <a:t> Bank Indonesia No.6 </a:t>
            </a:r>
            <a:r>
              <a:rPr lang="en-ID" sz="1800" b="1" dirty="0" err="1">
                <a:effectLst/>
              </a:rPr>
              <a:t>Tahun</a:t>
            </a:r>
            <a:r>
              <a:rPr lang="en-ID" sz="1800" b="1" dirty="0">
                <a:effectLst/>
              </a:rPr>
              <a:t> 2023 </a:t>
            </a:r>
            <a:r>
              <a:rPr lang="en-ID" sz="1800" b="1" dirty="0" err="1">
                <a:effectLst/>
              </a:rPr>
              <a:t>tentang</a:t>
            </a:r>
            <a:r>
              <a:rPr lang="en-ID" sz="1800" b="1" dirty="0">
                <a:effectLst/>
              </a:rPr>
              <a:t> Pasar Uang dan Pasar Valuta </a:t>
            </a:r>
            <a:r>
              <a:rPr lang="en-ID" sz="1800" b="1" dirty="0" err="1">
                <a:effectLst/>
              </a:rPr>
              <a:t>Asing</a:t>
            </a:r>
            <a:r>
              <a:rPr lang="en-ID" sz="1800" b="1" dirty="0">
                <a:effectLst/>
              </a:rPr>
              <a:t> </a:t>
            </a:r>
            <a:r>
              <a:rPr lang="en-ID" sz="1800" dirty="0"/>
              <a:t>(PBI PUVA) </a:t>
            </a:r>
          </a:p>
        </p:txBody>
      </p:sp>
      <p:sp>
        <p:nvSpPr>
          <p:cNvPr id="3" name="Text Placeholder 2">
            <a:extLst>
              <a:ext uri="{FF2B5EF4-FFF2-40B4-BE49-F238E27FC236}">
                <a16:creationId xmlns:a16="http://schemas.microsoft.com/office/drawing/2014/main" id="{85659829-960F-3EA7-D82F-9FD785810DD3}"/>
              </a:ext>
            </a:extLst>
          </p:cNvPr>
          <p:cNvSpPr>
            <a:spLocks noGrp="1"/>
          </p:cNvSpPr>
          <p:nvPr>
            <p:ph type="body" idx="1"/>
          </p:nvPr>
        </p:nvSpPr>
        <p:spPr/>
        <p:txBody>
          <a:bodyPr/>
          <a:lstStyle/>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600" b="0" i="0" u="none" strike="noStrike" cap="none" normalizeH="0" baseline="0" dirty="0">
                <a:ln>
                  <a:noFill/>
                </a:ln>
                <a:solidFill>
                  <a:schemeClr val="bg2"/>
                </a:solidFill>
                <a:effectLst/>
                <a:latin typeface="Arial Nova" panose="020B0504020202020204" pitchFamily="34" charset="0"/>
              </a:rPr>
              <a:t>Pasar Uang </a:t>
            </a:r>
            <a:r>
              <a:rPr kumimoji="0" lang="en-US" altLang="en-US" sz="1600" b="0" i="0" u="none" strike="noStrike" cap="none" normalizeH="0" baseline="0" dirty="0" err="1">
                <a:ln>
                  <a:noFill/>
                </a:ln>
                <a:solidFill>
                  <a:schemeClr val="bg2"/>
                </a:solidFill>
                <a:effectLst/>
                <a:latin typeface="Arial Nova" panose="020B0504020202020204" pitchFamily="34" charset="0"/>
              </a:rPr>
              <a:t>adalah</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bagian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dari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Sistem</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Keuangan</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berkaitan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dengan</a:t>
            </a:r>
            <a:r>
              <a:rPr kumimoji="0" lang="en-US" altLang="en-US" sz="1600" b="0" i="0" u="none" strike="noStrike" cap="none" normalizeH="0" baseline="0" dirty="0">
                <a:ln>
                  <a:noFill/>
                </a:ln>
                <a:solidFill>
                  <a:schemeClr val="bg2"/>
                </a:solidFill>
                <a:effectLst/>
                <a:latin typeface="Arial Nova" panose="020B0504020202020204" pitchFamily="34" charset="0"/>
              </a:rPr>
              <a:t>:</a:t>
            </a:r>
          </a:p>
          <a:p>
            <a:pPr marL="541338" lvl="1" indent="-276225" eaLnBrk="0" fontAlgn="base" hangingPunct="0">
              <a:spcBef>
                <a:spcPct val="0"/>
              </a:spcBef>
              <a:spcAft>
                <a:spcPct val="0"/>
              </a:spcAft>
              <a:buClrTx/>
              <a:buSzTx/>
              <a:buFontTx/>
              <a:buAutoNum type="alphaLcPeriod"/>
            </a:pPr>
            <a:r>
              <a:rPr lang="en-US" altLang="en-US" sz="1600" dirty="0" err="1">
                <a:solidFill>
                  <a:schemeClr val="bg2"/>
                </a:solidFill>
                <a:latin typeface="Arial Nova" panose="020B0504020202020204" pitchFamily="34" charset="0"/>
              </a:rPr>
              <a:t>K</a:t>
            </a:r>
            <a:r>
              <a:rPr kumimoji="0" lang="en-US" altLang="en-US" sz="1600" b="0" i="0" u="none" strike="noStrike" cap="none" normalizeH="0" baseline="0" dirty="0" err="1">
                <a:ln>
                  <a:noFill/>
                </a:ln>
                <a:solidFill>
                  <a:schemeClr val="bg2"/>
                </a:solidFill>
                <a:effectLst/>
                <a:latin typeface="Arial Nova" panose="020B0504020202020204" pitchFamily="34" charset="0"/>
              </a:rPr>
              <a:t>egiatan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penerbitan</a:t>
            </a:r>
            <a:r>
              <a:rPr kumimoji="0" lang="en-US" altLang="en-US" sz="1600" b="0" i="0" u="none" strike="noStrike" cap="none" normalizeH="0" baseline="0" dirty="0">
                <a:ln>
                  <a:noFill/>
                </a:ln>
                <a:solidFill>
                  <a:schemeClr val="bg2"/>
                </a:solidFill>
                <a:effectLst/>
                <a:latin typeface="Arial Nova" panose="020B0504020202020204" pitchFamily="34" charset="0"/>
              </a:rPr>
              <a:t> dan </a:t>
            </a:r>
            <a:r>
              <a:rPr kumimoji="0" lang="en-US" altLang="en-US" sz="1600" b="0" i="0" u="none" strike="noStrike" cap="none" normalizeH="0" baseline="0" dirty="0" err="1">
                <a:ln>
                  <a:noFill/>
                </a:ln>
                <a:solidFill>
                  <a:schemeClr val="bg2"/>
                </a:solidFill>
                <a:effectLst/>
                <a:latin typeface="Arial Nova" panose="020B0504020202020204" pitchFamily="34" charset="0"/>
              </a:rPr>
              <a:t>perdagangan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instrumen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keuangan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atau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efek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bersifat</a:t>
            </a:r>
            <a:r>
              <a:rPr lang="en-US" altLang="en-US" sz="1600" dirty="0">
                <a:solidFill>
                  <a:schemeClr val="bg2"/>
                </a:solidFill>
                <a:latin typeface="Arial Nova" panose="020B0504020202020204" pitchFamily="34" charset="0"/>
              </a:rPr>
              <a:t> </a:t>
            </a:r>
            <a:r>
              <a:rPr kumimoji="0" lang="en-US" altLang="en-US" sz="1600" b="0" i="0" u="none" strike="noStrike" cap="none" normalizeH="0" baseline="0" dirty="0">
                <a:ln>
                  <a:noFill/>
                </a:ln>
                <a:solidFill>
                  <a:schemeClr val="bg2"/>
                </a:solidFill>
                <a:effectLst/>
                <a:latin typeface="Arial Nova" panose="020B0504020202020204" pitchFamily="34" charset="0"/>
              </a:rPr>
              <a:t>utang yang </a:t>
            </a:r>
            <a:r>
              <a:rPr kumimoji="0" lang="en-US" altLang="en-US" sz="1600" b="0" i="0" u="none" strike="noStrike" cap="none" normalizeH="0" baseline="0" dirty="0" err="1">
                <a:ln>
                  <a:noFill/>
                </a:ln>
                <a:solidFill>
                  <a:schemeClr val="bg2"/>
                </a:solidFill>
                <a:effectLst/>
                <a:latin typeface="Arial Nova" panose="020B0504020202020204" pitchFamily="34" charset="0"/>
              </a:rPr>
              <a:t>berjangka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waktu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tidak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lebih</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dari</a:t>
            </a:r>
            <a:r>
              <a:rPr kumimoji="0" lang="en-US" altLang="en-US" sz="1600" b="0" i="0" u="none" strike="noStrike" cap="none" normalizeH="0" baseline="0" dirty="0">
                <a:ln>
                  <a:noFill/>
                </a:ln>
                <a:solidFill>
                  <a:schemeClr val="bg2"/>
                </a:solidFill>
                <a:effectLst/>
                <a:latin typeface="Arial Nova" panose="020B0504020202020204" pitchFamily="34" charset="0"/>
              </a:rPr>
              <a:t> 1 (</a:t>
            </a:r>
            <a:r>
              <a:rPr kumimoji="0" lang="en-US" altLang="en-US" sz="1600" b="0" i="0" u="none" strike="noStrike" cap="none" normalizeH="0" baseline="0" dirty="0" err="1">
                <a:ln>
                  <a:noFill/>
                </a:ln>
                <a:solidFill>
                  <a:schemeClr val="bg2"/>
                </a:solidFill>
                <a:effectLst/>
                <a:latin typeface="Arial Nova" panose="020B0504020202020204" pitchFamily="34" charset="0"/>
              </a:rPr>
              <a:t>satu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tahun</a:t>
            </a:r>
            <a:r>
              <a:rPr kumimoji="0" lang="en-US" altLang="en-US" sz="1600" b="0" i="0" u="none" strike="noStrike" cap="none" normalizeH="0" baseline="0" dirty="0">
                <a:ln>
                  <a:noFill/>
                </a:ln>
                <a:solidFill>
                  <a:schemeClr val="bg2"/>
                </a:solidFill>
                <a:effectLst/>
                <a:latin typeface="Arial Nova" panose="020B0504020202020204" pitchFamily="34" charset="0"/>
              </a:rPr>
              <a:t>;</a:t>
            </a:r>
          </a:p>
          <a:p>
            <a:pPr marL="541338" lvl="1" indent="-276225" eaLnBrk="0" fontAlgn="base" hangingPunct="0">
              <a:spcBef>
                <a:spcPct val="0"/>
              </a:spcBef>
              <a:spcAft>
                <a:spcPct val="0"/>
              </a:spcAft>
              <a:buClrTx/>
              <a:buSzTx/>
              <a:buFontTx/>
              <a:buAutoNum type="alphaLcPeriod"/>
            </a:pPr>
            <a:r>
              <a:rPr lang="en-US" altLang="en-US" sz="1600" dirty="0" err="1">
                <a:solidFill>
                  <a:schemeClr val="bg2"/>
                </a:solidFill>
                <a:latin typeface="Arial Nova" panose="020B0504020202020204" pitchFamily="34" charset="0"/>
              </a:rPr>
              <a:t>T</a:t>
            </a:r>
            <a:r>
              <a:rPr kumimoji="0" lang="en-US" altLang="en-US" sz="1600" b="0" i="0" u="none" strike="noStrike" cap="none" normalizeH="0" baseline="0" dirty="0" err="1">
                <a:ln>
                  <a:noFill/>
                </a:ln>
                <a:solidFill>
                  <a:schemeClr val="bg2"/>
                </a:solidFill>
                <a:effectLst/>
                <a:latin typeface="Arial Nova" panose="020B0504020202020204" pitchFamily="34" charset="0"/>
              </a:rPr>
              <a:t>ransaksi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pinjam-meminjam</a:t>
            </a:r>
            <a:r>
              <a:rPr kumimoji="0" lang="en-US" altLang="en-US" sz="1600" b="0" i="0" u="none" strike="noStrike" cap="none" normalizeH="0" baseline="0" dirty="0">
                <a:ln>
                  <a:noFill/>
                </a:ln>
                <a:solidFill>
                  <a:schemeClr val="bg2"/>
                </a:solidFill>
                <a:effectLst/>
                <a:latin typeface="Arial Nova" panose="020B0504020202020204" pitchFamily="34" charset="0"/>
              </a:rPr>
              <a:t> uang;</a:t>
            </a:r>
          </a:p>
          <a:p>
            <a:pPr marL="541338" lvl="1" indent="-276225" eaLnBrk="0" fontAlgn="base" hangingPunct="0">
              <a:spcBef>
                <a:spcPct val="0"/>
              </a:spcBef>
              <a:spcAft>
                <a:spcPct val="0"/>
              </a:spcAft>
              <a:buClrTx/>
              <a:buSzTx/>
              <a:buFontTx/>
              <a:buAutoNum type="alphaLcPeriod"/>
            </a:pPr>
            <a:r>
              <a:rPr lang="en-US" altLang="en-US" sz="1600" dirty="0" err="1">
                <a:solidFill>
                  <a:schemeClr val="bg2"/>
                </a:solidFill>
                <a:latin typeface="Arial Nova" panose="020B0504020202020204" pitchFamily="34" charset="0"/>
              </a:rPr>
              <a:t>T</a:t>
            </a:r>
            <a:r>
              <a:rPr kumimoji="0" lang="en-US" altLang="en-US" sz="1600" b="0" i="0" u="none" strike="noStrike" cap="none" normalizeH="0" baseline="0" dirty="0" err="1">
                <a:ln>
                  <a:noFill/>
                </a:ln>
                <a:solidFill>
                  <a:schemeClr val="bg2"/>
                </a:solidFill>
                <a:effectLst/>
                <a:latin typeface="Arial Nova" panose="020B0504020202020204" pitchFamily="34" charset="0"/>
              </a:rPr>
              <a:t>ransaksi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derivatif</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suku</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bunga</a:t>
            </a:r>
            <a:r>
              <a:rPr kumimoji="0" lang="en-US" altLang="en-US" sz="1600" b="0" i="0" u="none" strike="noStrike" cap="none" normalizeH="0" baseline="0" dirty="0">
                <a:ln>
                  <a:noFill/>
                </a:ln>
                <a:solidFill>
                  <a:schemeClr val="bg2"/>
                </a:solidFill>
                <a:effectLst/>
                <a:latin typeface="Arial Nova" panose="020B0504020202020204" pitchFamily="34" charset="0"/>
              </a:rPr>
              <a:t>; dan</a:t>
            </a:r>
          </a:p>
          <a:p>
            <a:pPr marL="541338" lvl="1" indent="-276225" eaLnBrk="0" fontAlgn="base" hangingPunct="0">
              <a:spcBef>
                <a:spcPct val="0"/>
              </a:spcBef>
              <a:spcAft>
                <a:spcPct val="0"/>
              </a:spcAft>
              <a:buClrTx/>
              <a:buSzTx/>
              <a:buFontTx/>
              <a:buAutoNum type="alphaLcPeriod"/>
            </a:pPr>
            <a:r>
              <a:rPr lang="en-US" altLang="en-US" sz="1600" dirty="0" err="1">
                <a:solidFill>
                  <a:schemeClr val="bg2"/>
                </a:solidFill>
                <a:latin typeface="Arial Nova" panose="020B0504020202020204" pitchFamily="34" charset="0"/>
              </a:rPr>
              <a:t>T</a:t>
            </a:r>
            <a:r>
              <a:rPr kumimoji="0" lang="en-US" altLang="en-US" sz="1600" b="0" i="0" u="none" strike="noStrike" cap="none" normalizeH="0" baseline="0" dirty="0" err="1">
                <a:ln>
                  <a:noFill/>
                </a:ln>
                <a:solidFill>
                  <a:schemeClr val="bg2"/>
                </a:solidFill>
                <a:effectLst/>
                <a:latin typeface="Arial Nova" panose="020B0504020202020204" pitchFamily="34" charset="0"/>
              </a:rPr>
              <a:t>ransaksi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lainnya</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memenuhi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karakteristik</a:t>
            </a:r>
            <a:r>
              <a:rPr kumimoji="0" lang="en-US" altLang="en-US" sz="1600" b="0" i="0" u="none" strike="noStrike" cap="none" normalizeH="0" baseline="0" dirty="0">
                <a:ln>
                  <a:noFill/>
                </a:ln>
                <a:solidFill>
                  <a:schemeClr val="bg2"/>
                </a:solidFill>
                <a:effectLst/>
                <a:latin typeface="Arial Nova" panose="020B0504020202020204" pitchFamily="34" charset="0"/>
              </a:rPr>
              <a:t> di pasar uang,</a:t>
            </a:r>
            <a:br>
              <a:rPr kumimoji="0" lang="en-US" altLang="en-US" sz="1600" b="0" i="0" u="none" strike="noStrike" cap="none" normalizeH="0" baseline="0" dirty="0">
                <a:ln>
                  <a:noFill/>
                </a:ln>
                <a:solidFill>
                  <a:schemeClr val="bg2"/>
                </a:solidFill>
                <a:effectLst/>
                <a:latin typeface="Arial Nova" panose="020B0504020202020204" pitchFamily="34" charset="0"/>
              </a:rPr>
            </a:br>
            <a:r>
              <a:rPr kumimoji="0" lang="en-US" altLang="en-US" sz="1600" b="0" i="0" u="none" strike="noStrike" cap="none" normalizeH="0" baseline="0" dirty="0" err="1">
                <a:ln>
                  <a:noFill/>
                </a:ln>
                <a:solidFill>
                  <a:schemeClr val="bg2"/>
                </a:solidFill>
                <a:effectLst/>
                <a:latin typeface="Arial Nova" panose="020B0504020202020204" pitchFamily="34" charset="0"/>
              </a:rPr>
              <a:t>dalam</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mata</a:t>
            </a:r>
            <a:r>
              <a:rPr kumimoji="0" lang="en-US" altLang="en-US" sz="1600" b="0" i="0" u="none" strike="noStrike" cap="none" normalizeH="0" baseline="0" dirty="0">
                <a:ln>
                  <a:noFill/>
                </a:ln>
                <a:solidFill>
                  <a:schemeClr val="bg2"/>
                </a:solidFill>
                <a:effectLst/>
                <a:latin typeface="Arial Nova" panose="020B0504020202020204" pitchFamily="34" charset="0"/>
              </a:rPr>
              <a:t> uang rupiah </a:t>
            </a:r>
            <a:r>
              <a:rPr kumimoji="0" lang="en-US" altLang="en-US" sz="1600" b="0" i="0" u="none" strike="noStrike" cap="none" normalizeH="0" baseline="0" dirty="0" err="1">
                <a:ln>
                  <a:noFill/>
                </a:ln>
                <a:solidFill>
                  <a:schemeClr val="bg2"/>
                </a:solidFill>
                <a:effectLst/>
                <a:latin typeface="Arial Nova" panose="020B0504020202020204" pitchFamily="34" charset="0"/>
              </a:rPr>
              <a:t>atau</a:t>
            </a:r>
            <a:r>
              <a:rPr kumimoji="0" lang="en-US" altLang="en-US" sz="1600" b="0" i="0" u="none" strike="noStrike" cap="none" normalizeH="0" baseline="0" dirty="0">
                <a:ln>
                  <a:noFill/>
                </a:ln>
                <a:solidFill>
                  <a:schemeClr val="bg2"/>
                </a:solidFill>
                <a:effectLst/>
                <a:latin typeface="Arial Nova" panose="020B0504020202020204" pitchFamily="34" charset="0"/>
              </a:rPr>
              <a:t> valuta </a:t>
            </a:r>
            <a:r>
              <a:rPr kumimoji="0" lang="en-US" altLang="en-US" sz="1600" b="0" i="0" u="none" strike="noStrike" cap="none" normalizeH="0" baseline="0" dirty="0" err="1">
                <a:ln>
                  <a:noFill/>
                </a:ln>
                <a:solidFill>
                  <a:schemeClr val="bg2"/>
                </a:solidFill>
                <a:effectLst/>
                <a:latin typeface="Arial Nova" panose="020B0504020202020204" pitchFamily="34" charset="0"/>
              </a:rPr>
              <a:t>asing</a:t>
            </a:r>
            <a:r>
              <a:rPr kumimoji="0" lang="en-US" altLang="en-US" sz="1600" b="0" i="0" u="none" strike="noStrike" cap="none" normalizeH="0" baseline="0" dirty="0">
                <a:ln>
                  <a:noFill/>
                </a:ln>
                <a:solidFill>
                  <a:schemeClr val="bg2"/>
                </a:solidFill>
                <a:effectLst/>
                <a:latin typeface="Arial Nova" panose="020B0504020202020204" pitchFamily="34" charset="0"/>
              </a:rPr>
              <a: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1600" b="0" i="0" u="none" strike="noStrike" cap="none" normalizeH="0" baseline="0" dirty="0">
              <a:ln>
                <a:noFill/>
              </a:ln>
              <a:solidFill>
                <a:schemeClr val="bg2"/>
              </a:solidFill>
              <a:effectLst/>
              <a:latin typeface="Arial Nova" panose="020B050402020202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600" b="0" i="0" u="none" strike="noStrike" cap="none" normalizeH="0" baseline="0" dirty="0">
                <a:ln>
                  <a:noFill/>
                </a:ln>
                <a:solidFill>
                  <a:schemeClr val="bg2"/>
                </a:solidFill>
                <a:effectLst/>
                <a:latin typeface="Arial Nova" panose="020B0504020202020204" pitchFamily="34" charset="0"/>
              </a:rPr>
              <a:t>Pasar Valuta </a:t>
            </a:r>
            <a:r>
              <a:rPr kumimoji="0" lang="en-US" altLang="en-US" sz="1600" b="0" i="0" u="none" strike="noStrike" cap="none" normalizeH="0" baseline="0" dirty="0" err="1">
                <a:ln>
                  <a:noFill/>
                </a:ln>
                <a:solidFill>
                  <a:schemeClr val="bg2"/>
                </a:solidFill>
                <a:effectLst/>
                <a:latin typeface="Arial Nova" panose="020B0504020202020204" pitchFamily="34" charset="0"/>
              </a:rPr>
              <a:t>Asing</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adalah</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bagian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dari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Sistem</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Keuangan</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berkaitan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dengan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kegiatan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transaksi</a:t>
            </a:r>
            <a:r>
              <a:rPr kumimoji="0" lang="en-US" altLang="en-US" sz="1600" b="0" i="0" u="none" strike="noStrike" cap="none" normalizeH="0" baseline="0" dirty="0">
                <a:ln>
                  <a:noFill/>
                </a:ln>
                <a:solidFill>
                  <a:schemeClr val="bg2"/>
                </a:solidFill>
                <a:effectLst/>
                <a:latin typeface="Arial Nova" panose="020B0504020202020204" pitchFamily="34" charset="0"/>
              </a:rPr>
              <a:t> yang </a:t>
            </a:r>
            <a:r>
              <a:rPr kumimoji="0" lang="en-US" altLang="en-US" sz="1600" b="0" i="0" u="none" strike="noStrike" cap="none" normalizeH="0" baseline="0" dirty="0" err="1">
                <a:ln>
                  <a:noFill/>
                </a:ln>
                <a:solidFill>
                  <a:schemeClr val="bg2"/>
                </a:solidFill>
                <a:effectLst/>
                <a:latin typeface="Arial Nova" panose="020B0504020202020204" pitchFamily="34" charset="0"/>
              </a:rPr>
              <a:t>melibatkan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pertukaran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mata</a:t>
            </a:r>
            <a:r>
              <a:rPr kumimoji="0" lang="en-US" altLang="en-US" sz="1600" b="0" i="0" u="none" strike="noStrike" cap="none" normalizeH="0" baseline="0" dirty="0">
                <a:ln>
                  <a:noFill/>
                </a:ln>
                <a:solidFill>
                  <a:schemeClr val="bg2"/>
                </a:solidFill>
                <a:effectLst/>
                <a:latin typeface="Arial Nova" panose="020B0504020202020204" pitchFamily="34" charset="0"/>
              </a:rPr>
              <a:t> uang </a:t>
            </a:r>
            <a:r>
              <a:rPr kumimoji="0" lang="en-US" altLang="en-US" sz="1600" b="0" i="0" u="none" strike="noStrike" cap="none" normalizeH="0" baseline="0" dirty="0" err="1">
                <a:ln>
                  <a:noFill/>
                </a:ln>
                <a:solidFill>
                  <a:schemeClr val="bg2"/>
                </a:solidFill>
                <a:effectLst/>
                <a:latin typeface="Arial Nova" panose="020B0504020202020204" pitchFamily="34" charset="0"/>
              </a:rPr>
              <a:t>dari</a:t>
            </a:r>
            <a:r>
              <a:rPr kumimoji="0" lang="en-US" altLang="en-US" sz="1600" b="0" i="0" u="none" strike="noStrike" cap="none" normalizeH="0" baseline="0" dirty="0">
                <a:ln>
                  <a:noFill/>
                </a:ln>
                <a:solidFill>
                  <a:schemeClr val="bg2"/>
                </a:solidFill>
                <a:effectLst/>
                <a:latin typeface="Arial Nova" panose="020B0504020202020204" pitchFamily="34" charset="0"/>
              </a:rPr>
              <a:t> 2 (dua) negara yang </a:t>
            </a:r>
            <a:r>
              <a:rPr kumimoji="0" lang="en-US" altLang="en-US" sz="1600" b="0" i="0" u="none" strike="noStrike" cap="none" normalizeH="0" baseline="0" dirty="0" err="1">
                <a:ln>
                  <a:noFill/>
                </a:ln>
                <a:solidFill>
                  <a:schemeClr val="bg2"/>
                </a:solidFill>
                <a:effectLst/>
                <a:latin typeface="Arial Nova" panose="020B0504020202020204" pitchFamily="34" charset="0"/>
              </a:rPr>
              <a:t>berbeda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beserta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derivatifnya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tetapi</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tidak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termasuk</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penukaran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1" u="none" strike="noStrike" cap="none" normalizeH="0" baseline="0" dirty="0">
                <a:ln>
                  <a:noFill/>
                </a:ln>
                <a:solidFill>
                  <a:schemeClr val="bg2"/>
                </a:solidFill>
                <a:effectLst/>
                <a:latin typeface="Arial Nova" panose="020B0504020202020204" pitchFamily="34" charset="0"/>
              </a:rPr>
              <a:t>bank notes </a:t>
            </a:r>
            <a:r>
              <a:rPr kumimoji="0" lang="en-US" altLang="en-US" sz="1600" b="0" i="0" u="none" strike="noStrike" cap="none" normalizeH="0" baseline="0" dirty="0">
                <a:ln>
                  <a:noFill/>
                </a:ln>
                <a:solidFill>
                  <a:schemeClr val="bg2"/>
                </a:solidFill>
                <a:effectLst/>
                <a:latin typeface="Arial Nova" panose="020B0504020202020204" pitchFamily="34" charset="0"/>
              </a:rPr>
              <a:t>yang </a:t>
            </a:r>
            <a:r>
              <a:rPr kumimoji="0" lang="en-US" altLang="en-US" sz="1600" b="0" i="0" u="none" strike="noStrike" cap="none" normalizeH="0" baseline="0" dirty="0" err="1">
                <a:ln>
                  <a:noFill/>
                </a:ln>
                <a:solidFill>
                  <a:schemeClr val="bg2"/>
                </a:solidFill>
                <a:effectLst/>
                <a:latin typeface="Arial Nova" panose="020B0504020202020204" pitchFamily="34" charset="0"/>
              </a:rPr>
              <a:t>diselenggarakan</a:t>
            </a:r>
            <a:r>
              <a:rPr kumimoji="0" lang="en-US" altLang="en-US" sz="1600" b="0" i="0" u="none" strike="noStrike" cap="none" normalizeH="0" baseline="0" dirty="0">
                <a:ln>
                  <a:noFill/>
                </a:ln>
                <a:solidFill>
                  <a:schemeClr val="bg2"/>
                </a:solidFill>
                <a:effectLst/>
                <a:latin typeface="Arial Nova" panose="020B0504020202020204" pitchFamily="34" charset="0"/>
              </a:rPr>
              <a:t> oleh </a:t>
            </a:r>
            <a:r>
              <a:rPr kumimoji="0" lang="en-US" altLang="en-US" sz="1600" b="0" i="0" u="none" strike="noStrike" cap="none" normalizeH="0" baseline="0" dirty="0" err="1">
                <a:ln>
                  <a:noFill/>
                </a:ln>
                <a:solidFill>
                  <a:schemeClr val="bg2"/>
                </a:solidFill>
                <a:effectLst/>
                <a:latin typeface="Arial Nova" panose="020B0504020202020204" pitchFamily="34" charset="0"/>
              </a:rPr>
              <a:t>kegiatan</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usaha</a:t>
            </a:r>
            <a:r>
              <a:rPr kumimoji="0" lang="en-US" altLang="en-US" sz="1600" b="0" i="0" u="none" strike="noStrike" cap="none" normalizeH="0" baseline="0" dirty="0">
                <a:ln>
                  <a:noFill/>
                </a:ln>
                <a:solidFill>
                  <a:schemeClr val="bg2"/>
                </a:solidFill>
                <a:effectLst/>
                <a:latin typeface="Arial Nova" panose="020B0504020202020204" pitchFamily="34" charset="0"/>
              </a:rPr>
              <a:t> </a:t>
            </a:r>
            <a:r>
              <a:rPr kumimoji="0" lang="en-US" altLang="en-US" sz="1600" b="0" i="0" u="none" strike="noStrike" cap="none" normalizeH="0" baseline="0" dirty="0" err="1">
                <a:ln>
                  <a:noFill/>
                </a:ln>
                <a:solidFill>
                  <a:schemeClr val="bg2"/>
                </a:solidFill>
                <a:effectLst/>
                <a:latin typeface="Arial Nova" panose="020B0504020202020204" pitchFamily="34" charset="0"/>
              </a:rPr>
              <a:t>penukaran</a:t>
            </a:r>
            <a:r>
              <a:rPr kumimoji="0" lang="en-US" altLang="en-US" sz="1600" b="0" i="0" u="none" strike="noStrike" cap="none" normalizeH="0" baseline="0" dirty="0">
                <a:ln>
                  <a:noFill/>
                </a:ln>
                <a:solidFill>
                  <a:schemeClr val="bg2"/>
                </a:solidFill>
                <a:effectLst/>
                <a:latin typeface="Arial Nova" panose="020B0504020202020204" pitchFamily="34" charset="0"/>
              </a:rPr>
              <a:t> valuta </a:t>
            </a:r>
            <a:r>
              <a:rPr kumimoji="0" lang="en-US" altLang="en-US" sz="1600" b="0" i="0" u="none" strike="noStrike" cap="none" normalizeH="0" baseline="0" dirty="0" err="1">
                <a:ln>
                  <a:noFill/>
                </a:ln>
                <a:solidFill>
                  <a:schemeClr val="bg2"/>
                </a:solidFill>
                <a:effectLst/>
                <a:latin typeface="Arial Nova" panose="020B0504020202020204" pitchFamily="34" charset="0"/>
              </a:rPr>
              <a:t>asing</a:t>
            </a:r>
            <a:r>
              <a:rPr kumimoji="0" lang="en-US" altLang="en-US" sz="1600" b="0" i="0" u="none" strike="noStrike" cap="none" normalizeH="0" baseline="0" dirty="0">
                <a:ln>
                  <a:noFill/>
                </a:ln>
                <a:solidFill>
                  <a:schemeClr val="bg2"/>
                </a:solidFill>
                <a:effectLst/>
                <a:latin typeface="Arial Nova" panose="020B0504020202020204" pitchFamily="34" charset="0"/>
              </a:rPr>
              <a:t>.</a:t>
            </a:r>
          </a:p>
        </p:txBody>
      </p:sp>
    </p:spTree>
    <p:extLst>
      <p:ext uri="{BB962C8B-B14F-4D97-AF65-F5344CB8AC3E}">
        <p14:creationId xmlns:p14="http://schemas.microsoft.com/office/powerpoint/2010/main" val="2139890591"/>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D7BF326-88BC-877B-03DB-4BCFE83CB907}"/>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4213563" y="564133"/>
            <a:ext cx="4930437" cy="4531239"/>
          </a:xfrm>
          <a:prstGeom prst="rect">
            <a:avLst/>
          </a:prstGeom>
        </p:spPr>
      </p:pic>
      <p:sp>
        <p:nvSpPr>
          <p:cNvPr id="12" name="Rectangle: Rounded Corners 11">
            <a:extLst>
              <a:ext uri="{FF2B5EF4-FFF2-40B4-BE49-F238E27FC236}">
                <a16:creationId xmlns:a16="http://schemas.microsoft.com/office/drawing/2014/main" id="{5D4C1D14-B197-54E7-2552-23A1BFEC56A5}"/>
              </a:ext>
            </a:extLst>
          </p:cNvPr>
          <p:cNvSpPr/>
          <p:nvPr/>
        </p:nvSpPr>
        <p:spPr>
          <a:xfrm>
            <a:off x="4285753" y="191156"/>
            <a:ext cx="2688085" cy="39704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err="1"/>
              <a:t>Struktur</a:t>
            </a:r>
            <a:r>
              <a:rPr lang="en-US" b="1" dirty="0"/>
              <a:t> Pasar Valuta </a:t>
            </a:r>
            <a:r>
              <a:rPr lang="en-US" b="1" dirty="0" err="1"/>
              <a:t>Asing</a:t>
            </a:r>
            <a:r>
              <a:rPr lang="en-US" b="1" dirty="0"/>
              <a:t> </a:t>
            </a:r>
            <a:endParaRPr lang="en-ID" b="1" dirty="0"/>
          </a:p>
        </p:txBody>
      </p:sp>
      <p:pic>
        <p:nvPicPr>
          <p:cNvPr id="14" name="Picture 13">
            <a:extLst>
              <a:ext uri="{FF2B5EF4-FFF2-40B4-BE49-F238E27FC236}">
                <a16:creationId xmlns:a16="http://schemas.microsoft.com/office/drawing/2014/main" id="{47416C60-BA20-6083-1E2D-7C8337A3EA5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 y="1025942"/>
            <a:ext cx="5390146" cy="3505297"/>
          </a:xfrm>
          <a:prstGeom prst="rect">
            <a:avLst/>
          </a:prstGeom>
        </p:spPr>
      </p:pic>
    </p:spTree>
    <p:extLst>
      <p:ext uri="{BB962C8B-B14F-4D97-AF65-F5344CB8AC3E}">
        <p14:creationId xmlns:p14="http://schemas.microsoft.com/office/powerpoint/2010/main" val="5547126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750" fill="hold"/>
                                        <p:tgtEl>
                                          <p:spTgt spid="11"/>
                                        </p:tgtEl>
                                        <p:attrNameLst>
                                          <p:attrName>ppt_x</p:attrName>
                                        </p:attrNameLst>
                                      </p:cBhvr>
                                      <p:tavLst>
                                        <p:tav tm="0">
                                          <p:val>
                                            <p:strVal val="#ppt_x"/>
                                          </p:val>
                                        </p:tav>
                                        <p:tav tm="100000">
                                          <p:val>
                                            <p:strVal val="#ppt_x"/>
                                          </p:val>
                                        </p:tav>
                                      </p:tavLst>
                                    </p:anim>
                                    <p:anim calcmode="lin" valueType="num">
                                      <p:cBhvr additive="base">
                                        <p:cTn id="15" dur="75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anim calcmode="lin" valueType="num">
                                      <p:cBhvr>
                                        <p:cTn id="21" dur="1000" fill="hold"/>
                                        <p:tgtEl>
                                          <p:spTgt spid="14"/>
                                        </p:tgtEl>
                                        <p:attrNameLst>
                                          <p:attrName>ppt_x</p:attrName>
                                        </p:attrNameLst>
                                      </p:cBhvr>
                                      <p:tavLst>
                                        <p:tav tm="0">
                                          <p:val>
                                            <p:strVal val="#ppt_x"/>
                                          </p:val>
                                        </p:tav>
                                        <p:tav tm="100000">
                                          <p:val>
                                            <p:strVal val="#ppt_x"/>
                                          </p:val>
                                        </p:tav>
                                      </p:tavLst>
                                    </p:anim>
                                    <p:anim calcmode="lin" valueType="num">
                                      <p:cBhvr>
                                        <p:cTn id="2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B48B1-74E3-97C9-5D12-87ABF090BB25}"/>
              </a:ext>
            </a:extLst>
          </p:cNvPr>
          <p:cNvSpPr>
            <a:spLocks noGrp="1"/>
          </p:cNvSpPr>
          <p:nvPr>
            <p:ph type="title"/>
          </p:nvPr>
        </p:nvSpPr>
        <p:spPr/>
        <p:txBody>
          <a:bodyPr/>
          <a:lstStyle/>
          <a:p>
            <a:r>
              <a:rPr lang="en-US" dirty="0"/>
              <a:t>Pasar Spot</a:t>
            </a:r>
            <a:endParaRPr lang="en-ID" dirty="0"/>
          </a:p>
        </p:txBody>
      </p:sp>
      <p:sp>
        <p:nvSpPr>
          <p:cNvPr id="3" name="Text Placeholder 2">
            <a:extLst>
              <a:ext uri="{FF2B5EF4-FFF2-40B4-BE49-F238E27FC236}">
                <a16:creationId xmlns:a16="http://schemas.microsoft.com/office/drawing/2014/main" id="{D2DC688C-6890-8A2F-A152-0B7B400F5F0F}"/>
              </a:ext>
            </a:extLst>
          </p:cNvPr>
          <p:cNvSpPr>
            <a:spLocks noGrp="1"/>
          </p:cNvSpPr>
          <p:nvPr>
            <p:ph type="body" idx="1"/>
          </p:nvPr>
        </p:nvSpPr>
        <p:spPr>
          <a:xfrm>
            <a:off x="397042" y="1215752"/>
            <a:ext cx="8026958" cy="3416400"/>
          </a:xfrm>
        </p:spPr>
        <p:txBody>
          <a:bodyPr/>
          <a:lstStyle/>
          <a:p>
            <a:pPr algn="just"/>
            <a:r>
              <a:rPr lang="en-ID" sz="1600" b="1" dirty="0">
                <a:latin typeface="Arial Nova" panose="020B0504020202020204" pitchFamily="34" charset="0"/>
              </a:rPr>
              <a:t>Pasar spot</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i="1" dirty="0">
                <a:latin typeface="Arial Nova" panose="020B0504020202020204" pitchFamily="34" charset="0"/>
              </a:rPr>
              <a:t>spot market</a:t>
            </a:r>
            <a:r>
              <a:rPr lang="en-ID" sz="1600" dirty="0">
                <a:latin typeface="Arial Nova" panose="020B0504020202020204" pitchFamily="34" charset="0"/>
              </a:rPr>
              <a:t> </a:t>
            </a:r>
            <a:r>
              <a:rPr lang="en-ID" sz="1600" dirty="0" err="1">
                <a:latin typeface="Arial Nova" panose="020B0504020202020204" pitchFamily="34" charset="0"/>
              </a:rPr>
              <a:t>adalah</a:t>
            </a:r>
            <a:r>
              <a:rPr lang="en-ID" sz="1600" dirty="0">
                <a:latin typeface="Arial Nova" panose="020B0504020202020204" pitchFamily="34" charset="0"/>
              </a:rPr>
              <a:t> </a:t>
            </a:r>
            <a:r>
              <a:rPr lang="en-ID" sz="1600" dirty="0">
                <a:latin typeface="Arial Nova" panose="020B0504020202020204" pitchFamily="34" charset="0"/>
                <a:hlinkClick r:id="rId2" tooltip="Pasar"/>
              </a:rPr>
              <a:t>pasar</a:t>
            </a:r>
            <a:r>
              <a:rPr lang="en-ID" sz="1600" dirty="0">
                <a:latin typeface="Arial Nova" panose="020B0504020202020204" pitchFamily="34" charset="0"/>
              </a:rPr>
              <a:t> </a:t>
            </a:r>
            <a:r>
              <a:rPr lang="en-ID" sz="1600" dirty="0" err="1">
                <a:latin typeface="Arial Nova" panose="020B0504020202020204" pitchFamily="34" charset="0"/>
              </a:rPr>
              <a:t>untuk</a:t>
            </a:r>
            <a:r>
              <a:rPr lang="en-ID" sz="1600" dirty="0">
                <a:latin typeface="Arial Nova" panose="020B0504020202020204" pitchFamily="34" charset="0"/>
              </a:rPr>
              <a:t> </a:t>
            </a:r>
            <a:r>
              <a:rPr lang="en-ID" sz="1600" dirty="0" err="1">
                <a:latin typeface="Arial Nova" panose="020B0504020202020204" pitchFamily="34" charset="0"/>
              </a:rPr>
              <a:t>membeli</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menjual</a:t>
            </a:r>
            <a:r>
              <a:rPr lang="en-ID" sz="1600" dirty="0">
                <a:latin typeface="Arial Nova" panose="020B0504020202020204" pitchFamily="34" charset="0"/>
              </a:rPr>
              <a:t> </a:t>
            </a:r>
            <a:r>
              <a:rPr lang="en-ID" sz="1600" dirty="0" err="1">
                <a:latin typeface="Arial Nova" panose="020B0504020202020204" pitchFamily="34" charset="0"/>
                <a:hlinkClick r:id="rId3" tooltip="Instrumen keuangan"/>
              </a:rPr>
              <a:t>instrumen</a:t>
            </a:r>
            <a:r>
              <a:rPr lang="en-ID" sz="1600" dirty="0">
                <a:latin typeface="Arial Nova" panose="020B0504020202020204" pitchFamily="34" charset="0"/>
                <a:hlinkClick r:id="rId3" tooltip="Instrumen keuangan"/>
              </a:rPr>
              <a:t> </a:t>
            </a:r>
            <a:r>
              <a:rPr lang="en-ID" sz="1600" dirty="0" err="1">
                <a:latin typeface="Arial Nova" panose="020B0504020202020204" pitchFamily="34" charset="0"/>
                <a:hlinkClick r:id="rId3" tooltip="Instrumen keuangan"/>
              </a:rPr>
              <a:t>keuangan</a:t>
            </a:r>
            <a:r>
              <a:rPr lang="en-ID" sz="1600" dirty="0">
                <a:latin typeface="Arial Nova" panose="020B0504020202020204" pitchFamily="34" charset="0"/>
              </a:rPr>
              <a:t>, </a:t>
            </a:r>
            <a:r>
              <a:rPr lang="en-ID" sz="1600" dirty="0" err="1">
                <a:latin typeface="Arial Nova" panose="020B0504020202020204" pitchFamily="34" charset="0"/>
                <a:hlinkClick r:id="rId4" tooltip="Komoditas"/>
              </a:rPr>
              <a:t>komoditas</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hlinkClick r:id="rId5" tooltip="Aset"/>
              </a:rPr>
              <a:t>aset</a:t>
            </a:r>
            <a:r>
              <a:rPr lang="en-ID" sz="1600" dirty="0">
                <a:latin typeface="Arial Nova" panose="020B0504020202020204" pitchFamily="34" charset="0"/>
              </a:rPr>
              <a:t> lain </a:t>
            </a:r>
            <a:r>
              <a:rPr lang="en-ID" sz="1600" dirty="0" err="1">
                <a:latin typeface="Arial Nova" panose="020B0504020202020204" pitchFamily="34" charset="0"/>
              </a:rPr>
              <a:t>dengan</a:t>
            </a:r>
            <a:r>
              <a:rPr lang="en-ID" sz="1600" dirty="0">
                <a:latin typeface="Arial Nova" panose="020B0504020202020204" pitchFamily="34" charset="0"/>
              </a:rPr>
              <a:t> </a:t>
            </a:r>
            <a:r>
              <a:rPr lang="en-ID" sz="1600" dirty="0" err="1">
                <a:latin typeface="Arial Nova" panose="020B0504020202020204" pitchFamily="34" charset="0"/>
              </a:rPr>
              <a:t>menggunakan</a:t>
            </a:r>
            <a:r>
              <a:rPr lang="en-ID" sz="1600" dirty="0">
                <a:latin typeface="Arial Nova" panose="020B0504020202020204" pitchFamily="34" charset="0"/>
              </a:rPr>
              <a:t> </a:t>
            </a:r>
            <a:r>
              <a:rPr lang="en-ID" sz="1600" dirty="0" err="1">
                <a:latin typeface="Arial Nova" panose="020B0504020202020204" pitchFamily="34" charset="0"/>
              </a:rPr>
              <a:t>teknik</a:t>
            </a:r>
            <a:r>
              <a:rPr lang="en-ID" sz="1600" dirty="0">
                <a:latin typeface="Arial Nova" panose="020B0504020202020204" pitchFamily="34" charset="0"/>
              </a:rPr>
              <a:t> </a:t>
            </a:r>
            <a:r>
              <a:rPr lang="en-ID" sz="1600" dirty="0" err="1">
                <a:latin typeface="Arial Nova" panose="020B0504020202020204" pitchFamily="34" charset="0"/>
              </a:rPr>
              <a:t>bayar</a:t>
            </a:r>
            <a:r>
              <a:rPr lang="en-ID" sz="1600" dirty="0">
                <a:latin typeface="Arial Nova" panose="020B0504020202020204" pitchFamily="34" charset="0"/>
              </a:rPr>
              <a:t> </a:t>
            </a:r>
            <a:r>
              <a:rPr lang="en-ID" sz="1600" dirty="0" err="1">
                <a:latin typeface="Arial Nova" panose="020B0504020202020204" pitchFamily="34" charset="0"/>
              </a:rPr>
              <a:t>langsung</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tunai</a:t>
            </a:r>
            <a:r>
              <a:rPr lang="en-ID" sz="1600" dirty="0">
                <a:latin typeface="Arial Nova" panose="020B0504020202020204" pitchFamily="34" charset="0"/>
              </a:rPr>
              <a:t>. Oleh </a:t>
            </a:r>
            <a:r>
              <a:rPr lang="en-ID" sz="1600" dirty="0" err="1">
                <a:latin typeface="Arial Nova" panose="020B0504020202020204" pitchFamily="34" charset="0"/>
              </a:rPr>
              <a:t>karena</a:t>
            </a:r>
            <a:r>
              <a:rPr lang="en-ID" sz="1600" dirty="0">
                <a:latin typeface="Arial Nova" panose="020B0504020202020204" pitchFamily="34" charset="0"/>
              </a:rPr>
              <a:t> </a:t>
            </a:r>
            <a:r>
              <a:rPr lang="en-ID" sz="1600" dirty="0" err="1">
                <a:latin typeface="Arial Nova" panose="020B0504020202020204" pitchFamily="34" charset="0"/>
              </a:rPr>
              <a:t>itu</a:t>
            </a:r>
            <a:r>
              <a:rPr lang="en-ID" sz="1600" dirty="0">
                <a:latin typeface="Arial Nova" panose="020B0504020202020204" pitchFamily="34" charset="0"/>
              </a:rPr>
              <a:t>, pasar spot </a:t>
            </a:r>
            <a:r>
              <a:rPr lang="en-ID" sz="1600" dirty="0" err="1">
                <a:latin typeface="Arial Nova" panose="020B0504020202020204" pitchFamily="34" charset="0"/>
              </a:rPr>
              <a:t>sering</a:t>
            </a:r>
            <a:r>
              <a:rPr lang="en-ID" sz="1600" dirty="0">
                <a:latin typeface="Arial Nova" panose="020B0504020202020204" pitchFamily="34" charset="0"/>
              </a:rPr>
              <a:t> </a:t>
            </a:r>
            <a:r>
              <a:rPr lang="en-ID" sz="1600" dirty="0" err="1">
                <a:latin typeface="Arial Nova" panose="020B0504020202020204" pitchFamily="34" charset="0"/>
              </a:rPr>
              <a:t>disebut</a:t>
            </a:r>
            <a:r>
              <a:rPr lang="en-ID" sz="1600" dirty="0">
                <a:latin typeface="Arial Nova" panose="020B0504020202020204" pitchFamily="34" charset="0"/>
              </a:rPr>
              <a:t> </a:t>
            </a:r>
            <a:r>
              <a:rPr lang="en-ID" sz="1600" dirty="0" err="1">
                <a:latin typeface="Arial Nova" panose="020B0504020202020204" pitchFamily="34" charset="0"/>
              </a:rPr>
              <a:t>dengan</a:t>
            </a:r>
            <a:r>
              <a:rPr lang="en-ID" sz="1600" dirty="0">
                <a:latin typeface="Arial Nova" panose="020B0504020202020204" pitchFamily="34" charset="0"/>
              </a:rPr>
              <a:t> pasar </a:t>
            </a:r>
            <a:r>
              <a:rPr lang="en-ID" sz="1600" dirty="0" err="1">
                <a:latin typeface="Arial Nova" panose="020B0504020202020204" pitchFamily="34" charset="0"/>
              </a:rPr>
              <a:t>tunai</a:t>
            </a:r>
            <a:r>
              <a:rPr lang="en-ID" sz="1600" dirty="0">
                <a:latin typeface="Arial Nova" panose="020B0504020202020204" pitchFamily="34" charset="0"/>
              </a:rPr>
              <a:t>. </a:t>
            </a:r>
            <a:r>
              <a:rPr lang="en-ID" sz="1600" dirty="0" err="1">
                <a:latin typeface="Arial Nova" panose="020B0504020202020204" pitchFamily="34" charset="0"/>
              </a:rPr>
              <a:t>Jangka</a:t>
            </a:r>
            <a:r>
              <a:rPr lang="en-ID" sz="1600" dirty="0">
                <a:latin typeface="Arial Nova" panose="020B0504020202020204" pitchFamily="34" charset="0"/>
              </a:rPr>
              <a:t> </a:t>
            </a:r>
            <a:r>
              <a:rPr lang="en-ID" sz="1600" dirty="0" err="1">
                <a:latin typeface="Arial Nova" panose="020B0504020202020204" pitchFamily="34" charset="0"/>
              </a:rPr>
              <a:t>waktu</a:t>
            </a:r>
            <a:r>
              <a:rPr lang="en-ID" sz="1600" dirty="0">
                <a:latin typeface="Arial Nova" panose="020B0504020202020204" pitchFamily="34" charset="0"/>
              </a:rPr>
              <a:t> </a:t>
            </a:r>
            <a:r>
              <a:rPr lang="en-ID" sz="1600" dirty="0" err="1">
                <a:latin typeface="Arial Nova" panose="020B0504020202020204" pitchFamily="34" charset="0"/>
              </a:rPr>
              <a:t>transaksi</a:t>
            </a:r>
            <a:r>
              <a:rPr lang="en-ID" sz="1600" dirty="0">
                <a:latin typeface="Arial Nova" panose="020B0504020202020204" pitchFamily="34" charset="0"/>
              </a:rPr>
              <a:t> pasar spot </a:t>
            </a:r>
            <a:r>
              <a:rPr lang="en-ID" sz="1600" dirty="0" err="1">
                <a:latin typeface="Arial Nova" panose="020B0504020202020204" pitchFamily="34" charset="0"/>
              </a:rPr>
              <a:t>diselesaikan</a:t>
            </a:r>
            <a:r>
              <a:rPr lang="en-ID" sz="1600" dirty="0">
                <a:latin typeface="Arial Nova" panose="020B0504020202020204" pitchFamily="34" charset="0"/>
              </a:rPr>
              <a:t> </a:t>
            </a:r>
            <a:r>
              <a:rPr lang="en-ID" sz="1600" dirty="0" err="1">
                <a:latin typeface="Arial Nova" panose="020B0504020202020204" pitchFamily="34" charset="0"/>
              </a:rPr>
              <a:t>dalam</a:t>
            </a:r>
            <a:r>
              <a:rPr lang="en-ID" sz="1600" dirty="0">
                <a:latin typeface="Arial Nova" panose="020B0504020202020204" pitchFamily="34" charset="0"/>
              </a:rPr>
              <a:t> t+2 </a:t>
            </a:r>
            <a:r>
              <a:rPr lang="en-ID" sz="1600" dirty="0" err="1">
                <a:latin typeface="Arial Nova" panose="020B0504020202020204" pitchFamily="34" charset="0"/>
              </a:rPr>
              <a:t>hari</a:t>
            </a:r>
            <a:r>
              <a:rPr lang="en-ID" sz="1600" dirty="0">
                <a:latin typeface="Arial Nova" panose="020B0504020202020204" pitchFamily="34" charset="0"/>
              </a:rPr>
              <a:t> </a:t>
            </a:r>
            <a:r>
              <a:rPr lang="en-ID" sz="1600" dirty="0" err="1">
                <a:latin typeface="Arial Nova" panose="020B0504020202020204" pitchFamily="34" charset="0"/>
              </a:rPr>
              <a:t>kerja</a:t>
            </a:r>
            <a:r>
              <a:rPr lang="en-ID" sz="1600" dirty="0">
                <a:latin typeface="Arial Nova" panose="020B0504020202020204" pitchFamily="34" charset="0"/>
              </a:rPr>
              <a:t>. Waktu </a:t>
            </a:r>
            <a:r>
              <a:rPr lang="en-ID" sz="1600" dirty="0" err="1">
                <a:latin typeface="Arial Nova" panose="020B0504020202020204" pitchFamily="34" charset="0"/>
              </a:rPr>
              <a:t>tersebut</a:t>
            </a:r>
            <a:r>
              <a:rPr lang="en-ID" sz="1600" dirty="0">
                <a:latin typeface="Arial Nova" panose="020B0504020202020204" pitchFamily="34" charset="0"/>
              </a:rPr>
              <a:t> </a:t>
            </a:r>
            <a:r>
              <a:rPr lang="en-ID" sz="1600" dirty="0" err="1">
                <a:latin typeface="Arial Nova" panose="020B0504020202020204" pitchFamily="34" charset="0"/>
              </a:rPr>
              <a:t>merupakan</a:t>
            </a:r>
            <a:r>
              <a:rPr lang="en-ID" sz="1600" dirty="0">
                <a:latin typeface="Arial Nova" panose="020B0504020202020204" pitchFamily="34" charset="0"/>
              </a:rPr>
              <a:t> </a:t>
            </a:r>
            <a:r>
              <a:rPr lang="en-ID" sz="1600" dirty="0" err="1">
                <a:latin typeface="Arial Nova" panose="020B0504020202020204" pitchFamily="34" charset="0"/>
              </a:rPr>
              <a:t>syarat</a:t>
            </a:r>
            <a:r>
              <a:rPr lang="en-ID" sz="1600" dirty="0">
                <a:latin typeface="Arial Nova" panose="020B0504020202020204" pitchFamily="34" charset="0"/>
              </a:rPr>
              <a:t> </a:t>
            </a:r>
            <a:r>
              <a:rPr lang="en-ID" sz="1600" dirty="0" err="1">
                <a:latin typeface="Arial Nova" panose="020B0504020202020204" pitchFamily="34" charset="0"/>
              </a:rPr>
              <a:t>dalam</a:t>
            </a:r>
            <a:r>
              <a:rPr lang="en-ID" sz="1600" dirty="0">
                <a:latin typeface="Arial Nova" panose="020B0504020202020204" pitchFamily="34" charset="0"/>
              </a:rPr>
              <a:t> </a:t>
            </a:r>
            <a:r>
              <a:rPr lang="en-ID" sz="1600" dirty="0" err="1">
                <a:latin typeface="Arial Nova" panose="020B0504020202020204" pitchFamily="34" charset="0"/>
              </a:rPr>
              <a:t>pengiriman</a:t>
            </a:r>
            <a:r>
              <a:rPr lang="en-ID" sz="1600" dirty="0">
                <a:latin typeface="Arial Nova" panose="020B0504020202020204" pitchFamily="34" charset="0"/>
              </a:rPr>
              <a:t> </a:t>
            </a:r>
            <a:r>
              <a:rPr lang="en-ID" sz="1600" dirty="0">
                <a:latin typeface="Arial Nova" panose="020B0504020202020204" pitchFamily="34" charset="0"/>
                <a:hlinkClick r:id="rId6" tooltip="Uang tunai"/>
              </a:rPr>
              <a:t>uang </a:t>
            </a:r>
            <a:r>
              <a:rPr lang="en-ID" sz="1600" dirty="0" err="1">
                <a:latin typeface="Arial Nova" panose="020B0504020202020204" pitchFamily="34" charset="0"/>
                <a:hlinkClick r:id="rId6" tooltip="Uang tunai"/>
              </a:rPr>
              <a:t>tunai</a:t>
            </a:r>
            <a:r>
              <a:rPr lang="en-ID" sz="1600" dirty="0">
                <a:latin typeface="Arial Nova" panose="020B0504020202020204" pitchFamily="34" charset="0"/>
              </a:rPr>
              <a:t> dan </a:t>
            </a:r>
            <a:r>
              <a:rPr lang="en-ID" sz="1600" dirty="0" err="1">
                <a:latin typeface="Arial Nova" panose="020B0504020202020204" pitchFamily="34" charset="0"/>
                <a:hlinkClick r:id="rId4" tooltip="Komoditas"/>
              </a:rPr>
              <a:t>komoditas</a:t>
            </a:r>
            <a:r>
              <a:rPr lang="en-ID" sz="1600" dirty="0">
                <a:latin typeface="Arial Nova" panose="020B0504020202020204" pitchFamily="34" charset="0"/>
              </a:rPr>
              <a:t>. </a:t>
            </a:r>
            <a:r>
              <a:rPr lang="en-ID" sz="1600" dirty="0" err="1">
                <a:latin typeface="Arial Nova" panose="020B0504020202020204" pitchFamily="34" charset="0"/>
              </a:rPr>
              <a:t>Selain</a:t>
            </a:r>
            <a:r>
              <a:rPr lang="en-ID" sz="1600" dirty="0">
                <a:latin typeface="Arial Nova" panose="020B0504020202020204" pitchFamily="34" charset="0"/>
              </a:rPr>
              <a:t> </a:t>
            </a:r>
            <a:r>
              <a:rPr lang="en-ID" sz="1600" dirty="0" err="1">
                <a:latin typeface="Arial Nova" panose="020B0504020202020204" pitchFamily="34" charset="0"/>
              </a:rPr>
              <a:t>disebut</a:t>
            </a:r>
            <a:r>
              <a:rPr lang="en-ID" sz="1600" dirty="0">
                <a:latin typeface="Arial Nova" panose="020B0504020202020204" pitchFamily="34" charset="0"/>
              </a:rPr>
              <a:t> pasar </a:t>
            </a:r>
            <a:r>
              <a:rPr lang="en-ID" sz="1600" dirty="0" err="1">
                <a:latin typeface="Arial Nova" panose="020B0504020202020204" pitchFamily="34" charset="0"/>
              </a:rPr>
              <a:t>tunai</a:t>
            </a:r>
            <a:r>
              <a:rPr lang="en-ID" sz="1600" dirty="0">
                <a:latin typeface="Arial Nova" panose="020B0504020202020204" pitchFamily="34" charset="0"/>
              </a:rPr>
              <a:t>, pasar spot juga </a:t>
            </a:r>
            <a:r>
              <a:rPr lang="en-ID" sz="1600" dirty="0" err="1">
                <a:latin typeface="Arial Nova" panose="020B0504020202020204" pitchFamily="34" charset="0"/>
              </a:rPr>
              <a:t>sering</a:t>
            </a:r>
            <a:r>
              <a:rPr lang="en-ID" sz="1600" dirty="0">
                <a:latin typeface="Arial Nova" panose="020B0504020202020204" pitchFamily="34" charset="0"/>
              </a:rPr>
              <a:t> </a:t>
            </a:r>
            <a:r>
              <a:rPr lang="en-ID" sz="1600" dirty="0" err="1">
                <a:latin typeface="Arial Nova" panose="020B0504020202020204" pitchFamily="34" charset="0"/>
              </a:rPr>
              <a:t>disebut</a:t>
            </a:r>
            <a:r>
              <a:rPr lang="en-ID" sz="1600" dirty="0">
                <a:latin typeface="Arial Nova" panose="020B0504020202020204" pitchFamily="34" charset="0"/>
              </a:rPr>
              <a:t> </a:t>
            </a:r>
            <a:r>
              <a:rPr lang="en-ID" sz="1600" dirty="0" err="1">
                <a:latin typeface="Arial Nova" panose="020B0504020202020204" pitchFamily="34" charset="0"/>
              </a:rPr>
              <a:t>dengan</a:t>
            </a:r>
            <a:r>
              <a:rPr lang="en-ID" sz="1600" dirty="0">
                <a:latin typeface="Arial Nova" panose="020B0504020202020204" pitchFamily="34" charset="0"/>
              </a:rPr>
              <a:t> “pasar </a:t>
            </a:r>
            <a:r>
              <a:rPr lang="en-ID" sz="1600" dirty="0" err="1">
                <a:latin typeface="Arial Nova" panose="020B0504020202020204" pitchFamily="34" charset="0"/>
              </a:rPr>
              <a:t>fisik</a:t>
            </a:r>
            <a:r>
              <a:rPr lang="en-ID" sz="1600" dirty="0">
                <a:latin typeface="Arial Nova" panose="020B0504020202020204" pitchFamily="34" charset="0"/>
              </a:rPr>
              <a:t>”, </a:t>
            </a:r>
            <a:r>
              <a:rPr lang="en-ID" sz="1600" dirty="0" err="1">
                <a:latin typeface="Arial Nova" panose="020B0504020202020204" pitchFamily="34" charset="0"/>
              </a:rPr>
              <a:t>karena</a:t>
            </a:r>
            <a:r>
              <a:rPr lang="en-ID" sz="1600" dirty="0">
                <a:latin typeface="Arial Nova" panose="020B0504020202020204" pitchFamily="34" charset="0"/>
              </a:rPr>
              <a:t> </a:t>
            </a:r>
            <a:r>
              <a:rPr lang="en-ID" sz="1600" dirty="0" err="1">
                <a:latin typeface="Arial Nova" panose="020B0504020202020204" pitchFamily="34" charset="0"/>
              </a:rPr>
              <a:t>pelaksanaan</a:t>
            </a:r>
            <a:r>
              <a:rPr lang="en-ID" sz="1600" dirty="0">
                <a:latin typeface="Arial Nova" panose="020B0504020202020204" pitchFamily="34" charset="0"/>
              </a:rPr>
              <a:t> </a:t>
            </a:r>
            <a:r>
              <a:rPr lang="en-ID" sz="1600" dirty="0" err="1">
                <a:latin typeface="Arial Nova" panose="020B0504020202020204" pitchFamily="34" charset="0"/>
                <a:hlinkClick r:id="rId7" tooltip="Transaksi Forward"/>
              </a:rPr>
              <a:t>transaksi</a:t>
            </a:r>
            <a:r>
              <a:rPr lang="en-ID" sz="1600" dirty="0">
                <a:latin typeface="Arial Nova" panose="020B0504020202020204" pitchFamily="34" charset="0"/>
              </a:rPr>
              <a:t> </a:t>
            </a:r>
            <a:r>
              <a:rPr lang="en-ID" sz="1600" dirty="0" err="1">
                <a:latin typeface="Arial Nova" panose="020B0504020202020204" pitchFamily="34" charset="0"/>
              </a:rPr>
              <a:t>langsung</a:t>
            </a:r>
            <a:r>
              <a:rPr lang="en-ID" sz="1600" dirty="0">
                <a:latin typeface="Arial Nova" panose="020B0504020202020204" pitchFamily="34" charset="0"/>
              </a:rPr>
              <a:t> </a:t>
            </a:r>
            <a:r>
              <a:rPr lang="en-ID" sz="1600" dirty="0" err="1">
                <a:latin typeface="Arial Nova" panose="020B0504020202020204" pitchFamily="34" charset="0"/>
              </a:rPr>
              <a:t>ditukar</a:t>
            </a:r>
            <a:r>
              <a:rPr lang="en-ID" sz="1600" dirty="0">
                <a:latin typeface="Arial Nova" panose="020B0504020202020204" pitchFamily="34" charset="0"/>
              </a:rPr>
              <a:t> </a:t>
            </a:r>
            <a:r>
              <a:rPr lang="en-ID" sz="1600" dirty="0" err="1">
                <a:latin typeface="Arial Nova" panose="020B0504020202020204" pitchFamily="34" charset="0"/>
              </a:rPr>
              <a:t>dengan</a:t>
            </a:r>
            <a:r>
              <a:rPr lang="en-ID" sz="1600" dirty="0">
                <a:latin typeface="Arial Nova" panose="020B0504020202020204" pitchFamily="34" charset="0"/>
              </a:rPr>
              <a:t> </a:t>
            </a:r>
            <a:r>
              <a:rPr lang="en-ID" sz="1600" dirty="0" err="1">
                <a:latin typeface="Arial Nova" panose="020B0504020202020204" pitchFamily="34" charset="0"/>
                <a:hlinkClick r:id="rId5" tooltip="Aset"/>
              </a:rPr>
              <a:t>aset</a:t>
            </a:r>
            <a:r>
              <a:rPr lang="en-ID" sz="1600" dirty="0">
                <a:latin typeface="Arial Nova" panose="020B0504020202020204" pitchFamily="34" charset="0"/>
              </a:rPr>
              <a:t>. </a:t>
            </a:r>
            <a:r>
              <a:rPr lang="en-ID" sz="1600" dirty="0" err="1">
                <a:latin typeface="Arial Nova" panose="020B0504020202020204" pitchFamily="34" charset="0"/>
              </a:rPr>
              <a:t>Tempat</a:t>
            </a:r>
            <a:r>
              <a:rPr lang="en-ID" sz="1600" dirty="0">
                <a:latin typeface="Arial Nova" panose="020B0504020202020204" pitchFamily="34" charset="0"/>
              </a:rPr>
              <a:t> </a:t>
            </a:r>
            <a:r>
              <a:rPr lang="en-ID" sz="1600" dirty="0" err="1">
                <a:latin typeface="Arial Nova" panose="020B0504020202020204" pitchFamily="34" charset="0"/>
              </a:rPr>
              <a:t>operasional</a:t>
            </a:r>
            <a:r>
              <a:rPr lang="en-ID" sz="1600" dirty="0">
                <a:latin typeface="Arial Nova" panose="020B0504020202020204" pitchFamily="34" charset="0"/>
              </a:rPr>
              <a:t> pasar spot </a:t>
            </a:r>
            <a:r>
              <a:rPr lang="en-ID" sz="1600" dirty="0" err="1">
                <a:latin typeface="Arial Nova" panose="020B0504020202020204" pitchFamily="34" charset="0"/>
              </a:rPr>
              <a:t>dapat</a:t>
            </a:r>
            <a:r>
              <a:rPr lang="en-ID" sz="1600" dirty="0">
                <a:latin typeface="Arial Nova" panose="020B0504020202020204" pitchFamily="34" charset="0"/>
              </a:rPr>
              <a:t> </a:t>
            </a:r>
            <a:r>
              <a:rPr lang="en-ID" sz="1600" dirty="0" err="1">
                <a:latin typeface="Arial Nova" panose="020B0504020202020204" pitchFamily="34" charset="0"/>
              </a:rPr>
              <a:t>dilaksanakan</a:t>
            </a:r>
            <a:r>
              <a:rPr lang="en-ID" sz="1600" dirty="0">
                <a:latin typeface="Arial Nova" panose="020B0504020202020204" pitchFamily="34" charset="0"/>
              </a:rPr>
              <a:t> di </a:t>
            </a:r>
            <a:r>
              <a:rPr lang="en-ID" sz="1600" dirty="0" err="1">
                <a:latin typeface="Arial Nova" panose="020B0504020202020204" pitchFamily="34" charset="0"/>
              </a:rPr>
              <a:t>manapun</a:t>
            </a:r>
            <a:r>
              <a:rPr lang="en-ID" sz="1600" dirty="0">
                <a:latin typeface="Arial Nova" panose="020B0504020202020204" pitchFamily="34" charset="0"/>
              </a:rPr>
              <a:t>, </a:t>
            </a:r>
            <a:r>
              <a:rPr lang="en-ID" sz="1600" dirty="0" err="1">
                <a:latin typeface="Arial Nova" panose="020B0504020202020204" pitchFamily="34" charset="0"/>
              </a:rPr>
              <a:t>selama</a:t>
            </a:r>
            <a:r>
              <a:rPr lang="en-ID" sz="1600" dirty="0">
                <a:latin typeface="Arial Nova" panose="020B0504020202020204" pitchFamily="34" charset="0"/>
              </a:rPr>
              <a:t> </a:t>
            </a:r>
            <a:r>
              <a:rPr lang="en-ID" sz="1600" dirty="0" err="1">
                <a:latin typeface="Arial Nova" panose="020B0504020202020204" pitchFamily="34" charset="0"/>
              </a:rPr>
              <a:t>fasilitas</a:t>
            </a:r>
            <a:r>
              <a:rPr lang="en-ID" sz="1600" dirty="0">
                <a:latin typeface="Arial Nova" panose="020B0504020202020204" pitchFamily="34" charset="0"/>
              </a:rPr>
              <a:t> </a:t>
            </a:r>
            <a:r>
              <a:rPr lang="en-ID" sz="1600" dirty="0" err="1">
                <a:latin typeface="Arial Nova" panose="020B0504020202020204" pitchFamily="34" charset="0"/>
              </a:rPr>
              <a:t>untuk</a:t>
            </a:r>
            <a:r>
              <a:rPr lang="en-ID" sz="1600" dirty="0">
                <a:latin typeface="Arial Nova" panose="020B0504020202020204" pitchFamily="34" charset="0"/>
              </a:rPr>
              <a:t> </a:t>
            </a:r>
            <a:r>
              <a:rPr lang="en-ID" sz="1600" dirty="0" err="1">
                <a:latin typeface="Arial Nova" panose="020B0504020202020204" pitchFamily="34" charset="0"/>
              </a:rPr>
              <a:t>melakukan</a:t>
            </a:r>
            <a:r>
              <a:rPr lang="en-ID" sz="1600" dirty="0">
                <a:latin typeface="Arial Nova" panose="020B0504020202020204" pitchFamily="34" charset="0"/>
              </a:rPr>
              <a:t> </a:t>
            </a:r>
            <a:r>
              <a:rPr lang="en-ID" sz="1600" dirty="0" err="1">
                <a:latin typeface="Arial Nova" panose="020B0504020202020204" pitchFamily="34" charset="0"/>
              </a:rPr>
              <a:t>transaksi</a:t>
            </a:r>
            <a:r>
              <a:rPr lang="en-ID" sz="1600" dirty="0">
                <a:latin typeface="Arial Nova" panose="020B0504020202020204" pitchFamily="34" charset="0"/>
              </a:rPr>
              <a:t> </a:t>
            </a:r>
            <a:r>
              <a:rPr lang="en-ID" sz="1600" dirty="0" err="1">
                <a:latin typeface="Arial Nova" panose="020B0504020202020204" pitchFamily="34" charset="0"/>
              </a:rPr>
              <a:t>tersedia</a:t>
            </a:r>
            <a:r>
              <a:rPr lang="en-ID" sz="1600" dirty="0">
                <a:latin typeface="Arial Nova" panose="020B0504020202020204" pitchFamily="34" charset="0"/>
              </a:rPr>
              <a:t>. </a:t>
            </a:r>
            <a:r>
              <a:rPr lang="en-ID" sz="1600" dirty="0" err="1">
                <a:latin typeface="Arial Nova" panose="020B0504020202020204" pitchFamily="34" charset="0"/>
              </a:rPr>
              <a:t>Selain</a:t>
            </a:r>
            <a:r>
              <a:rPr lang="en-ID" sz="1600" dirty="0">
                <a:latin typeface="Arial Nova" panose="020B0504020202020204" pitchFamily="34" charset="0"/>
              </a:rPr>
              <a:t> </a:t>
            </a:r>
            <a:r>
              <a:rPr lang="en-ID" sz="1600" dirty="0" err="1">
                <a:latin typeface="Arial Nova" panose="020B0504020202020204" pitchFamily="34" charset="0"/>
              </a:rPr>
              <a:t>itu</a:t>
            </a:r>
            <a:r>
              <a:rPr lang="en-ID" sz="1600" dirty="0">
                <a:latin typeface="Arial Nova" panose="020B0504020202020204" pitchFamily="34" charset="0"/>
              </a:rPr>
              <a:t>, pasar spot juga </a:t>
            </a:r>
            <a:r>
              <a:rPr lang="en-ID" sz="1600" dirty="0" err="1">
                <a:latin typeface="Arial Nova" panose="020B0504020202020204" pitchFamily="34" charset="0"/>
              </a:rPr>
              <a:t>sering</a:t>
            </a:r>
            <a:r>
              <a:rPr lang="en-ID" sz="1600" dirty="0">
                <a:latin typeface="Arial Nova" panose="020B0504020202020204" pitchFamily="34" charset="0"/>
              </a:rPr>
              <a:t> </a:t>
            </a:r>
            <a:r>
              <a:rPr lang="en-ID" sz="1600" dirty="0" err="1">
                <a:latin typeface="Arial Nova" panose="020B0504020202020204" pitchFamily="34" charset="0"/>
              </a:rPr>
              <a:t>disebut</a:t>
            </a:r>
            <a:r>
              <a:rPr lang="en-ID" sz="1600" dirty="0">
                <a:latin typeface="Arial Nova" panose="020B0504020202020204" pitchFamily="34" charset="0"/>
              </a:rPr>
              <a:t> </a:t>
            </a:r>
            <a:r>
              <a:rPr lang="en-ID" sz="1600" dirty="0" err="1">
                <a:latin typeface="Arial Nova" panose="020B0504020202020204" pitchFamily="34" charset="0"/>
              </a:rPr>
              <a:t>perdagangan</a:t>
            </a:r>
            <a:r>
              <a:rPr lang="en-ID" sz="1600" dirty="0">
                <a:latin typeface="Arial Nova" panose="020B0504020202020204" pitchFamily="34" charset="0"/>
              </a:rPr>
              <a:t> </a:t>
            </a:r>
            <a:r>
              <a:rPr lang="en-ID" sz="1600" dirty="0" err="1">
                <a:latin typeface="Arial Nova" panose="020B0504020202020204" pitchFamily="34" charset="0"/>
              </a:rPr>
              <a:t>berjangka</a:t>
            </a:r>
            <a:r>
              <a:rPr lang="en-ID" sz="1600" dirty="0">
                <a:latin typeface="Arial Nova" panose="020B0504020202020204" pitchFamily="34" charset="0"/>
              </a:rPr>
              <a:t>, </a:t>
            </a:r>
            <a:r>
              <a:rPr lang="en-ID" sz="1600" dirty="0" err="1">
                <a:latin typeface="Arial Nova" panose="020B0504020202020204" pitchFamily="34" charset="0"/>
              </a:rPr>
              <a:t>karena</a:t>
            </a:r>
            <a:r>
              <a:rPr lang="en-ID" sz="1600" dirty="0">
                <a:latin typeface="Arial Nova" panose="020B0504020202020204" pitchFamily="34" charset="0"/>
              </a:rPr>
              <a:t> </a:t>
            </a:r>
            <a:r>
              <a:rPr lang="en-ID" sz="1600" dirty="0" err="1">
                <a:latin typeface="Arial Nova" panose="020B0504020202020204" pitchFamily="34" charset="0"/>
              </a:rPr>
              <a:t>kontrak</a:t>
            </a:r>
            <a:r>
              <a:rPr lang="en-ID" sz="1600" dirty="0">
                <a:latin typeface="Arial Nova" panose="020B0504020202020204" pitchFamily="34" charset="0"/>
              </a:rPr>
              <a:t> yang </a:t>
            </a:r>
            <a:r>
              <a:rPr lang="en-ID" sz="1600" dirty="0" err="1">
                <a:latin typeface="Arial Nova" panose="020B0504020202020204" pitchFamily="34" charset="0"/>
              </a:rPr>
              <a:t>sudah</a:t>
            </a:r>
            <a:r>
              <a:rPr lang="en-ID" sz="1600" dirty="0">
                <a:latin typeface="Arial Nova" panose="020B0504020202020204" pitchFamily="34" charset="0"/>
              </a:rPr>
              <a:t> </a:t>
            </a:r>
            <a:r>
              <a:rPr lang="en-ID" sz="1600" dirty="0" err="1">
                <a:latin typeface="Arial Nova" panose="020B0504020202020204" pitchFamily="34" charset="0"/>
              </a:rPr>
              <a:t>berakhir</a:t>
            </a:r>
            <a:r>
              <a:rPr lang="en-ID" sz="1600" dirty="0">
                <a:latin typeface="Arial Nova" panose="020B0504020202020204" pitchFamily="34" charset="0"/>
              </a:rPr>
              <a:t> </a:t>
            </a:r>
            <a:r>
              <a:rPr lang="en-ID" sz="1600" dirty="0" err="1">
                <a:latin typeface="Arial Nova" panose="020B0504020202020204" pitchFamily="34" charset="0"/>
              </a:rPr>
              <a:t>menandakan</a:t>
            </a:r>
            <a:r>
              <a:rPr lang="en-ID" sz="1600" dirty="0">
                <a:latin typeface="Arial Nova" panose="020B0504020202020204" pitchFamily="34" charset="0"/>
              </a:rPr>
              <a:t> </a:t>
            </a:r>
            <a:r>
              <a:rPr lang="en-ID" sz="1600" dirty="0" err="1">
                <a:latin typeface="Arial Nova" panose="020B0504020202020204" pitchFamily="34" charset="0"/>
              </a:rPr>
              <a:t>bahwa</a:t>
            </a:r>
            <a:r>
              <a:rPr lang="en-ID" sz="1600" dirty="0">
                <a:latin typeface="Arial Nova" panose="020B0504020202020204" pitchFamily="34" charset="0"/>
              </a:rPr>
              <a:t> </a:t>
            </a:r>
            <a:r>
              <a:rPr lang="en-ID" sz="1600" dirty="0" err="1">
                <a:latin typeface="Arial Nova" panose="020B0504020202020204" pitchFamily="34" charset="0"/>
              </a:rPr>
              <a:t>pembeli</a:t>
            </a:r>
            <a:r>
              <a:rPr lang="en-ID" sz="1600" dirty="0">
                <a:latin typeface="Arial Nova" panose="020B0504020202020204" pitchFamily="34" charset="0"/>
              </a:rPr>
              <a:t> dan </a:t>
            </a:r>
            <a:r>
              <a:rPr lang="en-ID" sz="1600" dirty="0" err="1">
                <a:latin typeface="Arial Nova" panose="020B0504020202020204" pitchFamily="34" charset="0"/>
              </a:rPr>
              <a:t>penjual</a:t>
            </a:r>
            <a:r>
              <a:rPr lang="en-ID" sz="1600" dirty="0">
                <a:latin typeface="Arial Nova" panose="020B0504020202020204" pitchFamily="34" charset="0"/>
              </a:rPr>
              <a:t> </a:t>
            </a:r>
            <a:r>
              <a:rPr lang="en-ID" sz="1600" dirty="0" err="1">
                <a:latin typeface="Arial Nova" panose="020B0504020202020204" pitchFamily="34" charset="0"/>
              </a:rPr>
              <a:t>akan</a:t>
            </a:r>
            <a:r>
              <a:rPr lang="en-ID" sz="1600" dirty="0">
                <a:latin typeface="Arial Nova" panose="020B0504020202020204" pitchFamily="34" charset="0"/>
              </a:rPr>
              <a:t> </a:t>
            </a:r>
            <a:r>
              <a:rPr lang="en-ID" sz="1600" dirty="0" err="1">
                <a:latin typeface="Arial Nova" panose="020B0504020202020204" pitchFamily="34" charset="0"/>
              </a:rPr>
              <a:t>menukar</a:t>
            </a:r>
            <a:r>
              <a:rPr lang="en-ID" sz="1600" dirty="0">
                <a:latin typeface="Arial Nova" panose="020B0504020202020204" pitchFamily="34" charset="0"/>
              </a:rPr>
              <a:t> </a:t>
            </a:r>
            <a:r>
              <a:rPr lang="en-ID" sz="1600" dirty="0">
                <a:latin typeface="Arial Nova" panose="020B0504020202020204" pitchFamily="34" charset="0"/>
                <a:hlinkClick r:id="rId8" tooltip="Uang"/>
              </a:rPr>
              <a:t>uang </a:t>
            </a:r>
            <a:r>
              <a:rPr lang="en-ID" sz="1600" dirty="0" err="1">
                <a:latin typeface="Arial Nova" panose="020B0504020202020204" pitchFamily="34" charset="0"/>
                <a:hlinkClick r:id="rId8" tooltip="Uang"/>
              </a:rPr>
              <a:t>tunai</a:t>
            </a:r>
            <a:r>
              <a:rPr lang="en-ID" sz="1600" dirty="0">
                <a:latin typeface="Arial Nova" panose="020B0504020202020204" pitchFamily="34" charset="0"/>
              </a:rPr>
              <a:t> </a:t>
            </a:r>
            <a:r>
              <a:rPr lang="en-ID" sz="1600" dirty="0" err="1">
                <a:latin typeface="Arial Nova" panose="020B0504020202020204" pitchFamily="34" charset="0"/>
              </a:rPr>
              <a:t>dengan</a:t>
            </a:r>
            <a:r>
              <a:rPr lang="en-ID" sz="1600" dirty="0">
                <a:latin typeface="Arial Nova" panose="020B0504020202020204" pitchFamily="34" charset="0"/>
              </a:rPr>
              <a:t> </a:t>
            </a:r>
            <a:r>
              <a:rPr lang="en-ID" sz="1600" dirty="0">
                <a:latin typeface="Arial Nova" panose="020B0504020202020204" pitchFamily="34" charset="0"/>
                <a:hlinkClick r:id="rId5" tooltip="Aset"/>
              </a:rPr>
              <a:t>asset</a:t>
            </a:r>
            <a:r>
              <a:rPr lang="en-ID" sz="1600" dirty="0">
                <a:latin typeface="Arial Nova" panose="020B0504020202020204" pitchFamily="34" charset="0"/>
              </a:rPr>
              <a:t>.</a:t>
            </a:r>
          </a:p>
        </p:txBody>
      </p:sp>
    </p:spTree>
    <p:extLst>
      <p:ext uri="{BB962C8B-B14F-4D97-AF65-F5344CB8AC3E}">
        <p14:creationId xmlns:p14="http://schemas.microsoft.com/office/powerpoint/2010/main" val="682286710"/>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37277-DC18-1967-941E-B1EA0B6DA7AE}"/>
              </a:ext>
            </a:extLst>
          </p:cNvPr>
          <p:cNvSpPr>
            <a:spLocks noGrp="1"/>
          </p:cNvSpPr>
          <p:nvPr>
            <p:ph type="title"/>
          </p:nvPr>
        </p:nvSpPr>
        <p:spPr/>
        <p:txBody>
          <a:bodyPr/>
          <a:lstStyle/>
          <a:p>
            <a:r>
              <a:rPr lang="en-US" dirty="0" err="1"/>
              <a:t>Transaksi</a:t>
            </a:r>
            <a:r>
              <a:rPr lang="en-US" dirty="0"/>
              <a:t> pada Pasar Spot</a:t>
            </a:r>
            <a:endParaRPr lang="en-ID" dirty="0"/>
          </a:p>
        </p:txBody>
      </p:sp>
      <p:sp>
        <p:nvSpPr>
          <p:cNvPr id="3" name="Text Placeholder 2">
            <a:extLst>
              <a:ext uri="{FF2B5EF4-FFF2-40B4-BE49-F238E27FC236}">
                <a16:creationId xmlns:a16="http://schemas.microsoft.com/office/drawing/2014/main" id="{2F99260E-B638-8174-F691-B36B51078A6E}"/>
              </a:ext>
            </a:extLst>
          </p:cNvPr>
          <p:cNvSpPr>
            <a:spLocks noGrp="1"/>
          </p:cNvSpPr>
          <p:nvPr>
            <p:ph type="body" idx="1"/>
          </p:nvPr>
        </p:nvSpPr>
        <p:spPr>
          <a:xfrm>
            <a:off x="0" y="1017725"/>
            <a:ext cx="8915400" cy="3416400"/>
          </a:xfrm>
        </p:spPr>
        <p:txBody>
          <a:bodyPr/>
          <a:lstStyle/>
          <a:p>
            <a:pPr algn="just"/>
            <a:r>
              <a:rPr lang="en-ID" sz="1400" dirty="0" err="1">
                <a:latin typeface="Arial Nova" panose="020B0504020202020204" pitchFamily="34" charset="0"/>
              </a:rPr>
              <a:t>Transaksi</a:t>
            </a:r>
            <a:r>
              <a:rPr lang="en-ID" sz="1400" dirty="0">
                <a:latin typeface="Arial Nova" panose="020B0504020202020204" pitchFamily="34" charset="0"/>
              </a:rPr>
              <a:t> yang </a:t>
            </a:r>
            <a:r>
              <a:rPr lang="en-ID" sz="1400" dirty="0" err="1">
                <a:latin typeface="Arial Nova" panose="020B0504020202020204" pitchFamily="34" charset="0"/>
              </a:rPr>
              <a:t>dilaksanakan</a:t>
            </a:r>
            <a:r>
              <a:rPr lang="en-ID" sz="1400" dirty="0">
                <a:latin typeface="Arial Nova" panose="020B0504020202020204" pitchFamily="34" charset="0"/>
              </a:rPr>
              <a:t> di pasar spot, </a:t>
            </a:r>
            <a:r>
              <a:rPr lang="en-ID" sz="1400" dirty="0" err="1">
                <a:latin typeface="Arial Nova" panose="020B0504020202020204" pitchFamily="34" charset="0"/>
              </a:rPr>
              <a:t>menggunakan</a:t>
            </a:r>
            <a:r>
              <a:rPr lang="en-ID" sz="1400" dirty="0">
                <a:latin typeface="Arial Nova" panose="020B0504020202020204" pitchFamily="34" charset="0"/>
              </a:rPr>
              <a:t> </a:t>
            </a:r>
            <a:r>
              <a:rPr lang="en-ID" sz="1400" dirty="0" err="1">
                <a:latin typeface="Arial Nova" panose="020B0504020202020204" pitchFamily="34" charset="0"/>
              </a:rPr>
              <a:t>harga</a:t>
            </a:r>
            <a:r>
              <a:rPr lang="en-ID" sz="1400" dirty="0">
                <a:latin typeface="Arial Nova" panose="020B0504020202020204" pitchFamily="34" charset="0"/>
              </a:rPr>
              <a:t> spot. Harga spot </a:t>
            </a:r>
            <a:r>
              <a:rPr lang="en-ID" sz="1400" dirty="0" err="1">
                <a:latin typeface="Arial Nova" panose="020B0504020202020204" pitchFamily="34" charset="0"/>
              </a:rPr>
              <a:t>merupakan</a:t>
            </a:r>
            <a:r>
              <a:rPr lang="en-ID" sz="1400" dirty="0">
                <a:latin typeface="Arial Nova" panose="020B0504020202020204" pitchFamily="34" charset="0"/>
              </a:rPr>
              <a:t> </a:t>
            </a:r>
            <a:r>
              <a:rPr lang="en-ID" sz="1400" dirty="0" err="1">
                <a:latin typeface="Arial Nova" panose="020B0504020202020204" pitchFamily="34" charset="0"/>
                <a:hlinkClick r:id="rId2" tooltip="Harga"/>
              </a:rPr>
              <a:t>harga</a:t>
            </a:r>
            <a:r>
              <a:rPr lang="en-ID" sz="1400" dirty="0">
                <a:latin typeface="Arial Nova" panose="020B0504020202020204" pitchFamily="34" charset="0"/>
              </a:rPr>
              <a:t> </a:t>
            </a:r>
            <a:r>
              <a:rPr lang="en-ID" sz="1400" dirty="0" err="1">
                <a:latin typeface="Arial Nova" panose="020B0504020202020204" pitchFamily="34" charset="0"/>
                <a:hlinkClick r:id="rId3" tooltip="Aset"/>
              </a:rPr>
              <a:t>aset</a:t>
            </a:r>
            <a:r>
              <a:rPr lang="en-ID" sz="1400" dirty="0">
                <a:latin typeface="Arial Nova" panose="020B0504020202020204" pitchFamily="34" charset="0"/>
              </a:rPr>
              <a:t> yang </a:t>
            </a:r>
            <a:r>
              <a:rPr lang="en-ID" sz="1400" dirty="0" err="1">
                <a:latin typeface="Arial Nova" panose="020B0504020202020204" pitchFamily="34" charset="0"/>
              </a:rPr>
              <a:t>ditawarkan</a:t>
            </a:r>
            <a:r>
              <a:rPr lang="en-ID" sz="1400" dirty="0">
                <a:latin typeface="Arial Nova" panose="020B0504020202020204" pitchFamily="34" charset="0"/>
              </a:rPr>
              <a:t> pada </a:t>
            </a:r>
            <a:r>
              <a:rPr lang="en-ID" sz="1400" dirty="0" err="1">
                <a:latin typeface="Arial Nova" panose="020B0504020202020204" pitchFamily="34" charset="0"/>
              </a:rPr>
              <a:t>saat</a:t>
            </a:r>
            <a:r>
              <a:rPr lang="en-ID" sz="1400" dirty="0">
                <a:latin typeface="Arial Nova" panose="020B0504020202020204" pitchFamily="34" charset="0"/>
              </a:rPr>
              <a:t> </a:t>
            </a:r>
            <a:r>
              <a:rPr lang="en-ID" sz="1400" dirty="0" err="1">
                <a:latin typeface="Arial Nova" panose="020B0504020202020204" pitchFamily="34" charset="0"/>
              </a:rPr>
              <a:t>pembeli</a:t>
            </a:r>
            <a:r>
              <a:rPr lang="en-ID" sz="1400" dirty="0">
                <a:latin typeface="Arial Nova" panose="020B0504020202020204" pitchFamily="34" charset="0"/>
              </a:rPr>
              <a:t> dan </a:t>
            </a:r>
            <a:r>
              <a:rPr lang="en-ID" sz="1400" dirty="0" err="1">
                <a:latin typeface="Arial Nova" panose="020B0504020202020204" pitchFamily="34" charset="0"/>
              </a:rPr>
              <a:t>penjual</a:t>
            </a:r>
            <a:r>
              <a:rPr lang="en-ID" sz="1400" dirty="0">
                <a:latin typeface="Arial Nova" panose="020B0504020202020204" pitchFamily="34" charset="0"/>
              </a:rPr>
              <a:t> </a:t>
            </a:r>
            <a:r>
              <a:rPr lang="en-ID" sz="1400" dirty="0" err="1">
                <a:latin typeface="Arial Nova" panose="020B0504020202020204" pitchFamily="34" charset="0"/>
              </a:rPr>
              <a:t>melaksanakan</a:t>
            </a:r>
            <a:r>
              <a:rPr lang="en-ID" sz="1400" dirty="0">
                <a:latin typeface="Arial Nova" panose="020B0504020202020204" pitchFamily="34" charset="0"/>
              </a:rPr>
              <a:t> </a:t>
            </a:r>
            <a:r>
              <a:rPr lang="en-ID" sz="1400" dirty="0" err="1">
                <a:latin typeface="Arial Nova" panose="020B0504020202020204" pitchFamily="34" charset="0"/>
              </a:rPr>
              <a:t>transaksi</a:t>
            </a:r>
            <a:r>
              <a:rPr lang="en-ID" sz="1400" dirty="0">
                <a:latin typeface="Arial Nova" panose="020B0504020202020204" pitchFamily="34" charset="0"/>
              </a:rPr>
              <a:t>. </a:t>
            </a:r>
            <a:r>
              <a:rPr lang="en-ID" sz="1400" dirty="0" err="1">
                <a:latin typeface="Arial Nova" panose="020B0504020202020204" pitchFamily="34" charset="0"/>
              </a:rPr>
              <a:t>Sebelum</a:t>
            </a:r>
            <a:r>
              <a:rPr lang="en-ID" sz="1400" dirty="0">
                <a:latin typeface="Arial Nova" panose="020B0504020202020204" pitchFamily="34" charset="0"/>
              </a:rPr>
              <a:t> </a:t>
            </a:r>
            <a:r>
              <a:rPr lang="en-ID" sz="1400" dirty="0" err="1">
                <a:latin typeface="Arial Nova" panose="020B0504020202020204" pitchFamily="34" charset="0"/>
              </a:rPr>
              <a:t>dilaksanakan</a:t>
            </a:r>
            <a:r>
              <a:rPr lang="en-ID" sz="1400" dirty="0">
                <a:latin typeface="Arial Nova" panose="020B0504020202020204" pitchFamily="34" charset="0"/>
              </a:rPr>
              <a:t> </a:t>
            </a:r>
            <a:r>
              <a:rPr lang="en-ID" sz="1400" dirty="0" err="1">
                <a:latin typeface="Arial Nova" panose="020B0504020202020204" pitchFamily="34" charset="0"/>
              </a:rPr>
              <a:t>transaksi</a:t>
            </a:r>
            <a:r>
              <a:rPr lang="en-ID" sz="1400" dirty="0">
                <a:latin typeface="Arial Nova" panose="020B0504020202020204" pitchFamily="34" charset="0"/>
              </a:rPr>
              <a:t>, </a:t>
            </a:r>
            <a:r>
              <a:rPr lang="en-ID" sz="1400" dirty="0" err="1">
                <a:latin typeface="Arial Nova" panose="020B0504020202020204" pitchFamily="34" charset="0"/>
              </a:rPr>
              <a:t>diumukan</a:t>
            </a:r>
            <a:r>
              <a:rPr lang="en-ID" sz="1400" dirty="0">
                <a:latin typeface="Arial Nova" panose="020B0504020202020204" pitchFamily="34" charset="0"/>
              </a:rPr>
              <a:t> </a:t>
            </a:r>
            <a:r>
              <a:rPr lang="en-ID" sz="1400" dirty="0" err="1">
                <a:latin typeface="Arial Nova" panose="020B0504020202020204" pitchFamily="34" charset="0"/>
              </a:rPr>
              <a:t>dahulu</a:t>
            </a:r>
            <a:r>
              <a:rPr lang="en-ID" sz="1400" dirty="0">
                <a:latin typeface="Arial Nova" panose="020B0504020202020204" pitchFamily="34" charset="0"/>
              </a:rPr>
              <a:t> </a:t>
            </a:r>
            <a:r>
              <a:rPr lang="en-ID" sz="1400" dirty="0" err="1">
                <a:latin typeface="Arial Nova" panose="020B0504020202020204" pitchFamily="34" charset="0"/>
              </a:rPr>
              <a:t>mengenai</a:t>
            </a:r>
            <a:r>
              <a:rPr lang="en-ID" sz="1400" dirty="0">
                <a:latin typeface="Arial Nova" panose="020B0504020202020204" pitchFamily="34" charset="0"/>
              </a:rPr>
              <a:t> </a:t>
            </a:r>
            <a:r>
              <a:rPr lang="en-ID" sz="1400" dirty="0" err="1">
                <a:latin typeface="Arial Nova" panose="020B0504020202020204" pitchFamily="34" charset="0"/>
              </a:rPr>
              <a:t>posisi</a:t>
            </a:r>
            <a:r>
              <a:rPr lang="en-ID" sz="1400" dirty="0">
                <a:latin typeface="Arial Nova" panose="020B0504020202020204" pitchFamily="34" charset="0"/>
              </a:rPr>
              <a:t> </a:t>
            </a:r>
            <a:r>
              <a:rPr lang="en-ID" sz="1400" dirty="0" err="1">
                <a:latin typeface="Arial Nova" panose="020B0504020202020204" pitchFamily="34" charset="0"/>
              </a:rPr>
              <a:t>jual-beli</a:t>
            </a:r>
            <a:r>
              <a:rPr lang="en-ID" sz="1400" dirty="0">
                <a:latin typeface="Arial Nova" panose="020B0504020202020204" pitchFamily="34" charset="0"/>
              </a:rPr>
              <a:t> </a:t>
            </a:r>
            <a:r>
              <a:rPr lang="en-ID" sz="1400" dirty="0" err="1">
                <a:latin typeface="Arial Nova" panose="020B0504020202020204" pitchFamily="34" charset="0"/>
              </a:rPr>
              <a:t>untuk</a:t>
            </a:r>
            <a:r>
              <a:rPr lang="en-ID" sz="1400" dirty="0">
                <a:latin typeface="Arial Nova" panose="020B0504020202020204" pitchFamily="34" charset="0"/>
              </a:rPr>
              <a:t> </a:t>
            </a:r>
            <a:r>
              <a:rPr lang="en-ID" sz="1400" dirty="0" err="1">
                <a:latin typeface="Arial Nova" panose="020B0504020202020204" pitchFamily="34" charset="0"/>
              </a:rPr>
              <a:t>menciptakan</a:t>
            </a:r>
            <a:r>
              <a:rPr lang="en-ID" sz="1400" dirty="0">
                <a:latin typeface="Arial Nova" panose="020B0504020202020204" pitchFamily="34" charset="0"/>
              </a:rPr>
              <a:t> </a:t>
            </a:r>
            <a:r>
              <a:rPr lang="en-ID" sz="1400" dirty="0" err="1">
                <a:latin typeface="Arial Nova" panose="020B0504020202020204" pitchFamily="34" charset="0"/>
              </a:rPr>
              <a:t>harga</a:t>
            </a:r>
            <a:r>
              <a:rPr lang="en-ID" sz="1400" dirty="0">
                <a:latin typeface="Arial Nova" panose="020B0504020202020204" pitchFamily="34" charset="0"/>
              </a:rPr>
              <a:t> spot. Harga di pasar spot </a:t>
            </a:r>
            <a:r>
              <a:rPr lang="en-ID" sz="1400" dirty="0" err="1">
                <a:latin typeface="Arial Nova" panose="020B0504020202020204" pitchFamily="34" charset="0"/>
              </a:rPr>
              <a:t>cukup</a:t>
            </a:r>
            <a:r>
              <a:rPr lang="en-ID" sz="1400" dirty="0">
                <a:latin typeface="Arial Nova" panose="020B0504020202020204" pitchFamily="34" charset="0"/>
              </a:rPr>
              <a:t> </a:t>
            </a:r>
            <a:r>
              <a:rPr lang="en-ID" sz="1400" dirty="0" err="1">
                <a:latin typeface="Arial Nova" panose="020B0504020202020204" pitchFamily="34" charset="0"/>
                <a:hlinkClick r:id="rId4" tooltip="Likuiditas"/>
              </a:rPr>
              <a:t>likuid</a:t>
            </a:r>
            <a:r>
              <a:rPr lang="en-ID" sz="1400" dirty="0">
                <a:latin typeface="Arial Nova" panose="020B0504020202020204" pitchFamily="34" charset="0"/>
              </a:rPr>
              <a:t>, </a:t>
            </a:r>
            <a:r>
              <a:rPr lang="en-ID" sz="1400" dirty="0" err="1">
                <a:latin typeface="Arial Nova" panose="020B0504020202020204" pitchFamily="34" charset="0"/>
              </a:rPr>
              <a:t>akibatnya</a:t>
            </a:r>
            <a:r>
              <a:rPr lang="en-ID" sz="1400" dirty="0">
                <a:latin typeface="Arial Nova" panose="020B0504020202020204" pitchFamily="34" charset="0"/>
              </a:rPr>
              <a:t> </a:t>
            </a:r>
            <a:r>
              <a:rPr lang="en-ID" sz="1400" dirty="0" err="1">
                <a:latin typeface="Arial Nova" panose="020B0504020202020204" pitchFamily="34" charset="0"/>
              </a:rPr>
              <a:t>dalam</a:t>
            </a:r>
            <a:r>
              <a:rPr lang="en-ID" sz="1400" dirty="0">
                <a:latin typeface="Arial Nova" panose="020B0504020202020204" pitchFamily="34" charset="0"/>
              </a:rPr>
              <a:t> </a:t>
            </a:r>
            <a:r>
              <a:rPr lang="en-ID" sz="1400" dirty="0" err="1">
                <a:latin typeface="Arial Nova" panose="020B0504020202020204" pitchFamily="34" charset="0"/>
              </a:rPr>
              <a:t>hitungan</a:t>
            </a:r>
            <a:r>
              <a:rPr lang="en-ID" sz="1400" dirty="0">
                <a:latin typeface="Arial Nova" panose="020B0504020202020204" pitchFamily="34" charset="0"/>
              </a:rPr>
              <a:t> </a:t>
            </a:r>
            <a:r>
              <a:rPr lang="en-ID" sz="1400" dirty="0" err="1">
                <a:latin typeface="Arial Nova" panose="020B0504020202020204" pitchFamily="34" charset="0"/>
              </a:rPr>
              <a:t>detik</a:t>
            </a:r>
            <a:r>
              <a:rPr lang="en-ID" sz="1400" dirty="0">
                <a:latin typeface="Arial Nova" panose="020B0504020202020204" pitchFamily="34" charset="0"/>
              </a:rPr>
              <a:t> </a:t>
            </a:r>
            <a:r>
              <a:rPr lang="en-ID" sz="1400" dirty="0" err="1">
                <a:latin typeface="Arial Nova" panose="020B0504020202020204" pitchFamily="34" charset="0"/>
              </a:rPr>
              <a:t>harga</a:t>
            </a:r>
            <a:r>
              <a:rPr lang="en-ID" sz="1400" dirty="0">
                <a:latin typeface="Arial Nova" panose="020B0504020202020204" pitchFamily="34" charset="0"/>
              </a:rPr>
              <a:t> </a:t>
            </a:r>
            <a:r>
              <a:rPr lang="en-ID" sz="1400" dirty="0" err="1">
                <a:latin typeface="Arial Nova" panose="020B0504020202020204" pitchFamily="34" charset="0"/>
              </a:rPr>
              <a:t>bisa</a:t>
            </a:r>
            <a:r>
              <a:rPr lang="en-ID" sz="1400" dirty="0">
                <a:latin typeface="Arial Nova" panose="020B0504020202020204" pitchFamily="34" charset="0"/>
              </a:rPr>
              <a:t> </a:t>
            </a:r>
            <a:r>
              <a:rPr lang="en-ID" sz="1400" dirty="0" err="1">
                <a:latin typeface="Arial Nova" panose="020B0504020202020204" pitchFamily="34" charset="0"/>
              </a:rPr>
              <a:t>berubah</a:t>
            </a:r>
            <a:r>
              <a:rPr lang="en-ID" sz="1400" dirty="0">
                <a:latin typeface="Arial Nova" panose="020B0504020202020204" pitchFamily="34" charset="0"/>
              </a:rPr>
              <a:t>, </a:t>
            </a:r>
            <a:r>
              <a:rPr lang="en-ID" sz="1400" dirty="0" err="1">
                <a:latin typeface="Arial Nova" panose="020B0504020202020204" pitchFamily="34" charset="0"/>
              </a:rPr>
              <a:t>karena</a:t>
            </a:r>
            <a:r>
              <a:rPr lang="en-ID" sz="1400" dirty="0">
                <a:latin typeface="Arial Nova" panose="020B0504020202020204" pitchFamily="34" charset="0"/>
              </a:rPr>
              <a:t> </a:t>
            </a:r>
            <a:r>
              <a:rPr lang="en-ID" sz="1400" dirty="0" err="1">
                <a:latin typeface="Arial Nova" panose="020B0504020202020204" pitchFamily="34" charset="0"/>
              </a:rPr>
              <a:t>arus</a:t>
            </a:r>
            <a:r>
              <a:rPr lang="en-ID" sz="1400" dirty="0">
                <a:latin typeface="Arial Nova" panose="020B0504020202020204" pitchFamily="34" charset="0"/>
              </a:rPr>
              <a:t> </a:t>
            </a:r>
            <a:r>
              <a:rPr lang="en-ID" sz="1400" dirty="0" err="1">
                <a:latin typeface="Arial Nova" panose="020B0504020202020204" pitchFamily="34" charset="0"/>
              </a:rPr>
              <a:t>penjualan</a:t>
            </a:r>
            <a:r>
              <a:rPr lang="en-ID" sz="1400" dirty="0">
                <a:latin typeface="Arial Nova" panose="020B0504020202020204" pitchFamily="34" charset="0"/>
              </a:rPr>
              <a:t> dan </a:t>
            </a:r>
            <a:r>
              <a:rPr lang="en-ID" sz="1400" dirty="0" err="1">
                <a:latin typeface="Arial Nova" panose="020B0504020202020204" pitchFamily="34" charset="0"/>
              </a:rPr>
              <a:t>pembelian</a:t>
            </a:r>
            <a:r>
              <a:rPr lang="en-ID" sz="1400" dirty="0">
                <a:latin typeface="Arial Nova" panose="020B0504020202020204" pitchFamily="34" charset="0"/>
              </a:rPr>
              <a:t> sangat </a:t>
            </a:r>
            <a:r>
              <a:rPr lang="en-ID" sz="1400" dirty="0" err="1">
                <a:latin typeface="Arial Nova" panose="020B0504020202020204" pitchFamily="34" charset="0"/>
              </a:rPr>
              <a:t>cepat</a:t>
            </a:r>
            <a:r>
              <a:rPr lang="en-ID" sz="1400" dirty="0">
                <a:latin typeface="Arial Nova" panose="020B0504020202020204" pitchFamily="34" charset="0"/>
              </a:rPr>
              <a:t>.</a:t>
            </a:r>
            <a:endParaRPr lang="en-ID" sz="1400" baseline="30000" dirty="0">
              <a:latin typeface="Arial Nova" panose="020B0504020202020204" pitchFamily="34" charset="0"/>
            </a:endParaRPr>
          </a:p>
          <a:p>
            <a:pPr marL="152400" indent="0">
              <a:buNone/>
            </a:pPr>
            <a:endParaRPr lang="en-ID" sz="1400" dirty="0">
              <a:latin typeface="Arial Nova" panose="020B0504020202020204" pitchFamily="34" charset="0"/>
            </a:endParaRPr>
          </a:p>
          <a:p>
            <a:r>
              <a:rPr lang="en-ID" sz="1400" dirty="0">
                <a:latin typeface="Arial Nova" panose="020B0504020202020204" pitchFamily="34" charset="0"/>
              </a:rPr>
              <a:t>Pasar spot </a:t>
            </a:r>
            <a:r>
              <a:rPr lang="en-ID" sz="1400" dirty="0" err="1">
                <a:latin typeface="Arial Nova" panose="020B0504020202020204" pitchFamily="34" charset="0"/>
              </a:rPr>
              <a:t>menyediakan</a:t>
            </a:r>
            <a:r>
              <a:rPr lang="en-ID" sz="1400" dirty="0">
                <a:latin typeface="Arial Nova" panose="020B0504020202020204" pitchFamily="34" charset="0"/>
              </a:rPr>
              <a:t> </a:t>
            </a:r>
            <a:r>
              <a:rPr lang="en-ID" sz="1400" dirty="0" err="1">
                <a:latin typeface="Arial Nova" panose="020B0504020202020204" pitchFamily="34" charset="0"/>
              </a:rPr>
              <a:t>beberapa</a:t>
            </a:r>
            <a:r>
              <a:rPr lang="en-ID" sz="1400" dirty="0">
                <a:latin typeface="Arial Nova" panose="020B0504020202020204" pitchFamily="34" charset="0"/>
              </a:rPr>
              <a:t> </a:t>
            </a:r>
            <a:r>
              <a:rPr lang="en-ID" sz="1400" dirty="0" err="1">
                <a:latin typeface="Arial Nova" panose="020B0504020202020204" pitchFamily="34" charset="0"/>
              </a:rPr>
              <a:t>cara</a:t>
            </a:r>
            <a:r>
              <a:rPr lang="en-ID" sz="1400" dirty="0">
                <a:latin typeface="Arial Nova" panose="020B0504020202020204" pitchFamily="34" charset="0"/>
              </a:rPr>
              <a:t> </a:t>
            </a:r>
            <a:r>
              <a:rPr lang="en-ID" sz="1400" dirty="0" err="1">
                <a:latin typeface="Arial Nova" panose="020B0504020202020204" pitchFamily="34" charset="0"/>
              </a:rPr>
              <a:t>untuk</a:t>
            </a:r>
            <a:r>
              <a:rPr lang="en-ID" sz="1400" dirty="0">
                <a:latin typeface="Arial Nova" panose="020B0504020202020204" pitchFamily="34" charset="0"/>
              </a:rPr>
              <a:t> </a:t>
            </a:r>
            <a:r>
              <a:rPr lang="en-ID" sz="1400" dirty="0" err="1">
                <a:latin typeface="Arial Nova" panose="020B0504020202020204" pitchFamily="34" charset="0"/>
              </a:rPr>
              <a:t>menyahkan</a:t>
            </a:r>
            <a:r>
              <a:rPr lang="en-ID" sz="1400" dirty="0">
                <a:latin typeface="Arial Nova" panose="020B0504020202020204" pitchFamily="34" charset="0"/>
              </a:rPr>
              <a:t> dana </a:t>
            </a:r>
            <a:r>
              <a:rPr lang="en-ID" sz="1400" dirty="0" err="1">
                <a:latin typeface="Arial Nova" panose="020B0504020202020204" pitchFamily="34" charset="0"/>
              </a:rPr>
              <a:t>setelah</a:t>
            </a:r>
            <a:r>
              <a:rPr lang="en-ID" sz="1400" dirty="0">
                <a:latin typeface="Arial Nova" panose="020B0504020202020204" pitchFamily="34" charset="0"/>
              </a:rPr>
              <a:t> </a:t>
            </a:r>
            <a:r>
              <a:rPr lang="en-ID" sz="1400" dirty="0" err="1">
                <a:latin typeface="Arial Nova" panose="020B0504020202020204" pitchFamily="34" charset="0"/>
              </a:rPr>
              <a:t>transaksi</a:t>
            </a:r>
            <a:r>
              <a:rPr lang="en-ID" sz="1400" dirty="0">
                <a:latin typeface="Arial Nova" panose="020B0504020202020204" pitchFamily="34" charset="0"/>
              </a:rPr>
              <a:t>. Cara </a:t>
            </a:r>
            <a:r>
              <a:rPr lang="en-ID" sz="1400" dirty="0" err="1">
                <a:latin typeface="Arial Nova" panose="020B0504020202020204" pitchFamily="34" charset="0"/>
              </a:rPr>
              <a:t>tersebut</a:t>
            </a:r>
            <a:r>
              <a:rPr lang="en-ID" sz="1400" dirty="0">
                <a:latin typeface="Arial Nova" panose="020B0504020202020204" pitchFamily="34" charset="0"/>
              </a:rPr>
              <a:t> </a:t>
            </a:r>
            <a:r>
              <a:rPr lang="en-ID" sz="1400" dirty="0" err="1">
                <a:latin typeface="Arial Nova" panose="020B0504020202020204" pitchFamily="34" charset="0"/>
              </a:rPr>
              <a:t>yaitu</a:t>
            </a:r>
            <a:r>
              <a:rPr lang="en-ID" sz="1400" dirty="0">
                <a:latin typeface="Arial Nova" panose="020B0504020202020204" pitchFamily="34" charset="0"/>
              </a:rPr>
              <a:t>: </a:t>
            </a:r>
          </a:p>
          <a:p>
            <a:pPr lvl="1">
              <a:buFont typeface="+mj-lt"/>
              <a:buAutoNum type="arabicPeriod"/>
            </a:pPr>
            <a:r>
              <a:rPr lang="en-ID" sz="1400" i="1" dirty="0">
                <a:latin typeface="Arial Nova" panose="020B0504020202020204" pitchFamily="34" charset="0"/>
              </a:rPr>
              <a:t>Value today</a:t>
            </a:r>
            <a:r>
              <a:rPr lang="en-ID" sz="1400" dirty="0">
                <a:latin typeface="Arial Nova" panose="020B0504020202020204" pitchFamily="34" charset="0"/>
              </a:rPr>
              <a:t> </a:t>
            </a:r>
            <a:r>
              <a:rPr lang="en-ID" sz="1400" dirty="0" err="1">
                <a:latin typeface="Arial Nova" panose="020B0504020202020204" pitchFamily="34" charset="0"/>
              </a:rPr>
              <a:t>yaitu</a:t>
            </a:r>
            <a:r>
              <a:rPr lang="en-ID" sz="1400" dirty="0">
                <a:latin typeface="Arial Nova" panose="020B0504020202020204" pitchFamily="34" charset="0"/>
              </a:rPr>
              <a:t> </a:t>
            </a:r>
            <a:r>
              <a:rPr lang="en-ID" sz="1400" dirty="0" err="1">
                <a:latin typeface="Arial Nova" panose="020B0504020202020204" pitchFamily="34" charset="0"/>
              </a:rPr>
              <a:t>penyerahan</a:t>
            </a:r>
            <a:r>
              <a:rPr lang="en-ID" sz="1400" dirty="0">
                <a:latin typeface="Arial Nova" panose="020B0504020202020204" pitchFamily="34" charset="0"/>
              </a:rPr>
              <a:t> dana yang </a:t>
            </a:r>
            <a:r>
              <a:rPr lang="en-ID" sz="1400" dirty="0" err="1">
                <a:latin typeface="Arial Nova" panose="020B0504020202020204" pitchFamily="34" charset="0"/>
              </a:rPr>
              <a:t>dilaksanakan</a:t>
            </a:r>
            <a:r>
              <a:rPr lang="en-ID" sz="1400" dirty="0">
                <a:latin typeface="Arial Nova" panose="020B0504020202020204" pitchFamily="34" charset="0"/>
              </a:rPr>
              <a:t> pada </a:t>
            </a:r>
            <a:r>
              <a:rPr lang="en-ID" sz="1400" dirty="0" err="1">
                <a:latin typeface="Arial Nova" panose="020B0504020202020204" pitchFamily="34" charset="0"/>
              </a:rPr>
              <a:t>hari</a:t>
            </a:r>
            <a:r>
              <a:rPr lang="en-ID" sz="1400" dirty="0">
                <a:latin typeface="Arial Nova" panose="020B0504020202020204" pitchFamily="34" charset="0"/>
              </a:rPr>
              <a:t> yang </a:t>
            </a:r>
            <a:r>
              <a:rPr lang="en-ID" sz="1400" dirty="0" err="1">
                <a:latin typeface="Arial Nova" panose="020B0504020202020204" pitchFamily="34" charset="0"/>
              </a:rPr>
              <a:t>sama</a:t>
            </a:r>
            <a:r>
              <a:rPr lang="en-ID" sz="1400" dirty="0">
                <a:latin typeface="Arial Nova" panose="020B0504020202020204" pitchFamily="34" charset="0"/>
              </a:rPr>
              <a:t> </a:t>
            </a:r>
            <a:r>
              <a:rPr lang="en-ID" sz="1400" dirty="0" err="1">
                <a:latin typeface="Arial Nova" panose="020B0504020202020204" pitchFamily="34" charset="0"/>
              </a:rPr>
              <a:t>dengan</a:t>
            </a:r>
            <a:r>
              <a:rPr lang="en-ID" sz="1400" dirty="0">
                <a:latin typeface="Arial Nova" panose="020B0504020202020204" pitchFamily="34" charset="0"/>
              </a:rPr>
              <a:t> denga </a:t>
            </a:r>
            <a:r>
              <a:rPr lang="en-ID" sz="1400" dirty="0" err="1">
                <a:latin typeface="Arial Nova" panose="020B0504020202020204" pitchFamily="34" charset="0"/>
              </a:rPr>
              <a:t>hari</a:t>
            </a:r>
            <a:r>
              <a:rPr lang="en-ID" sz="1400" dirty="0">
                <a:latin typeface="Arial Nova" panose="020B0504020202020204" pitchFamily="34" charset="0"/>
              </a:rPr>
              <a:t> di mana </a:t>
            </a:r>
            <a:r>
              <a:rPr lang="en-ID" sz="1400" dirty="0" err="1">
                <a:latin typeface="Arial Nova" panose="020B0504020202020204" pitchFamily="34" charset="0"/>
              </a:rPr>
              <a:t>transaksi</a:t>
            </a:r>
            <a:r>
              <a:rPr lang="en-ID" sz="1400" dirty="0">
                <a:latin typeface="Arial Nova" panose="020B0504020202020204" pitchFamily="34" charset="0"/>
              </a:rPr>
              <a:t> </a:t>
            </a:r>
            <a:r>
              <a:rPr lang="en-ID" sz="1400" dirty="0" err="1">
                <a:latin typeface="Arial Nova" panose="020B0504020202020204" pitchFamily="34" charset="0"/>
              </a:rPr>
              <a:t>atau</a:t>
            </a:r>
            <a:r>
              <a:rPr lang="en-ID" sz="1400" dirty="0">
                <a:latin typeface="Arial Nova" panose="020B0504020202020204" pitchFamily="34" charset="0"/>
              </a:rPr>
              <a:t> </a:t>
            </a:r>
            <a:r>
              <a:rPr lang="en-ID" sz="1400" dirty="0" err="1">
                <a:latin typeface="Arial Nova" panose="020B0504020202020204" pitchFamily="34" charset="0"/>
              </a:rPr>
              <a:t>kotrak</a:t>
            </a:r>
            <a:r>
              <a:rPr lang="en-ID" sz="1400" dirty="0">
                <a:latin typeface="Arial Nova" panose="020B0504020202020204" pitchFamily="34" charset="0"/>
              </a:rPr>
              <a:t> </a:t>
            </a:r>
            <a:r>
              <a:rPr lang="en-ID" sz="1400" dirty="0" err="1">
                <a:latin typeface="Arial Nova" panose="020B0504020202020204" pitchFamily="34" charset="0"/>
              </a:rPr>
              <a:t>dilaksanakan</a:t>
            </a:r>
            <a:r>
              <a:rPr lang="en-ID" sz="1400" dirty="0">
                <a:latin typeface="Arial Nova" panose="020B0504020202020204" pitchFamily="34" charset="0"/>
              </a:rPr>
              <a:t>. Oleh </a:t>
            </a:r>
            <a:r>
              <a:rPr lang="en-ID" sz="1400" dirty="0" err="1">
                <a:latin typeface="Arial Nova" panose="020B0504020202020204" pitchFamily="34" charset="0"/>
              </a:rPr>
              <a:t>karena</a:t>
            </a:r>
            <a:r>
              <a:rPr lang="en-ID" sz="1400" dirty="0">
                <a:latin typeface="Arial Nova" panose="020B0504020202020204" pitchFamily="34" charset="0"/>
              </a:rPr>
              <a:t> </a:t>
            </a:r>
            <a:r>
              <a:rPr lang="en-ID" sz="1400" dirty="0" err="1">
                <a:latin typeface="Arial Nova" panose="020B0504020202020204" pitchFamily="34" charset="0"/>
              </a:rPr>
              <a:t>itu</a:t>
            </a:r>
            <a:r>
              <a:rPr lang="en-ID" sz="1400" dirty="0">
                <a:latin typeface="Arial Nova" panose="020B0504020202020204" pitchFamily="34" charset="0"/>
              </a:rPr>
              <a:t>, </a:t>
            </a:r>
            <a:r>
              <a:rPr lang="en-ID" sz="1400" dirty="0" err="1">
                <a:latin typeface="Arial Nova" panose="020B0504020202020204" pitchFamily="34" charset="0"/>
              </a:rPr>
              <a:t>teknik</a:t>
            </a:r>
            <a:r>
              <a:rPr lang="en-ID" sz="1400" dirty="0">
                <a:latin typeface="Arial Nova" panose="020B0504020202020204" pitchFamily="34" charset="0"/>
              </a:rPr>
              <a:t> </a:t>
            </a:r>
            <a:r>
              <a:rPr lang="en-ID" sz="1400" i="1" dirty="0">
                <a:latin typeface="Arial Nova" panose="020B0504020202020204" pitchFamily="34" charset="0"/>
              </a:rPr>
              <a:t>value today</a:t>
            </a:r>
            <a:r>
              <a:rPr lang="en-ID" sz="1400" dirty="0">
                <a:latin typeface="Arial Nova" panose="020B0504020202020204" pitchFamily="34" charset="0"/>
              </a:rPr>
              <a:t> </a:t>
            </a:r>
            <a:r>
              <a:rPr lang="en-ID" sz="1400" dirty="0" err="1">
                <a:latin typeface="Arial Nova" panose="020B0504020202020204" pitchFamily="34" charset="0"/>
              </a:rPr>
              <a:t>sering</a:t>
            </a:r>
            <a:r>
              <a:rPr lang="en-ID" sz="1400" dirty="0">
                <a:latin typeface="Arial Nova" panose="020B0504020202020204" pitchFamily="34" charset="0"/>
              </a:rPr>
              <a:t> </a:t>
            </a:r>
            <a:r>
              <a:rPr lang="en-ID" sz="1400" dirty="0" err="1">
                <a:latin typeface="Arial Nova" panose="020B0504020202020204" pitchFamily="34" charset="0"/>
              </a:rPr>
              <a:t>disebut</a:t>
            </a:r>
            <a:r>
              <a:rPr lang="en-ID" sz="1400" dirty="0">
                <a:latin typeface="Arial Nova" panose="020B0504020202020204" pitchFamily="34" charset="0"/>
              </a:rPr>
              <a:t> </a:t>
            </a:r>
            <a:r>
              <a:rPr lang="en-ID" sz="1400" dirty="0" err="1">
                <a:latin typeface="Arial Nova" panose="020B0504020202020204" pitchFamily="34" charset="0"/>
              </a:rPr>
              <a:t>dengan</a:t>
            </a:r>
            <a:r>
              <a:rPr lang="en-ID" sz="1400" dirty="0">
                <a:latin typeface="Arial Nova" panose="020B0504020202020204" pitchFamily="34" charset="0"/>
              </a:rPr>
              <a:t> </a:t>
            </a:r>
            <a:r>
              <a:rPr lang="en-ID" sz="1400" dirty="0" err="1">
                <a:latin typeface="Arial Nova" panose="020B0504020202020204" pitchFamily="34" charset="0"/>
              </a:rPr>
              <a:t>cara</a:t>
            </a:r>
            <a:r>
              <a:rPr lang="en-ID" sz="1400" dirty="0">
                <a:latin typeface="Arial Nova" panose="020B0504020202020204" pitchFamily="34" charset="0"/>
              </a:rPr>
              <a:t> </a:t>
            </a:r>
            <a:r>
              <a:rPr lang="en-ID" sz="1400" i="1" dirty="0">
                <a:latin typeface="Arial Nova" panose="020B0504020202020204" pitchFamily="34" charset="0"/>
              </a:rPr>
              <a:t>same day settlement</a:t>
            </a:r>
            <a:r>
              <a:rPr lang="en-ID" sz="1400" dirty="0">
                <a:latin typeface="Arial Nova" panose="020B0504020202020204" pitchFamily="34" charset="0"/>
              </a:rPr>
              <a:t> </a:t>
            </a:r>
            <a:r>
              <a:rPr lang="en-ID" sz="1400" dirty="0" err="1">
                <a:latin typeface="Arial Nova" panose="020B0504020202020204" pitchFamily="34" charset="0"/>
              </a:rPr>
              <a:t>atau</a:t>
            </a:r>
            <a:r>
              <a:rPr lang="en-ID" sz="1400" dirty="0">
                <a:latin typeface="Arial Nova" panose="020B0504020202020204" pitchFamily="34" charset="0"/>
              </a:rPr>
              <a:t> cash </a:t>
            </a:r>
            <a:r>
              <a:rPr lang="en-ID" sz="1400" i="1" dirty="0">
                <a:latin typeface="Arial Nova" panose="020B0504020202020204" pitchFamily="34" charset="0"/>
              </a:rPr>
              <a:t>settlement</a:t>
            </a:r>
            <a:r>
              <a:rPr lang="en-ID" sz="1400" dirty="0">
                <a:latin typeface="Arial Nova" panose="020B0504020202020204" pitchFamily="34" charset="0"/>
              </a:rPr>
              <a:t>.</a:t>
            </a:r>
            <a:endParaRPr lang="en-ID" sz="1400" baseline="30000" dirty="0">
              <a:latin typeface="Arial Nova" panose="020B0504020202020204" pitchFamily="34" charset="0"/>
            </a:endParaRPr>
          </a:p>
          <a:p>
            <a:pPr lvl="1">
              <a:buFont typeface="+mj-lt"/>
              <a:buAutoNum type="arabicPeriod"/>
            </a:pPr>
            <a:r>
              <a:rPr lang="en-ID" sz="1400" i="1" dirty="0">
                <a:latin typeface="Arial Nova" panose="020B0504020202020204" pitchFamily="34" charset="0"/>
              </a:rPr>
              <a:t>Value Tomorrow</a:t>
            </a:r>
            <a:r>
              <a:rPr lang="en-ID" sz="1400" dirty="0">
                <a:latin typeface="Arial Nova" panose="020B0504020202020204" pitchFamily="34" charset="0"/>
              </a:rPr>
              <a:t> </a:t>
            </a:r>
            <a:r>
              <a:rPr lang="en-ID" sz="1400" dirty="0" err="1">
                <a:latin typeface="Arial Nova" panose="020B0504020202020204" pitchFamily="34" charset="0"/>
              </a:rPr>
              <a:t>yaitu</a:t>
            </a:r>
            <a:r>
              <a:rPr lang="en-ID" sz="1400" dirty="0">
                <a:latin typeface="Arial Nova" panose="020B0504020202020204" pitchFamily="34" charset="0"/>
              </a:rPr>
              <a:t> </a:t>
            </a:r>
            <a:r>
              <a:rPr lang="en-ID" sz="1400" dirty="0" err="1">
                <a:latin typeface="Arial Nova" panose="020B0504020202020204" pitchFamily="34" charset="0"/>
              </a:rPr>
              <a:t>teknik</a:t>
            </a:r>
            <a:r>
              <a:rPr lang="en-ID" sz="1400" dirty="0">
                <a:latin typeface="Arial Nova" panose="020B0504020202020204" pitchFamily="34" charset="0"/>
              </a:rPr>
              <a:t> </a:t>
            </a:r>
            <a:r>
              <a:rPr lang="en-ID" sz="1400" dirty="0" err="1">
                <a:latin typeface="Arial Nova" panose="020B0504020202020204" pitchFamily="34" charset="0"/>
              </a:rPr>
              <a:t>penyerahan</a:t>
            </a:r>
            <a:r>
              <a:rPr lang="en-ID" sz="1400" dirty="0">
                <a:latin typeface="Arial Nova" panose="020B0504020202020204" pitchFamily="34" charset="0"/>
              </a:rPr>
              <a:t> dana yang </a:t>
            </a:r>
            <a:r>
              <a:rPr lang="en-ID" sz="1400" dirty="0" err="1">
                <a:latin typeface="Arial Nova" panose="020B0504020202020204" pitchFamily="34" charset="0"/>
              </a:rPr>
              <a:t>dilakukan</a:t>
            </a:r>
            <a:r>
              <a:rPr lang="en-ID" sz="1400" dirty="0">
                <a:latin typeface="Arial Nova" panose="020B0504020202020204" pitchFamily="34" charset="0"/>
              </a:rPr>
              <a:t> pada </a:t>
            </a:r>
            <a:r>
              <a:rPr lang="en-ID" sz="1400" dirty="0" err="1">
                <a:latin typeface="Arial Nova" panose="020B0504020202020204" pitchFamily="34" charset="0"/>
              </a:rPr>
              <a:t>hari</a:t>
            </a:r>
            <a:r>
              <a:rPr lang="en-ID" sz="1400" dirty="0">
                <a:latin typeface="Arial Nova" panose="020B0504020202020204" pitchFamily="34" charset="0"/>
              </a:rPr>
              <a:t> </a:t>
            </a:r>
            <a:r>
              <a:rPr lang="en-ID" sz="1400" dirty="0" err="1">
                <a:latin typeface="Arial Nova" panose="020B0504020202020204" pitchFamily="34" charset="0"/>
              </a:rPr>
              <a:t>kerja</a:t>
            </a:r>
            <a:r>
              <a:rPr lang="en-ID" sz="1400" dirty="0">
                <a:latin typeface="Arial Nova" panose="020B0504020202020204" pitchFamily="34" charset="0"/>
              </a:rPr>
              <a:t> </a:t>
            </a:r>
            <a:r>
              <a:rPr lang="en-ID" sz="1400" dirty="0" err="1">
                <a:latin typeface="Arial Nova" panose="020B0504020202020204" pitchFamily="34" charset="0"/>
              </a:rPr>
              <a:t>berikutnya</a:t>
            </a:r>
            <a:r>
              <a:rPr lang="en-ID" sz="1400" dirty="0">
                <a:latin typeface="Arial Nova" panose="020B0504020202020204" pitchFamily="34" charset="0"/>
              </a:rPr>
              <a:t>, </a:t>
            </a:r>
            <a:r>
              <a:rPr lang="en-ID" sz="1400" dirty="0" err="1">
                <a:latin typeface="Arial Nova" panose="020B0504020202020204" pitchFamily="34" charset="0"/>
              </a:rPr>
              <a:t>setelah</a:t>
            </a:r>
            <a:r>
              <a:rPr lang="en-ID" sz="1400" dirty="0">
                <a:latin typeface="Arial Nova" panose="020B0504020202020204" pitchFamily="34" charset="0"/>
              </a:rPr>
              <a:t> </a:t>
            </a:r>
            <a:r>
              <a:rPr lang="en-ID" sz="1400" dirty="0" err="1">
                <a:latin typeface="Arial Nova" panose="020B0504020202020204" pitchFamily="34" charset="0"/>
              </a:rPr>
              <a:t>diadakannya</a:t>
            </a:r>
            <a:r>
              <a:rPr lang="en-ID" sz="1400" dirty="0">
                <a:latin typeface="Arial Nova" panose="020B0504020202020204" pitchFamily="34" charset="0"/>
              </a:rPr>
              <a:t> </a:t>
            </a:r>
            <a:r>
              <a:rPr lang="en-ID" sz="1400" dirty="0" err="1">
                <a:latin typeface="Arial Nova" panose="020B0504020202020204" pitchFamily="34" charset="0"/>
              </a:rPr>
              <a:t>kontrak</a:t>
            </a:r>
            <a:r>
              <a:rPr lang="en-ID" sz="1400" dirty="0">
                <a:latin typeface="Arial Nova" panose="020B0504020202020204" pitchFamily="34" charset="0"/>
              </a:rPr>
              <a:t> </a:t>
            </a:r>
            <a:r>
              <a:rPr lang="en-ID" sz="1400" dirty="0" err="1">
                <a:latin typeface="Arial Nova" panose="020B0504020202020204" pitchFamily="34" charset="0"/>
              </a:rPr>
              <a:t>atau</a:t>
            </a:r>
            <a:r>
              <a:rPr lang="en-ID" sz="1400" dirty="0">
                <a:latin typeface="Arial Nova" panose="020B0504020202020204" pitchFamily="34" charset="0"/>
              </a:rPr>
              <a:t> </a:t>
            </a:r>
            <a:r>
              <a:rPr lang="en-ID" sz="1400" dirty="0" err="1">
                <a:latin typeface="Arial Nova" panose="020B0504020202020204" pitchFamily="34" charset="0"/>
              </a:rPr>
              <a:t>transaksi</a:t>
            </a:r>
            <a:r>
              <a:rPr lang="en-ID" sz="1400" dirty="0">
                <a:latin typeface="Arial Nova" panose="020B0504020202020204" pitchFamily="34" charset="0"/>
              </a:rPr>
              <a:t>. Teknik </a:t>
            </a:r>
            <a:r>
              <a:rPr lang="en-ID" sz="1400" i="1" dirty="0">
                <a:latin typeface="Arial Nova" panose="020B0504020202020204" pitchFamily="34" charset="0"/>
              </a:rPr>
              <a:t>value tomorrow</a:t>
            </a:r>
            <a:r>
              <a:rPr lang="en-ID" sz="1400" dirty="0">
                <a:latin typeface="Arial Nova" panose="020B0504020202020204" pitchFamily="34" charset="0"/>
              </a:rPr>
              <a:t> juga </a:t>
            </a:r>
            <a:r>
              <a:rPr lang="en-ID" sz="1400" dirty="0" err="1">
                <a:latin typeface="Arial Nova" panose="020B0504020202020204" pitchFamily="34" charset="0"/>
              </a:rPr>
              <a:t>sering</a:t>
            </a:r>
            <a:r>
              <a:rPr lang="en-ID" sz="1400" dirty="0">
                <a:latin typeface="Arial Nova" panose="020B0504020202020204" pitchFamily="34" charset="0"/>
              </a:rPr>
              <a:t> </a:t>
            </a:r>
            <a:r>
              <a:rPr lang="en-ID" sz="1400" dirty="0" err="1">
                <a:latin typeface="Arial Nova" panose="020B0504020202020204" pitchFamily="34" charset="0"/>
              </a:rPr>
              <a:t>disebut</a:t>
            </a:r>
            <a:r>
              <a:rPr lang="en-ID" sz="1400" dirty="0">
                <a:latin typeface="Arial Nova" panose="020B0504020202020204" pitchFamily="34" charset="0"/>
              </a:rPr>
              <a:t> </a:t>
            </a:r>
            <a:r>
              <a:rPr lang="en-ID" sz="1400" i="1" dirty="0">
                <a:latin typeface="Arial Nova" panose="020B0504020202020204" pitchFamily="34" charset="0"/>
              </a:rPr>
              <a:t>one day </a:t>
            </a:r>
            <a:r>
              <a:rPr lang="en-ID" sz="1400" i="1" dirty="0" err="1">
                <a:latin typeface="Arial Nova" panose="020B0504020202020204" pitchFamily="34" charset="0"/>
              </a:rPr>
              <a:t>sattlement</a:t>
            </a:r>
            <a:r>
              <a:rPr lang="en-ID" sz="1400" dirty="0">
                <a:latin typeface="Arial Nova" panose="020B0504020202020204" pitchFamily="34" charset="0"/>
              </a:rPr>
              <a:t>.</a:t>
            </a:r>
            <a:endParaRPr lang="en-ID" sz="1400" baseline="30000" dirty="0">
              <a:latin typeface="Arial Nova" panose="020B0504020202020204" pitchFamily="34" charset="0"/>
            </a:endParaRPr>
          </a:p>
          <a:p>
            <a:pPr lvl="1">
              <a:buFont typeface="+mj-lt"/>
              <a:buAutoNum type="arabicPeriod"/>
            </a:pPr>
            <a:r>
              <a:rPr lang="en-ID" sz="1400" i="1" dirty="0">
                <a:latin typeface="Arial Nova" panose="020B0504020202020204" pitchFamily="34" charset="0"/>
              </a:rPr>
              <a:t>Value spot</a:t>
            </a:r>
            <a:r>
              <a:rPr lang="en-ID" sz="1400" dirty="0">
                <a:latin typeface="Arial Nova" panose="020B0504020202020204" pitchFamily="34" charset="0"/>
              </a:rPr>
              <a:t> </a:t>
            </a:r>
            <a:r>
              <a:rPr lang="en-ID" sz="1400" dirty="0" err="1">
                <a:latin typeface="Arial Nova" panose="020B0504020202020204" pitchFamily="34" charset="0"/>
              </a:rPr>
              <a:t>merupakan</a:t>
            </a:r>
            <a:r>
              <a:rPr lang="en-ID" sz="1400" dirty="0">
                <a:latin typeface="Arial Nova" panose="020B0504020202020204" pitchFamily="34" charset="0"/>
              </a:rPr>
              <a:t> </a:t>
            </a:r>
            <a:r>
              <a:rPr lang="en-ID" sz="1400" dirty="0" err="1">
                <a:latin typeface="Arial Nova" panose="020B0504020202020204" pitchFamily="34" charset="0"/>
              </a:rPr>
              <a:t>teknik</a:t>
            </a:r>
            <a:r>
              <a:rPr lang="en-ID" sz="1400" dirty="0">
                <a:latin typeface="Arial Nova" panose="020B0504020202020204" pitchFamily="34" charset="0"/>
              </a:rPr>
              <a:t> </a:t>
            </a:r>
            <a:r>
              <a:rPr lang="en-ID" sz="1400" dirty="0" err="1">
                <a:latin typeface="Arial Nova" panose="020B0504020202020204" pitchFamily="34" charset="0"/>
              </a:rPr>
              <a:t>penyerahan</a:t>
            </a:r>
            <a:r>
              <a:rPr lang="en-ID" sz="1400" dirty="0">
                <a:latin typeface="Arial Nova" panose="020B0504020202020204" pitchFamily="34" charset="0"/>
              </a:rPr>
              <a:t> dana yang </a:t>
            </a:r>
            <a:r>
              <a:rPr lang="en-ID" sz="1400" dirty="0" err="1">
                <a:latin typeface="Arial Nova" panose="020B0504020202020204" pitchFamily="34" charset="0"/>
              </a:rPr>
              <a:t>dilakukan</a:t>
            </a:r>
            <a:r>
              <a:rPr lang="en-ID" sz="1400" dirty="0">
                <a:latin typeface="Arial Nova" panose="020B0504020202020204" pitchFamily="34" charset="0"/>
              </a:rPr>
              <a:t> dua </a:t>
            </a:r>
            <a:r>
              <a:rPr lang="en-ID" sz="1400" dirty="0" err="1">
                <a:latin typeface="Arial Nova" panose="020B0504020202020204" pitchFamily="34" charset="0"/>
              </a:rPr>
              <a:t>hari</a:t>
            </a:r>
            <a:r>
              <a:rPr lang="en-ID" sz="1400" dirty="0">
                <a:latin typeface="Arial Nova" panose="020B0504020202020204" pitchFamily="34" charset="0"/>
              </a:rPr>
              <a:t> </a:t>
            </a:r>
            <a:r>
              <a:rPr lang="en-ID" sz="1400" dirty="0" err="1">
                <a:latin typeface="Arial Nova" panose="020B0504020202020204" pitchFamily="34" charset="0"/>
              </a:rPr>
              <a:t>kerja</a:t>
            </a:r>
            <a:r>
              <a:rPr lang="en-ID" sz="1400" dirty="0">
                <a:latin typeface="Arial Nova" panose="020B0504020202020204" pitchFamily="34" charset="0"/>
              </a:rPr>
              <a:t> </a:t>
            </a:r>
            <a:r>
              <a:rPr lang="en-ID" sz="1400" dirty="0" err="1">
                <a:latin typeface="Arial Nova" panose="020B0504020202020204" pitchFamily="34" charset="0"/>
              </a:rPr>
              <a:t>setelah</a:t>
            </a:r>
            <a:r>
              <a:rPr lang="en-ID" sz="1400" dirty="0">
                <a:latin typeface="Arial Nova" panose="020B0504020202020204" pitchFamily="34" charset="0"/>
              </a:rPr>
              <a:t> </a:t>
            </a:r>
            <a:r>
              <a:rPr lang="en-ID" sz="1400" dirty="0" err="1">
                <a:latin typeface="Arial Nova" panose="020B0504020202020204" pitchFamily="34" charset="0"/>
              </a:rPr>
              <a:t>tanggal</a:t>
            </a:r>
            <a:r>
              <a:rPr lang="en-ID" sz="1400" dirty="0">
                <a:latin typeface="Arial Nova" panose="020B0504020202020204" pitchFamily="34" charset="0"/>
              </a:rPr>
              <a:t> </a:t>
            </a:r>
            <a:r>
              <a:rPr lang="en-ID" sz="1400" dirty="0" err="1">
                <a:latin typeface="Arial Nova" panose="020B0504020202020204" pitchFamily="34" charset="0"/>
              </a:rPr>
              <a:t>transaksi</a:t>
            </a:r>
            <a:r>
              <a:rPr lang="en-ID" sz="1400" dirty="0">
                <a:latin typeface="Arial Nova" panose="020B0504020202020204" pitchFamily="34" charset="0"/>
              </a:rPr>
              <a:t>.</a:t>
            </a:r>
            <a:r>
              <a:rPr lang="en-ID" sz="1400" baseline="30000" dirty="0">
                <a:latin typeface="Arial Nova" panose="020B0504020202020204" pitchFamily="34" charset="0"/>
                <a:hlinkClick r:id="rId5"/>
              </a:rPr>
              <a:t>[1]</a:t>
            </a:r>
            <a:endParaRPr lang="en-ID" sz="1400" dirty="0">
              <a:latin typeface="Arial Nova" panose="020B0504020202020204" pitchFamily="34" charset="0"/>
            </a:endParaRPr>
          </a:p>
          <a:p>
            <a:endParaRPr lang="en-ID" sz="1400" dirty="0">
              <a:latin typeface="Arial Nova" panose="020B0504020202020204" pitchFamily="34" charset="0"/>
            </a:endParaRPr>
          </a:p>
        </p:txBody>
      </p:sp>
    </p:spTree>
    <p:extLst>
      <p:ext uri="{BB962C8B-B14F-4D97-AF65-F5344CB8AC3E}">
        <p14:creationId xmlns:p14="http://schemas.microsoft.com/office/powerpoint/2010/main" val="722318414"/>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A9BB-9F39-D76E-8C67-EC4635BFA9EB}"/>
              </a:ext>
            </a:extLst>
          </p:cNvPr>
          <p:cNvSpPr>
            <a:spLocks noGrp="1"/>
          </p:cNvSpPr>
          <p:nvPr>
            <p:ph type="title"/>
          </p:nvPr>
        </p:nvSpPr>
        <p:spPr>
          <a:xfrm>
            <a:off x="588477" y="304122"/>
            <a:ext cx="7704000" cy="572700"/>
          </a:xfrm>
        </p:spPr>
        <p:txBody>
          <a:bodyPr/>
          <a:lstStyle/>
          <a:p>
            <a:r>
              <a:rPr lang="en-US" dirty="0"/>
              <a:t>Pasar Forward</a:t>
            </a:r>
            <a:endParaRPr lang="en-ID" dirty="0"/>
          </a:p>
        </p:txBody>
      </p:sp>
      <p:sp>
        <p:nvSpPr>
          <p:cNvPr id="3" name="Text Placeholder 2">
            <a:extLst>
              <a:ext uri="{FF2B5EF4-FFF2-40B4-BE49-F238E27FC236}">
                <a16:creationId xmlns:a16="http://schemas.microsoft.com/office/drawing/2014/main" id="{8E73EDEB-B7A2-8AA0-A927-14F8EF6D64EC}"/>
              </a:ext>
            </a:extLst>
          </p:cNvPr>
          <p:cNvSpPr>
            <a:spLocks noGrp="1"/>
          </p:cNvSpPr>
          <p:nvPr>
            <p:ph type="body" idx="1"/>
          </p:nvPr>
        </p:nvSpPr>
        <p:spPr>
          <a:xfrm>
            <a:off x="1" y="876822"/>
            <a:ext cx="8880952" cy="3821653"/>
          </a:xfrm>
        </p:spPr>
        <p:txBody>
          <a:bodyPr/>
          <a:lstStyle/>
          <a:p>
            <a:pPr algn="just"/>
            <a:r>
              <a:rPr lang="id-ID" sz="1600" dirty="0">
                <a:latin typeface="Arial Nova" panose="020B0504020202020204" pitchFamily="34" charset="0"/>
              </a:rPr>
              <a:t>Pasar forward adalah </a:t>
            </a:r>
            <a:r>
              <a:rPr lang="id-ID" sz="1600" b="1" dirty="0">
                <a:latin typeface="Arial Nova" panose="020B0504020202020204" pitchFamily="34" charset="0"/>
              </a:rPr>
              <a:t>pasar berjangka untuk melakukan transaksi jual beli valuta asing dan diserahkan pada masa yang akan datang</a:t>
            </a:r>
            <a:r>
              <a:rPr lang="id-ID" sz="1600" dirty="0">
                <a:latin typeface="Arial Nova" panose="020B0504020202020204" pitchFamily="34" charset="0"/>
              </a:rPr>
              <a:t>. Pasar forward menggunakan kontrak untuk membuat keputusan pertukaran dua valuta yang akan dilakukan di masa mendatang dengan kesepakatan kurs tertentu</a:t>
            </a:r>
            <a:r>
              <a:rPr lang="en-US" sz="1600" dirty="0">
                <a:latin typeface="Arial Nova" panose="020B0504020202020204" pitchFamily="34" charset="0"/>
              </a:rPr>
              <a:t>.</a:t>
            </a:r>
          </a:p>
          <a:p>
            <a:pPr marL="152400" indent="0" algn="just">
              <a:buNone/>
            </a:pPr>
            <a:endParaRPr lang="en-ID" sz="1600" dirty="0">
              <a:latin typeface="Arial Nova" panose="020B0504020202020204" pitchFamily="34" charset="0"/>
            </a:endParaRPr>
          </a:p>
          <a:p>
            <a:pPr algn="just"/>
            <a:r>
              <a:rPr lang="en-ID" sz="1600" dirty="0">
                <a:effectLst/>
                <a:latin typeface="Arial Nova" panose="020B0504020202020204" pitchFamily="34" charset="0"/>
              </a:rPr>
              <a:t>Pasar forward </a:t>
            </a:r>
            <a:r>
              <a:rPr lang="en-ID" sz="1600" dirty="0" err="1">
                <a:effectLst/>
                <a:latin typeface="Arial Nova" panose="020B0504020202020204" pitchFamily="34" charset="0"/>
              </a:rPr>
              <a:t>menggunakan</a:t>
            </a:r>
            <a:r>
              <a:rPr lang="en-ID" sz="1600" dirty="0">
                <a:effectLst/>
                <a:latin typeface="Arial Nova" panose="020B0504020202020204" pitchFamily="34" charset="0"/>
              </a:rPr>
              <a:t> </a:t>
            </a:r>
            <a:r>
              <a:rPr lang="en-ID" sz="1600" dirty="0" err="1">
                <a:effectLst/>
                <a:latin typeface="Arial Nova" panose="020B0504020202020204" pitchFamily="34" charset="0"/>
              </a:rPr>
              <a:t>kontrak</a:t>
            </a:r>
            <a:r>
              <a:rPr lang="en-ID" sz="1600" dirty="0">
                <a:effectLst/>
                <a:latin typeface="Arial Nova" panose="020B0504020202020204" pitchFamily="34" charset="0"/>
              </a:rPr>
              <a:t> forward, </a:t>
            </a:r>
            <a:r>
              <a:rPr lang="en-ID" sz="1600" dirty="0" err="1">
                <a:effectLst/>
                <a:latin typeface="Arial Nova" panose="020B0504020202020204" pitchFamily="34" charset="0"/>
              </a:rPr>
              <a:t>yaitu</a:t>
            </a:r>
            <a:r>
              <a:rPr lang="en-ID" sz="1600" dirty="0">
                <a:effectLst/>
                <a:latin typeface="Arial Nova" panose="020B0504020202020204" pitchFamily="34" charset="0"/>
              </a:rPr>
              <a:t> </a:t>
            </a:r>
            <a:r>
              <a:rPr lang="en-ID" sz="1600" dirty="0" err="1">
                <a:effectLst/>
                <a:latin typeface="Arial Nova" panose="020B0504020202020204" pitchFamily="34" charset="0"/>
              </a:rPr>
              <a:t>kesepakatan</a:t>
            </a:r>
            <a:r>
              <a:rPr lang="en-ID" sz="1600" dirty="0">
                <a:effectLst/>
                <a:latin typeface="Arial Nova" panose="020B0504020202020204" pitchFamily="34" charset="0"/>
              </a:rPr>
              <a:t> yang </a:t>
            </a:r>
            <a:r>
              <a:rPr lang="en-ID" sz="1600" dirty="0" err="1">
                <a:effectLst/>
                <a:latin typeface="Arial Nova" panose="020B0504020202020204" pitchFamily="34" charset="0"/>
              </a:rPr>
              <a:t>berhubungan</a:t>
            </a:r>
            <a:r>
              <a:rPr lang="en-ID" sz="1600" dirty="0">
                <a:effectLst/>
                <a:latin typeface="Arial Nova" panose="020B0504020202020204" pitchFamily="34" charset="0"/>
              </a:rPr>
              <a:t> </a:t>
            </a:r>
            <a:r>
              <a:rPr lang="en-ID" sz="1600" dirty="0" err="1">
                <a:effectLst/>
                <a:latin typeface="Arial Nova" panose="020B0504020202020204" pitchFamily="34" charset="0"/>
              </a:rPr>
              <a:t>dengan</a:t>
            </a:r>
            <a:r>
              <a:rPr lang="en-ID" sz="1600" dirty="0">
                <a:effectLst/>
                <a:latin typeface="Arial Nova" panose="020B0504020202020204" pitchFamily="34" charset="0"/>
              </a:rPr>
              <a:t> </a:t>
            </a:r>
            <a:r>
              <a:rPr lang="en-ID" sz="1600" dirty="0" err="1">
                <a:effectLst/>
                <a:latin typeface="Arial Nova" panose="020B0504020202020204" pitchFamily="34" charset="0"/>
              </a:rPr>
              <a:t>pertukaran</a:t>
            </a:r>
            <a:r>
              <a:rPr lang="en-ID" sz="1600" dirty="0">
                <a:effectLst/>
                <a:latin typeface="Arial Nova" panose="020B0504020202020204" pitchFamily="34" charset="0"/>
              </a:rPr>
              <a:t> dua valuta yang </a:t>
            </a:r>
            <a:r>
              <a:rPr lang="en-ID" sz="1600" dirty="0" err="1">
                <a:effectLst/>
                <a:latin typeface="Arial Nova" panose="020B0504020202020204" pitchFamily="34" charset="0"/>
              </a:rPr>
              <a:t>akan</a:t>
            </a:r>
            <a:r>
              <a:rPr lang="en-ID" sz="1600" dirty="0">
                <a:effectLst/>
                <a:latin typeface="Arial Nova" panose="020B0504020202020204" pitchFamily="34" charset="0"/>
              </a:rPr>
              <a:t> </a:t>
            </a:r>
            <a:r>
              <a:rPr lang="en-ID" sz="1600" dirty="0" err="1">
                <a:effectLst/>
                <a:latin typeface="Arial Nova" panose="020B0504020202020204" pitchFamily="34" charset="0"/>
              </a:rPr>
              <a:t>dilakukan</a:t>
            </a:r>
            <a:r>
              <a:rPr lang="en-ID" sz="1600" dirty="0">
                <a:effectLst/>
                <a:latin typeface="Arial Nova" panose="020B0504020202020204" pitchFamily="34" charset="0"/>
              </a:rPr>
              <a:t> pada </a:t>
            </a:r>
            <a:r>
              <a:rPr lang="en-ID" sz="1600" dirty="0" err="1">
                <a:effectLst/>
                <a:latin typeface="Arial Nova" panose="020B0504020202020204" pitchFamily="34" charset="0"/>
              </a:rPr>
              <a:t>suatu</a:t>
            </a:r>
            <a:r>
              <a:rPr lang="en-ID" sz="1600" dirty="0">
                <a:effectLst/>
                <a:latin typeface="Arial Nova" panose="020B0504020202020204" pitchFamily="34" charset="0"/>
              </a:rPr>
              <a:t> </a:t>
            </a:r>
            <a:r>
              <a:rPr lang="en-ID" sz="1600" dirty="0" err="1">
                <a:effectLst/>
                <a:latin typeface="Arial Nova" panose="020B0504020202020204" pitchFamily="34" charset="0"/>
              </a:rPr>
              <a:t>waktu</a:t>
            </a:r>
            <a:r>
              <a:rPr lang="en-ID" sz="1600" dirty="0">
                <a:effectLst/>
                <a:latin typeface="Arial Nova" panose="020B0504020202020204" pitchFamily="34" charset="0"/>
              </a:rPr>
              <a:t> di masa yang </a:t>
            </a:r>
            <a:r>
              <a:rPr lang="en-ID" sz="1600" dirty="0" err="1">
                <a:effectLst/>
                <a:latin typeface="Arial Nova" panose="020B0504020202020204" pitchFamily="34" charset="0"/>
              </a:rPr>
              <a:t>akan</a:t>
            </a:r>
            <a:r>
              <a:rPr lang="en-ID" sz="1600" dirty="0">
                <a:effectLst/>
                <a:latin typeface="Arial Nova" panose="020B0504020202020204" pitchFamily="34" charset="0"/>
              </a:rPr>
              <a:t> </a:t>
            </a:r>
            <a:r>
              <a:rPr lang="en-ID" sz="1600" dirty="0" err="1">
                <a:effectLst/>
                <a:latin typeface="Arial Nova" panose="020B0504020202020204" pitchFamily="34" charset="0"/>
              </a:rPr>
              <a:t>datang</a:t>
            </a:r>
            <a:r>
              <a:rPr lang="en-ID" sz="1600" dirty="0">
                <a:effectLst/>
                <a:latin typeface="Arial Nova" panose="020B0504020202020204" pitchFamily="34" charset="0"/>
              </a:rPr>
              <a:t> </a:t>
            </a:r>
            <a:r>
              <a:rPr lang="en-ID" sz="1600" dirty="0" err="1">
                <a:effectLst/>
                <a:latin typeface="Arial Nova" panose="020B0504020202020204" pitchFamily="34" charset="0"/>
              </a:rPr>
              <a:t>dengan</a:t>
            </a:r>
            <a:r>
              <a:rPr lang="en-ID" sz="1600" dirty="0">
                <a:effectLst/>
                <a:latin typeface="Arial Nova" panose="020B0504020202020204" pitchFamily="34" charset="0"/>
              </a:rPr>
              <a:t> </a:t>
            </a:r>
            <a:r>
              <a:rPr lang="en-ID" sz="1600" dirty="0" err="1">
                <a:effectLst/>
                <a:latin typeface="Arial Nova" panose="020B0504020202020204" pitchFamily="34" charset="0"/>
              </a:rPr>
              <a:t>kurs</a:t>
            </a:r>
            <a:r>
              <a:rPr lang="en-ID" sz="1600" dirty="0">
                <a:effectLst/>
                <a:latin typeface="Arial Nova" panose="020B0504020202020204" pitchFamily="34" charset="0"/>
              </a:rPr>
              <a:t> </a:t>
            </a:r>
            <a:r>
              <a:rPr lang="en-ID" sz="1600" dirty="0" err="1">
                <a:effectLst/>
                <a:latin typeface="Arial Nova" panose="020B0504020202020204" pitchFamily="34" charset="0"/>
              </a:rPr>
              <a:t>tertentu</a:t>
            </a:r>
            <a:r>
              <a:rPr lang="en-ID" sz="1600" dirty="0">
                <a:effectLst/>
                <a:latin typeface="Arial Nova" panose="020B0504020202020204" pitchFamily="34" charset="0"/>
              </a:rPr>
              <a:t> yang </a:t>
            </a:r>
            <a:r>
              <a:rPr lang="en-ID" sz="1600" dirty="0" err="1">
                <a:effectLst/>
                <a:latin typeface="Arial Nova" panose="020B0504020202020204" pitchFamily="34" charset="0"/>
              </a:rPr>
              <a:t>telah</a:t>
            </a:r>
            <a:r>
              <a:rPr lang="en-ID" sz="1600" dirty="0">
                <a:effectLst/>
                <a:latin typeface="Arial Nova" panose="020B0504020202020204" pitchFamily="34" charset="0"/>
              </a:rPr>
              <a:t> </a:t>
            </a:r>
            <a:r>
              <a:rPr lang="en-ID" sz="1600" dirty="0" err="1">
                <a:effectLst/>
                <a:latin typeface="Arial Nova" panose="020B0504020202020204" pitchFamily="34" charset="0"/>
              </a:rPr>
              <a:t>disepakati</a:t>
            </a:r>
            <a:r>
              <a:rPr lang="en-ID" sz="1600" dirty="0">
                <a:effectLst/>
                <a:latin typeface="Arial Nova" panose="020B0504020202020204" pitchFamily="34" charset="0"/>
              </a:rPr>
              <a:t> </a:t>
            </a:r>
            <a:r>
              <a:rPr lang="en-ID" sz="1600" dirty="0" err="1">
                <a:effectLst/>
                <a:latin typeface="Arial Nova" panose="020B0504020202020204" pitchFamily="34" charset="0"/>
              </a:rPr>
              <a:t>sebelumnya</a:t>
            </a:r>
            <a:r>
              <a:rPr lang="en-ID" sz="1600" dirty="0">
                <a:effectLst/>
                <a:latin typeface="Arial Nova" panose="020B0504020202020204" pitchFamily="34" charset="0"/>
              </a:rPr>
              <a:t>. </a:t>
            </a:r>
            <a:r>
              <a:rPr lang="en-ID" sz="1600" dirty="0" err="1">
                <a:effectLst/>
                <a:latin typeface="Arial Nova" panose="020B0504020202020204" pitchFamily="34" charset="0"/>
              </a:rPr>
              <a:t>Transaksi</a:t>
            </a:r>
            <a:r>
              <a:rPr lang="en-ID" sz="1600" dirty="0">
                <a:effectLst/>
                <a:latin typeface="Arial Nova" panose="020B0504020202020204" pitchFamily="34" charset="0"/>
              </a:rPr>
              <a:t> </a:t>
            </a:r>
            <a:r>
              <a:rPr lang="en-ID" sz="1600" dirty="0" err="1">
                <a:effectLst/>
                <a:latin typeface="Arial Nova" panose="020B0504020202020204" pitchFamily="34" charset="0"/>
              </a:rPr>
              <a:t>perdagangan</a:t>
            </a:r>
            <a:r>
              <a:rPr lang="en-ID" sz="1600" dirty="0">
                <a:effectLst/>
                <a:latin typeface="Arial Nova" panose="020B0504020202020204" pitchFamily="34" charset="0"/>
              </a:rPr>
              <a:t> </a:t>
            </a:r>
            <a:r>
              <a:rPr lang="en-ID" sz="1600" dirty="0" err="1">
                <a:effectLst/>
                <a:latin typeface="Arial Nova" panose="020B0504020202020204" pitchFamily="34" charset="0"/>
              </a:rPr>
              <a:t>dapat</a:t>
            </a:r>
            <a:r>
              <a:rPr lang="en-ID" sz="1600" dirty="0">
                <a:effectLst/>
                <a:latin typeface="Arial Nova" panose="020B0504020202020204" pitchFamily="34" charset="0"/>
              </a:rPr>
              <a:t> </a:t>
            </a:r>
            <a:r>
              <a:rPr lang="en-ID" sz="1600" dirty="0" err="1">
                <a:effectLst/>
                <a:latin typeface="Arial Nova" panose="020B0504020202020204" pitchFamily="34" charset="0"/>
              </a:rPr>
              <a:t>dilakukan</a:t>
            </a:r>
            <a:r>
              <a:rPr lang="en-ID" sz="1600" dirty="0">
                <a:effectLst/>
                <a:latin typeface="Arial Nova" panose="020B0504020202020204" pitchFamily="34" charset="0"/>
              </a:rPr>
              <a:t> </a:t>
            </a:r>
            <a:r>
              <a:rPr lang="en-ID" sz="1600" dirty="0" err="1">
                <a:effectLst/>
                <a:latin typeface="Arial Nova" panose="020B0504020202020204" pitchFamily="34" charset="0"/>
              </a:rPr>
              <a:t>melalui</a:t>
            </a:r>
            <a:r>
              <a:rPr lang="en-ID" sz="1600" dirty="0">
                <a:effectLst/>
                <a:latin typeface="Arial Nova" panose="020B0504020202020204" pitchFamily="34" charset="0"/>
              </a:rPr>
              <a:t> </a:t>
            </a:r>
            <a:r>
              <a:rPr lang="en-ID" sz="1600" dirty="0" err="1">
                <a:effectLst/>
                <a:latin typeface="Arial Nova" panose="020B0504020202020204" pitchFamily="34" charset="0"/>
              </a:rPr>
              <a:t>telepon</a:t>
            </a:r>
            <a:r>
              <a:rPr lang="en-ID" sz="1600" dirty="0">
                <a:effectLst/>
                <a:latin typeface="Arial Nova" panose="020B0504020202020204" pitchFamily="34" charset="0"/>
              </a:rPr>
              <a:t> </a:t>
            </a:r>
            <a:r>
              <a:rPr lang="en-ID" sz="1600" dirty="0" err="1">
                <a:effectLst/>
                <a:latin typeface="Arial Nova" panose="020B0504020202020204" pitchFamily="34" charset="0"/>
              </a:rPr>
              <a:t>atau</a:t>
            </a:r>
            <a:r>
              <a:rPr lang="en-ID" sz="1600" dirty="0">
                <a:effectLst/>
                <a:latin typeface="Arial Nova" panose="020B0504020202020204" pitchFamily="34" charset="0"/>
              </a:rPr>
              <a:t> </a:t>
            </a:r>
            <a:r>
              <a:rPr lang="en-ID" sz="1600" dirty="0" err="1">
                <a:effectLst/>
                <a:latin typeface="Arial Nova" panose="020B0504020202020204" pitchFamily="34" charset="0"/>
              </a:rPr>
              <a:t>teknologi</a:t>
            </a:r>
            <a:r>
              <a:rPr lang="en-ID" sz="1600" dirty="0">
                <a:effectLst/>
                <a:latin typeface="Arial Nova" panose="020B0504020202020204" pitchFamily="34" charset="0"/>
              </a:rPr>
              <a:t> </a:t>
            </a:r>
            <a:r>
              <a:rPr lang="en-ID" sz="1600" dirty="0" err="1">
                <a:effectLst/>
                <a:latin typeface="Arial Nova" panose="020B0504020202020204" pitchFamily="34" charset="0"/>
              </a:rPr>
              <a:t>informasi</a:t>
            </a:r>
            <a:r>
              <a:rPr lang="en-ID" sz="1600" dirty="0">
                <a:effectLst/>
                <a:latin typeface="Arial Nova" panose="020B0504020202020204" pitchFamily="34" charset="0"/>
              </a:rPr>
              <a:t> </a:t>
            </a:r>
            <a:r>
              <a:rPr lang="en-ID" sz="1600" dirty="0" err="1">
                <a:effectLst/>
                <a:latin typeface="Arial Nova" panose="020B0504020202020204" pitchFamily="34" charset="0"/>
              </a:rPr>
              <a:t>tanpa</a:t>
            </a:r>
            <a:r>
              <a:rPr lang="en-ID" sz="1600" dirty="0">
                <a:effectLst/>
                <a:latin typeface="Arial Nova" panose="020B0504020202020204" pitchFamily="34" charset="0"/>
              </a:rPr>
              <a:t> </a:t>
            </a:r>
            <a:r>
              <a:rPr lang="en-ID" sz="1600" dirty="0" err="1">
                <a:effectLst/>
                <a:latin typeface="Arial Nova" panose="020B0504020202020204" pitchFamily="34" charset="0"/>
              </a:rPr>
              <a:t>harus</a:t>
            </a:r>
            <a:r>
              <a:rPr lang="en-ID" sz="1600" dirty="0">
                <a:effectLst/>
                <a:latin typeface="Arial Nova" panose="020B0504020202020204" pitchFamily="34" charset="0"/>
              </a:rPr>
              <a:t> </a:t>
            </a:r>
            <a:r>
              <a:rPr lang="en-ID" sz="1600" dirty="0" err="1">
                <a:effectLst/>
                <a:latin typeface="Arial Nova" panose="020B0504020202020204" pitchFamily="34" charset="0"/>
              </a:rPr>
              <a:t>saling</a:t>
            </a:r>
            <a:r>
              <a:rPr lang="en-ID" sz="1600" dirty="0">
                <a:effectLst/>
                <a:latin typeface="Arial Nova" panose="020B0504020202020204" pitchFamily="34" charset="0"/>
              </a:rPr>
              <a:t> </a:t>
            </a:r>
            <a:r>
              <a:rPr lang="en-ID" sz="1600" dirty="0" err="1">
                <a:effectLst/>
                <a:latin typeface="Arial Nova" panose="020B0504020202020204" pitchFamily="34" charset="0"/>
              </a:rPr>
              <a:t>bertemu</a:t>
            </a:r>
            <a:r>
              <a:rPr lang="en-ID" sz="1600" dirty="0">
                <a:effectLst/>
                <a:latin typeface="Arial Nova" panose="020B0504020202020204" pitchFamily="34" charset="0"/>
              </a:rPr>
              <a:t>.</a:t>
            </a:r>
          </a:p>
          <a:p>
            <a:pPr algn="just"/>
            <a:endParaRPr lang="en-ID" sz="1600" dirty="0">
              <a:latin typeface="Arial Nova" panose="020B0504020202020204" pitchFamily="34" charset="0"/>
            </a:endParaRPr>
          </a:p>
          <a:p>
            <a:pPr algn="just"/>
            <a:r>
              <a:rPr lang="en-ID" sz="1600" dirty="0" err="1">
                <a:effectLst/>
                <a:latin typeface="Arial Nova" panose="020B0504020202020204" pitchFamily="34" charset="0"/>
              </a:rPr>
              <a:t>Kurs</a:t>
            </a:r>
            <a:r>
              <a:rPr lang="en-ID" sz="1600" dirty="0">
                <a:effectLst/>
                <a:latin typeface="Arial Nova" panose="020B0504020202020204" pitchFamily="34" charset="0"/>
              </a:rPr>
              <a:t> for</a:t>
            </a:r>
            <a:r>
              <a:rPr lang="en-ID" sz="1600" dirty="0">
                <a:latin typeface="Arial Nova" panose="020B0504020202020204" pitchFamily="34" charset="0"/>
              </a:rPr>
              <a:t>ward </a:t>
            </a:r>
            <a:r>
              <a:rPr lang="en-ID" sz="1600" dirty="0" err="1">
                <a:latin typeface="Arial Nova" panose="020B0504020202020204" pitchFamily="34" charset="0"/>
              </a:rPr>
              <a:t>dapat</a:t>
            </a:r>
            <a:r>
              <a:rPr lang="en-ID" sz="1600" dirty="0">
                <a:latin typeface="Arial Nova" panose="020B0504020202020204" pitchFamily="34" charset="0"/>
              </a:rPr>
              <a:t> </a:t>
            </a:r>
            <a:r>
              <a:rPr lang="en-ID" sz="1600" dirty="0" err="1">
                <a:latin typeface="Arial Nova" panose="020B0504020202020204" pitchFamily="34" charset="0"/>
              </a:rPr>
              <a:t>dinyatakan</a:t>
            </a:r>
            <a:r>
              <a:rPr lang="en-ID" sz="1600" dirty="0">
                <a:latin typeface="Arial Nova" panose="020B0504020202020204" pitchFamily="34" charset="0"/>
              </a:rPr>
              <a:t> </a:t>
            </a:r>
            <a:r>
              <a:rPr lang="en-ID" sz="1600" dirty="0" err="1">
                <a:latin typeface="Arial Nova" panose="020B0504020202020204" pitchFamily="34" charset="0"/>
              </a:rPr>
              <a:t>secara</a:t>
            </a:r>
            <a:r>
              <a:rPr lang="en-ID" sz="1600" dirty="0">
                <a:latin typeface="Arial Nova" panose="020B0504020202020204" pitchFamily="34" charset="0"/>
              </a:rPr>
              <a:t> </a:t>
            </a:r>
            <a:r>
              <a:rPr lang="en-ID" sz="1600" dirty="0" err="1">
                <a:latin typeface="Arial Nova" panose="020B0504020202020204" pitchFamily="34" charset="0"/>
              </a:rPr>
              <a:t>langsung</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sebagai</a:t>
            </a:r>
            <a:r>
              <a:rPr lang="en-ID" sz="1600" dirty="0">
                <a:latin typeface="Arial Nova" panose="020B0504020202020204" pitchFamily="34" charset="0"/>
              </a:rPr>
              <a:t> </a:t>
            </a:r>
            <a:r>
              <a:rPr lang="en-ID" sz="1600" dirty="0" err="1">
                <a:latin typeface="Arial Nova" panose="020B0504020202020204" pitchFamily="34" charset="0"/>
              </a:rPr>
              <a:t>diskon</a:t>
            </a:r>
            <a:r>
              <a:rPr lang="en-ID" sz="1600" dirty="0">
                <a:latin typeface="Arial Nova" panose="020B0504020202020204" pitchFamily="34" charset="0"/>
              </a:rPr>
              <a:t> </a:t>
            </a:r>
            <a:r>
              <a:rPr lang="en-ID" sz="1600" dirty="0" err="1">
                <a:latin typeface="Arial Nova" panose="020B0504020202020204" pitchFamily="34" charset="0"/>
              </a:rPr>
              <a:t>atau</a:t>
            </a:r>
            <a:r>
              <a:rPr lang="en-ID" sz="1600" dirty="0">
                <a:latin typeface="Arial Nova" panose="020B0504020202020204" pitchFamily="34" charset="0"/>
              </a:rPr>
              <a:t> </a:t>
            </a:r>
            <a:r>
              <a:rPr lang="en-ID" sz="1600" dirty="0" err="1">
                <a:latin typeface="Arial Nova" panose="020B0504020202020204" pitchFamily="34" charset="0"/>
              </a:rPr>
              <a:t>premi</a:t>
            </a:r>
            <a:r>
              <a:rPr lang="en-ID" sz="1600" dirty="0">
                <a:latin typeface="Arial Nova" panose="020B0504020202020204" pitchFamily="34" charset="0"/>
              </a:rPr>
              <a:t> </a:t>
            </a:r>
            <a:r>
              <a:rPr lang="en-ID" sz="1600" dirty="0" err="1">
                <a:latin typeface="Arial Nova" panose="020B0504020202020204" pitchFamily="34" charset="0"/>
              </a:rPr>
              <a:t>dari</a:t>
            </a:r>
            <a:r>
              <a:rPr lang="en-ID" sz="1600" dirty="0">
                <a:latin typeface="Arial Nova" panose="020B0504020202020204" pitchFamily="34" charset="0"/>
              </a:rPr>
              <a:t> </a:t>
            </a:r>
            <a:r>
              <a:rPr lang="en-ID" sz="1600" dirty="0" err="1">
                <a:latin typeface="Arial Nova" panose="020B0504020202020204" pitchFamily="34" charset="0"/>
              </a:rPr>
              <a:t>kurs</a:t>
            </a:r>
            <a:r>
              <a:rPr lang="en-ID" sz="1600" dirty="0">
                <a:latin typeface="Arial Nova" panose="020B0504020202020204" pitchFamily="34" charset="0"/>
              </a:rPr>
              <a:t> spot. </a:t>
            </a:r>
            <a:r>
              <a:rPr lang="en-ID" sz="1600" dirty="0" err="1">
                <a:latin typeface="Arial Nova" panose="020B0504020202020204" pitchFamily="34" charset="0"/>
              </a:rPr>
              <a:t>Perbedaan</a:t>
            </a:r>
            <a:r>
              <a:rPr lang="en-ID" sz="1600" dirty="0">
                <a:latin typeface="Arial Nova" panose="020B0504020202020204" pitchFamily="34" charset="0"/>
              </a:rPr>
              <a:t> </a:t>
            </a:r>
            <a:r>
              <a:rPr lang="en-ID" sz="1600" dirty="0" err="1">
                <a:latin typeface="Arial Nova" panose="020B0504020202020204" pitchFamily="34" charset="0"/>
              </a:rPr>
              <a:t>lingkungan</a:t>
            </a:r>
            <a:r>
              <a:rPr lang="en-ID" sz="1600" dirty="0">
                <a:latin typeface="Arial Nova" panose="020B0504020202020204" pitchFamily="34" charset="0"/>
              </a:rPr>
              <a:t> </a:t>
            </a:r>
            <a:r>
              <a:rPr lang="en-ID" sz="1600" dirty="0" err="1">
                <a:latin typeface="Arial Nova" panose="020B0504020202020204" pitchFamily="34" charset="0"/>
              </a:rPr>
              <a:t>ini</a:t>
            </a:r>
            <a:r>
              <a:rPr lang="en-ID" sz="1600" dirty="0">
                <a:latin typeface="Arial Nova" panose="020B0504020202020204" pitchFamily="34" charset="0"/>
              </a:rPr>
              <a:t> </a:t>
            </a:r>
            <a:r>
              <a:rPr lang="en-ID" sz="1600" dirty="0" err="1">
                <a:latin typeface="Arial Nova" panose="020B0504020202020204" pitchFamily="34" charset="0"/>
              </a:rPr>
              <a:t>dikenal</a:t>
            </a:r>
            <a:r>
              <a:rPr lang="en-ID" sz="1600" dirty="0">
                <a:latin typeface="Arial Nova" panose="020B0504020202020204" pitchFamily="34" charset="0"/>
              </a:rPr>
              <a:t> </a:t>
            </a:r>
            <a:r>
              <a:rPr lang="en-ID" sz="1600" dirty="0" err="1">
                <a:latin typeface="Arial Nova" panose="020B0504020202020204" pitchFamily="34" charset="0"/>
              </a:rPr>
              <a:t>sebagai</a:t>
            </a:r>
            <a:r>
              <a:rPr lang="en-ID" sz="1600" dirty="0">
                <a:latin typeface="Arial Nova" panose="020B0504020202020204" pitchFamily="34" charset="0"/>
              </a:rPr>
              <a:t> </a:t>
            </a:r>
            <a:r>
              <a:rPr lang="en-ID" sz="1600" dirty="0" err="1">
                <a:latin typeface="Arial Nova" panose="020B0504020202020204" pitchFamily="34" charset="0"/>
              </a:rPr>
              <a:t>nilai</a:t>
            </a:r>
            <a:r>
              <a:rPr lang="en-ID" sz="1600" dirty="0">
                <a:latin typeface="Arial Nova" panose="020B0504020202020204" pitchFamily="34" charset="0"/>
              </a:rPr>
              <a:t> swap. Karena </a:t>
            </a:r>
            <a:r>
              <a:rPr lang="en-ID" sz="1600" dirty="0" err="1">
                <a:latin typeface="Arial Nova" panose="020B0504020202020204" pitchFamily="34" charset="0"/>
              </a:rPr>
              <a:t>sebagian</a:t>
            </a:r>
            <a:r>
              <a:rPr lang="en-ID" sz="1600" dirty="0">
                <a:latin typeface="Arial Nova" panose="020B0504020202020204" pitchFamily="34" charset="0"/>
              </a:rPr>
              <a:t> </a:t>
            </a:r>
            <a:r>
              <a:rPr lang="en-ID" sz="1600" dirty="0" err="1">
                <a:latin typeface="Arial Nova" panose="020B0504020202020204" pitchFamily="34" charset="0"/>
              </a:rPr>
              <a:t>besar</a:t>
            </a:r>
            <a:r>
              <a:rPr lang="en-ID" sz="1600" dirty="0">
                <a:latin typeface="Arial Nova" panose="020B0504020202020204" pitchFamily="34" charset="0"/>
              </a:rPr>
              <a:t> </a:t>
            </a:r>
            <a:r>
              <a:rPr lang="en-ID" sz="1600" dirty="0" err="1">
                <a:latin typeface="Arial Nova" panose="020B0504020202020204" pitchFamily="34" charset="0"/>
              </a:rPr>
              <a:t>mata</a:t>
            </a:r>
            <a:r>
              <a:rPr lang="en-ID" sz="1600" dirty="0">
                <a:latin typeface="Arial Nova" panose="020B0504020202020204" pitchFamily="34" charset="0"/>
              </a:rPr>
              <a:t> uang </a:t>
            </a:r>
            <a:r>
              <a:rPr lang="en-ID" sz="1600" dirty="0" err="1">
                <a:latin typeface="Arial Nova" panose="020B0504020202020204" pitchFamily="34" charset="0"/>
              </a:rPr>
              <a:t>dikuotasikan</a:t>
            </a:r>
            <a:r>
              <a:rPr lang="en-ID" sz="1600" dirty="0">
                <a:latin typeface="Arial Nova" panose="020B0504020202020204" pitchFamily="34" charset="0"/>
              </a:rPr>
              <a:t> </a:t>
            </a:r>
            <a:r>
              <a:rPr lang="en-ID" sz="1600" dirty="0" err="1">
                <a:latin typeface="Arial Nova" panose="020B0504020202020204" pitchFamily="34" charset="0"/>
              </a:rPr>
              <a:t>terhadap</a:t>
            </a:r>
            <a:r>
              <a:rPr lang="en-ID" sz="1600" dirty="0">
                <a:latin typeface="Arial Nova" panose="020B0504020202020204" pitchFamily="34" charset="0"/>
              </a:rPr>
              <a:t> dollar AS, </a:t>
            </a:r>
            <a:r>
              <a:rPr lang="en-ID" sz="1600" dirty="0" err="1">
                <a:latin typeface="Arial Nova" panose="020B0504020202020204" pitchFamily="34" charset="0"/>
              </a:rPr>
              <a:t>nilai</a:t>
            </a:r>
            <a:r>
              <a:rPr lang="en-ID" sz="1600" dirty="0">
                <a:latin typeface="Arial Nova" panose="020B0504020202020204" pitchFamily="34" charset="0"/>
              </a:rPr>
              <a:t> </a:t>
            </a:r>
            <a:r>
              <a:rPr lang="en-ID" sz="1600" dirty="0" err="1">
                <a:latin typeface="Arial Nova" panose="020B0504020202020204" pitchFamily="34" charset="0"/>
              </a:rPr>
              <a:t>tukar</a:t>
            </a:r>
            <a:r>
              <a:rPr lang="en-ID" sz="1600" dirty="0">
                <a:latin typeface="Arial Nova" panose="020B0504020202020204" pitchFamily="34" charset="0"/>
              </a:rPr>
              <a:t> </a:t>
            </a:r>
            <a:r>
              <a:rPr lang="en-ID" sz="1600" dirty="0" err="1">
                <a:latin typeface="Arial Nova" panose="020B0504020202020204" pitchFamily="34" charset="0"/>
              </a:rPr>
              <a:t>antara</a:t>
            </a:r>
            <a:r>
              <a:rPr lang="en-ID" sz="1600" dirty="0">
                <a:latin typeface="Arial Nova" panose="020B0504020202020204" pitchFamily="34" charset="0"/>
              </a:rPr>
              <a:t> dua </a:t>
            </a:r>
            <a:r>
              <a:rPr lang="en-ID" sz="1600" dirty="0" err="1">
                <a:latin typeface="Arial Nova" panose="020B0504020202020204" pitchFamily="34" charset="0"/>
              </a:rPr>
              <a:t>mata</a:t>
            </a:r>
            <a:r>
              <a:rPr lang="en-ID" sz="1600" dirty="0">
                <a:latin typeface="Arial Nova" panose="020B0504020202020204" pitchFamily="34" charset="0"/>
              </a:rPr>
              <a:t> uang non dollar yang </a:t>
            </a:r>
            <a:r>
              <a:rPr lang="en-ID" sz="1600" dirty="0" err="1">
                <a:latin typeface="Arial Nova" panose="020B0504020202020204" pitchFamily="34" charset="0"/>
              </a:rPr>
              <a:t>dikenal</a:t>
            </a:r>
            <a:r>
              <a:rPr lang="en-ID" sz="1600" dirty="0">
                <a:latin typeface="Arial Nova" panose="020B0504020202020204" pitchFamily="34" charset="0"/>
              </a:rPr>
              <a:t> </a:t>
            </a:r>
            <a:r>
              <a:rPr lang="en-ID" sz="1600" dirty="0" err="1">
                <a:latin typeface="Arial Nova" panose="020B0504020202020204" pitchFamily="34" charset="0"/>
              </a:rPr>
              <a:t>sebagai</a:t>
            </a:r>
            <a:r>
              <a:rPr lang="en-ID" sz="1600" dirty="0">
                <a:latin typeface="Arial Nova" panose="020B0504020202020204" pitchFamily="34" charset="0"/>
              </a:rPr>
              <a:t> </a:t>
            </a:r>
            <a:r>
              <a:rPr lang="en-ID" sz="1600" dirty="0" err="1">
                <a:latin typeface="Arial Nova" panose="020B0504020202020204" pitchFamily="34" charset="0"/>
              </a:rPr>
              <a:t>kurs</a:t>
            </a:r>
            <a:r>
              <a:rPr lang="en-ID" sz="1600" dirty="0">
                <a:latin typeface="Arial Nova" panose="020B0504020202020204" pitchFamily="34" charset="0"/>
              </a:rPr>
              <a:t> </a:t>
            </a:r>
            <a:r>
              <a:rPr lang="en-ID" sz="1600" dirty="0" err="1">
                <a:latin typeface="Arial Nova" panose="020B0504020202020204" pitchFamily="34" charset="0"/>
              </a:rPr>
              <a:t>silang</a:t>
            </a:r>
            <a:r>
              <a:rPr lang="en-ID" sz="1600" dirty="0">
                <a:latin typeface="Arial Nova" panose="020B0504020202020204" pitchFamily="34" charset="0"/>
              </a:rPr>
              <a:t>, </a:t>
            </a:r>
            <a:r>
              <a:rPr lang="en-ID" sz="1600" dirty="0" err="1">
                <a:latin typeface="Arial Nova" panose="020B0504020202020204" pitchFamily="34" charset="0"/>
              </a:rPr>
              <a:t>harus</a:t>
            </a:r>
            <a:r>
              <a:rPr lang="en-ID" sz="1600" dirty="0">
                <a:latin typeface="Arial Nova" panose="020B0504020202020204" pitchFamily="34" charset="0"/>
              </a:rPr>
              <a:t> </a:t>
            </a:r>
            <a:r>
              <a:rPr lang="en-ID" sz="1600" dirty="0" err="1">
                <a:latin typeface="Arial Nova" panose="020B0504020202020204" pitchFamily="34" charset="0"/>
              </a:rPr>
              <a:t>dihitung</a:t>
            </a:r>
            <a:r>
              <a:rPr lang="en-ID" sz="1600" dirty="0">
                <a:latin typeface="Arial Nova" panose="020B0504020202020204" pitchFamily="34" charset="0"/>
              </a:rPr>
              <a:t> </a:t>
            </a:r>
            <a:r>
              <a:rPr lang="en-ID" sz="1600" dirty="0" err="1">
                <a:latin typeface="Arial Nova" panose="020B0504020202020204" pitchFamily="34" charset="0"/>
              </a:rPr>
              <a:t>berdasarkan</a:t>
            </a:r>
            <a:r>
              <a:rPr lang="en-ID" sz="1600" dirty="0">
                <a:latin typeface="Arial Nova" panose="020B0504020202020204" pitchFamily="34" charset="0"/>
              </a:rPr>
              <a:t> </a:t>
            </a:r>
            <a:r>
              <a:rPr lang="en-ID" sz="1600" dirty="0" err="1">
                <a:latin typeface="Arial Nova" panose="020B0504020202020204" pitchFamily="34" charset="0"/>
              </a:rPr>
              <a:t>kuotasi</a:t>
            </a:r>
            <a:r>
              <a:rPr lang="en-ID" sz="1600" dirty="0">
                <a:latin typeface="Arial Nova" panose="020B0504020202020204" pitchFamily="34" charset="0"/>
              </a:rPr>
              <a:t> </a:t>
            </a:r>
            <a:r>
              <a:rPr lang="en-ID" sz="1600" dirty="0" err="1">
                <a:latin typeface="Arial Nova" panose="020B0504020202020204" pitchFamily="34" charset="0"/>
              </a:rPr>
              <a:t>langsung</a:t>
            </a:r>
            <a:r>
              <a:rPr lang="en-ID" sz="1600" dirty="0">
                <a:latin typeface="Arial Nova" panose="020B0504020202020204" pitchFamily="34" charset="0"/>
              </a:rPr>
              <a:t> </a:t>
            </a:r>
            <a:r>
              <a:rPr lang="en-ID" sz="1600" dirty="0" err="1">
                <a:latin typeface="Arial Nova" panose="020B0504020202020204" pitchFamily="34" charset="0"/>
              </a:rPr>
              <a:t>kedua</a:t>
            </a:r>
            <a:r>
              <a:rPr lang="en-ID" sz="1600" dirty="0">
                <a:latin typeface="Arial Nova" panose="020B0504020202020204" pitchFamily="34" charset="0"/>
              </a:rPr>
              <a:t> </a:t>
            </a:r>
            <a:r>
              <a:rPr lang="en-ID" sz="1600" dirty="0" err="1">
                <a:latin typeface="Arial Nova" panose="020B0504020202020204" pitchFamily="34" charset="0"/>
              </a:rPr>
              <a:t>mata</a:t>
            </a:r>
            <a:r>
              <a:rPr lang="en-ID" sz="1600" dirty="0">
                <a:latin typeface="Arial Nova" panose="020B0504020202020204" pitchFamily="34" charset="0"/>
              </a:rPr>
              <a:t> uang </a:t>
            </a:r>
            <a:r>
              <a:rPr lang="en-ID" sz="1600" dirty="0" err="1">
                <a:latin typeface="Arial Nova" panose="020B0504020202020204" pitchFamily="34" charset="0"/>
              </a:rPr>
              <a:t>tersebut</a:t>
            </a:r>
            <a:r>
              <a:rPr lang="en-ID" sz="1600" dirty="0">
                <a:latin typeface="Arial Nova" panose="020B0504020202020204" pitchFamily="34" charset="0"/>
              </a:rPr>
              <a:t> </a:t>
            </a:r>
            <a:r>
              <a:rPr lang="en-ID" sz="1600" dirty="0" err="1">
                <a:latin typeface="Arial Nova" panose="020B0504020202020204" pitchFamily="34" charset="0"/>
              </a:rPr>
              <a:t>dalam</a:t>
            </a:r>
            <a:r>
              <a:rPr lang="en-ID" sz="1600" dirty="0">
                <a:latin typeface="Arial Nova" panose="020B0504020202020204" pitchFamily="34" charset="0"/>
              </a:rPr>
              <a:t> </a:t>
            </a:r>
            <a:r>
              <a:rPr lang="en-ID" sz="1600" dirty="0" err="1">
                <a:latin typeface="Arial Nova" panose="020B0504020202020204" pitchFamily="34" charset="0"/>
              </a:rPr>
              <a:t>dolar</a:t>
            </a:r>
            <a:r>
              <a:rPr lang="en-ID" sz="1600" dirty="0">
                <a:latin typeface="Arial Nova" panose="020B0504020202020204" pitchFamily="34" charset="0"/>
              </a:rPr>
              <a:t> AS.</a:t>
            </a:r>
            <a:endParaRPr lang="en-ID" sz="1600" dirty="0">
              <a:effectLst/>
              <a:latin typeface="Arial Nova" panose="020B0504020202020204" pitchFamily="34" charset="0"/>
            </a:endParaRPr>
          </a:p>
          <a:p>
            <a:pPr algn="just"/>
            <a:br>
              <a:rPr lang="en-ID" sz="1600" dirty="0">
                <a:effectLst/>
                <a:latin typeface="Arial Nova" panose="020B0504020202020204" pitchFamily="34" charset="0"/>
              </a:rPr>
            </a:br>
            <a:br>
              <a:rPr lang="en-ID" sz="1600" dirty="0">
                <a:effectLst/>
                <a:latin typeface="Arial Nova" panose="020B0504020202020204" pitchFamily="34" charset="0"/>
              </a:rPr>
            </a:br>
            <a:endParaRPr lang="en-ID" sz="1600" dirty="0">
              <a:latin typeface="Arial Nova" panose="020B0504020202020204" pitchFamily="34" charset="0"/>
            </a:endParaRPr>
          </a:p>
        </p:txBody>
      </p:sp>
    </p:spTree>
    <p:extLst>
      <p:ext uri="{BB962C8B-B14F-4D97-AF65-F5344CB8AC3E}">
        <p14:creationId xmlns:p14="http://schemas.microsoft.com/office/powerpoint/2010/main" val="1314980666"/>
      </p:ext>
    </p:extLst>
  </p:cSld>
  <p:clrMapOvr>
    <a:masterClrMapping/>
  </p:clrMapOvr>
  <p:transition spd="slow">
    <p:randomBar dir="vert"/>
  </p:transition>
</p:sld>
</file>

<file path=ppt/theme/theme1.xml><?xml version="1.0" encoding="utf-8"?>
<a:theme xmlns:a="http://schemas.openxmlformats.org/drawingml/2006/main" name="Investment Banking Expert Portfolio by Slidesgo">
  <a:themeElements>
    <a:clrScheme name="Simple Light">
      <a:dk1>
        <a:srgbClr val="FFFFFF"/>
      </a:dk1>
      <a:lt1>
        <a:srgbClr val="FCFEF3"/>
      </a:lt1>
      <a:dk2>
        <a:srgbClr val="1A2644"/>
      </a:dk2>
      <a:lt2>
        <a:srgbClr val="4661BC"/>
      </a:lt2>
      <a:accent1>
        <a:srgbClr val="83A8ED"/>
      </a:accent1>
      <a:accent2>
        <a:srgbClr val="EFEFEF"/>
      </a:accent2>
      <a:accent3>
        <a:srgbClr val="FFFFFF"/>
      </a:accent3>
      <a:accent4>
        <a:srgbClr val="FFFFFF"/>
      </a:accent4>
      <a:accent5>
        <a:srgbClr val="FFFFFF"/>
      </a:accent5>
      <a:accent6>
        <a:srgbClr val="FFFFFF"/>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1544</Words>
  <Application>Microsoft Office PowerPoint</Application>
  <PresentationFormat>On-screen Show (16:9)</PresentationFormat>
  <Paragraphs>95</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 Nova</vt:lpstr>
      <vt:lpstr>Maven Pro</vt:lpstr>
      <vt:lpstr>Arial</vt:lpstr>
      <vt:lpstr>Nunito Light</vt:lpstr>
      <vt:lpstr>Montserrat</vt:lpstr>
      <vt:lpstr>Investment Banking Expert Portfolio by Slidesgo</vt:lpstr>
      <vt:lpstr>Pasar Mata Uang &amp; Derivatifnya</vt:lpstr>
      <vt:lpstr>Orang-orang Spanyol yang datang ke Hindia Barat memiliki banyak barang dagangan dari negara yang mereka perlukan, dibawa oleh penduduknya, yang ketika mereka menawari mereka uang, sejumlah koin emas, orang-orang India, mengambil uang itu, akan memasukkannya ke dalam mulutnya, dan meludahkannya lagi kepada orang-orang Spanyol, menandakan bahwa mereka tidak dapat memakannya, atau memanfaatkannya,dan oleh karena itu tidak akan membagi barang dagangan mereka untuk mendapatkan uang sesuai dengan kondisi setempat, kecuali mereka mempunyai barang dagangan lain yang dapat digunakan.</vt:lpstr>
      <vt:lpstr>Daftar Isi</vt:lpstr>
      <vt:lpstr>Pasar Valuta Asing</vt:lpstr>
      <vt:lpstr>Peraturan Bank Indonesia No.6 Tahun 2023 tentang Pasar Uang dan Pasar Valuta Asing (PBI PUVA) </vt:lpstr>
      <vt:lpstr>PowerPoint Presentation</vt:lpstr>
      <vt:lpstr>Pasar Spot</vt:lpstr>
      <vt:lpstr>Transaksi pada Pasar Spot</vt:lpstr>
      <vt:lpstr>Pasar Forward</vt:lpstr>
      <vt:lpstr>Derivatif Mata Uang :</vt:lpstr>
      <vt:lpstr>Produk Pasar Uang &amp; Pasar Valuta Asing </vt:lpstr>
      <vt:lpstr>Kontrak Berjangka</vt:lpstr>
      <vt:lpstr>Fungsi Kontrak Berjangka </vt:lpstr>
      <vt:lpstr>Opsi Mata Uang</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Pasar Mata Uang &amp; Derivatifnya</dc:title>
  <dc:creator>PEGADAIAN</dc:creator>
  <cp:lastModifiedBy>Eka Chandra Hertiansyah</cp:lastModifiedBy>
  <cp:revision>8</cp:revision>
  <dcterms:modified xsi:type="dcterms:W3CDTF">2023-09-26T15:21:31Z</dcterms:modified>
</cp:coreProperties>
</file>