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7772400" cy="5394325"/>
  <p:notesSz cx="6858000" cy="9144000"/>
  <p:defaultTextStyle>
    <a:defPPr>
      <a:defRPr lang="en-US"/>
    </a:defPPr>
    <a:lvl1pPr marL="0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1pPr>
    <a:lvl2pPr marL="318199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2pPr>
    <a:lvl3pPr marL="636397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3pPr>
    <a:lvl4pPr marL="954595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4pPr>
    <a:lvl5pPr marL="1272794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5pPr>
    <a:lvl6pPr marL="1590993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6pPr>
    <a:lvl7pPr marL="1909191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7pPr>
    <a:lvl8pPr marL="2227389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8pPr>
    <a:lvl9pPr marL="2545588" algn="l" defTabSz="636397" rtl="0" eaLnBrk="1" latinLnBrk="0" hangingPunct="1">
      <a:defRPr sz="12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/>
    <p:restoredTop sz="95055"/>
  </p:normalViewPr>
  <p:slideViewPr>
    <p:cSldViewPr snapToGrid="0" snapToObjects="1">
      <p:cViewPr varScale="1">
        <p:scale>
          <a:sx n="119" d="100"/>
          <a:sy n="119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882822"/>
            <a:ext cx="6606540" cy="1878024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2833270"/>
            <a:ext cx="5829300" cy="130237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3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287198"/>
            <a:ext cx="1675924" cy="45714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87198"/>
            <a:ext cx="4930616" cy="457144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4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3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1344837"/>
            <a:ext cx="6703695" cy="2243889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3609954"/>
            <a:ext cx="6703695" cy="118000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1435989"/>
            <a:ext cx="3303270" cy="3422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1435989"/>
            <a:ext cx="3303270" cy="3422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287199"/>
            <a:ext cx="6703695" cy="10426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1322359"/>
            <a:ext cx="3288089" cy="648068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1970427"/>
            <a:ext cx="3288089" cy="2898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1322359"/>
            <a:ext cx="3304282" cy="648068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1970427"/>
            <a:ext cx="3304282" cy="2898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2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7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0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59622"/>
            <a:ext cx="2506801" cy="1258676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776684"/>
            <a:ext cx="3934778" cy="3833467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618298"/>
            <a:ext cx="2506801" cy="2998096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3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59622"/>
            <a:ext cx="2506801" cy="1258676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776684"/>
            <a:ext cx="3934778" cy="3833467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618298"/>
            <a:ext cx="2506801" cy="2998096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287199"/>
            <a:ext cx="6703695" cy="1042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1435989"/>
            <a:ext cx="6703695" cy="3422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4999741"/>
            <a:ext cx="1748790" cy="287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CACB8-0B92-6E46-B271-92D61A7A19EE}" type="datetimeFigureOut">
              <a:rPr lang="en-US" smtClean="0"/>
              <a:t>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4999741"/>
            <a:ext cx="2623185" cy="287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4999741"/>
            <a:ext cx="1748790" cy="2871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F75E-ABFB-C849-AF12-A944685E5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4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B904E7-B12A-7B41-8D54-B799570342A1}"/>
              </a:ext>
            </a:extLst>
          </p:cNvPr>
          <p:cNvGrpSpPr/>
          <p:nvPr/>
        </p:nvGrpSpPr>
        <p:grpSpPr>
          <a:xfrm>
            <a:off x="258616" y="216633"/>
            <a:ext cx="7249205" cy="3584619"/>
            <a:chOff x="381000" y="890817"/>
            <a:chExt cx="11430000" cy="57215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49CC78E-9496-764E-B409-F880BD312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897317"/>
              <a:ext cx="11430000" cy="571500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4DD432D-C50D-A641-BCD1-A02A71AAD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35000"/>
            </a:blip>
            <a:stretch>
              <a:fillRect/>
            </a:stretch>
          </p:blipFill>
          <p:spPr>
            <a:xfrm>
              <a:off x="381000" y="890817"/>
              <a:ext cx="11430000" cy="5715000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C8F00ED-F216-4646-8598-88D760BA50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60" y="3115481"/>
            <a:ext cx="7298635" cy="22630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99F424-C93A-2B40-969F-445BE0D54CBB}"/>
              </a:ext>
            </a:extLst>
          </p:cNvPr>
          <p:cNvSpPr txBox="1"/>
          <p:nvPr/>
        </p:nvSpPr>
        <p:spPr>
          <a:xfrm>
            <a:off x="1151697" y="3260921"/>
            <a:ext cx="631558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          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F77B52-12A5-E144-BAE5-08B0CAF44BF7}"/>
              </a:ext>
            </a:extLst>
          </p:cNvPr>
          <p:cNvSpPr txBox="1"/>
          <p:nvPr/>
        </p:nvSpPr>
        <p:spPr>
          <a:xfrm rot="16200000">
            <a:off x="-1598528" y="2719691"/>
            <a:ext cx="468693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                                              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620C76-D47A-4640-8FF7-A817293D0B48}"/>
              </a:ext>
            </a:extLst>
          </p:cNvPr>
          <p:cNvSpPr txBox="1"/>
          <p:nvPr/>
        </p:nvSpPr>
        <p:spPr>
          <a:xfrm>
            <a:off x="872558" y="4755192"/>
            <a:ext cx="68373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50968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DD5CF05DF34846BAEBA9AC67B47F20" ma:contentTypeVersion="13" ma:contentTypeDescription="Create a new document." ma:contentTypeScope="" ma:versionID="982840d69bf9b8b36c04c1470f83c117">
  <xsd:schema xmlns:xsd="http://www.w3.org/2001/XMLSchema" xmlns:xs="http://www.w3.org/2001/XMLSchema" xmlns:p="http://schemas.microsoft.com/office/2006/metadata/properties" xmlns:ns2="7b38d414-7dbb-48c0-a1e6-a890f2e2e447" xmlns:ns3="5ed12f0b-1539-4b81-8681-b5ed7234833b" targetNamespace="http://schemas.microsoft.com/office/2006/metadata/properties" ma:root="true" ma:fieldsID="4f94285cd8b3903b86c9660210404800" ns2:_="" ns3:_="">
    <xsd:import namespace="7b38d414-7dbb-48c0-a1e6-a890f2e2e447"/>
    <xsd:import namespace="5ed12f0b-1539-4b81-8681-b5ed723483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38d414-7dbb-48c0-a1e6-a890f2e2e4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1526444-8973-4013-83c9-3a3ac60126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12f0b-1539-4b81-8681-b5ed7234833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a894af3d-9188-4b03-a318-ddd31c567fbb}" ma:internalName="TaxCatchAll" ma:showField="CatchAllData" ma:web="5ed12f0b-1539-4b81-8681-b5ed723483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38d414-7dbb-48c0-a1e6-a890f2e2e447">
      <Terms xmlns="http://schemas.microsoft.com/office/infopath/2007/PartnerControls"/>
    </lcf76f155ced4ddcb4097134ff3c332f>
    <TaxCatchAll xmlns="5ed12f0b-1539-4b81-8681-b5ed7234833b" xsi:nil="true"/>
  </documentManagement>
</p:properties>
</file>

<file path=customXml/itemProps1.xml><?xml version="1.0" encoding="utf-8"?>
<ds:datastoreItem xmlns:ds="http://schemas.openxmlformats.org/officeDocument/2006/customXml" ds:itemID="{1F13683C-BA28-49E3-A823-DCDDC09B2B2D}"/>
</file>

<file path=customXml/itemProps2.xml><?xml version="1.0" encoding="utf-8"?>
<ds:datastoreItem xmlns:ds="http://schemas.openxmlformats.org/officeDocument/2006/customXml" ds:itemID="{ED8A464A-8FDC-48CB-B561-BD2A618644A8}"/>
</file>

<file path=customXml/itemProps3.xml><?xml version="1.0" encoding="utf-8"?>
<ds:datastoreItem xmlns:ds="http://schemas.openxmlformats.org/officeDocument/2006/customXml" ds:itemID="{A60074E7-9536-4B24-A699-6E8821224F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4089</TotalTime>
  <Words>3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Radivoyevitch, Tomas</dc:creator>
  <cp:lastModifiedBy>Radivoyevitch, Tomas</cp:lastModifiedBy>
  <cp:revision>65</cp:revision>
  <cp:lastPrinted>2023-02-12T09:14:35Z</cp:lastPrinted>
  <dcterms:created xsi:type="dcterms:W3CDTF">2022-01-13T16:59:40Z</dcterms:created>
  <dcterms:modified xsi:type="dcterms:W3CDTF">2023-02-12T10:21:13Z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0x01010067DD5CF05DF34846BAEBA9AC67B47F20</vt:lpwstr>
  </property>
  <property fmtid="{D5CDD505-2E9C-101B-9397-08002B2CF9AE}" pid="3" name="Order">
    <vt:r8>100</vt:r8>
  </property>
</Properties>
</file>