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3A185-EE17-4E08-8775-D1585F96D2BA}" type="datetimeFigureOut">
              <a:rPr lang="it-IT" smtClean="0"/>
              <a:t>13/03/2022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AC40-7066-4F8F-95DC-6DBA8EADCA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701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3A185-EE17-4E08-8775-D1585F96D2BA}" type="datetimeFigureOut">
              <a:rPr lang="it-IT" smtClean="0"/>
              <a:t>13/03/2022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AC40-7066-4F8F-95DC-6DBA8EADCA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84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3A185-EE17-4E08-8775-D1585F96D2BA}" type="datetimeFigureOut">
              <a:rPr lang="it-IT" smtClean="0"/>
              <a:t>13/03/2022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AC40-7066-4F8F-95DC-6DBA8EADCA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3239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3A185-EE17-4E08-8775-D1585F96D2BA}" type="datetimeFigureOut">
              <a:rPr lang="it-IT" smtClean="0"/>
              <a:t>13/03/2022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AC40-7066-4F8F-95DC-6DBA8EADCA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009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3A185-EE17-4E08-8775-D1585F96D2BA}" type="datetimeFigureOut">
              <a:rPr lang="it-IT" smtClean="0"/>
              <a:t>13/03/2022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AC40-7066-4F8F-95DC-6DBA8EADCA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539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3A185-EE17-4E08-8775-D1585F96D2BA}" type="datetimeFigureOut">
              <a:rPr lang="it-IT" smtClean="0"/>
              <a:t>13/03/2022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AC40-7066-4F8F-95DC-6DBA8EADCA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105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3A185-EE17-4E08-8775-D1585F96D2BA}" type="datetimeFigureOut">
              <a:rPr lang="it-IT" smtClean="0"/>
              <a:t>13/03/2022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AC40-7066-4F8F-95DC-6DBA8EADCA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7331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3A185-EE17-4E08-8775-D1585F96D2BA}" type="datetimeFigureOut">
              <a:rPr lang="it-IT" smtClean="0"/>
              <a:t>13/03/2022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AC40-7066-4F8F-95DC-6DBA8EADCA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8659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3A185-EE17-4E08-8775-D1585F96D2BA}" type="datetimeFigureOut">
              <a:rPr lang="it-IT" smtClean="0"/>
              <a:t>13/03/2022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AC40-7066-4F8F-95DC-6DBA8EADCA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8718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3A185-EE17-4E08-8775-D1585F96D2BA}" type="datetimeFigureOut">
              <a:rPr lang="it-IT" smtClean="0"/>
              <a:t>13/03/2022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AC40-7066-4F8F-95DC-6DBA8EADCA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3833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3A185-EE17-4E08-8775-D1585F96D2BA}" type="datetimeFigureOut">
              <a:rPr lang="it-IT" smtClean="0"/>
              <a:t>13/03/2022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AC40-7066-4F8F-95DC-6DBA8EADCA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8954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3A185-EE17-4E08-8775-D1585F96D2BA}" type="datetimeFigureOut">
              <a:rPr lang="it-IT" smtClean="0"/>
              <a:t>13/03/2022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7AC40-7066-4F8F-95DC-6DBA8EADCA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62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88"/>
          <a:stretch/>
        </p:blipFill>
        <p:spPr>
          <a:xfrm>
            <a:off x="217970" y="690794"/>
            <a:ext cx="5921074" cy="415270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5"/>
          <a:stretch/>
        </p:blipFill>
        <p:spPr>
          <a:xfrm>
            <a:off x="5756365" y="690794"/>
            <a:ext cx="4580074" cy="3966755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097281" y="809897"/>
            <a:ext cx="60960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555571" y="716920"/>
            <a:ext cx="60960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76902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>IGEA SpA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Roberta Fusco</dc:creator>
  <cp:lastModifiedBy>Roberta Fusco</cp:lastModifiedBy>
  <cp:revision>1</cp:revision>
  <dcterms:created xsi:type="dcterms:W3CDTF">2022-03-13T13:53:28Z</dcterms:created>
  <dcterms:modified xsi:type="dcterms:W3CDTF">2022-03-13T13:53:37Z</dcterms:modified>
</cp:coreProperties>
</file>