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58" r:id="rId19"/>
  </p:sldIdLst>
  <p:sldSz cx="12192000" cy="6858000"/>
  <p:notesSz cx="6858000" cy="9144000"/>
  <p:defaultTextStyle>
    <a:defPPr>
      <a:defRPr lang="id-ID"/>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104" y="-103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4087C2-7264-4F84-9B66-4B0EFB9659F1}" type="doc">
      <dgm:prSet loTypeId="urn:microsoft.com/office/officeart/2005/8/layout/hierarchy2" loCatId="hierarchy" qsTypeId="urn:microsoft.com/office/officeart/2005/8/quickstyle/simple3" qsCatId="simple" csTypeId="urn:microsoft.com/office/officeart/2005/8/colors/colorful3" csCatId="colorful" phldr="1"/>
      <dgm:spPr/>
      <dgm:t>
        <a:bodyPr/>
        <a:lstStyle/>
        <a:p>
          <a:endParaRPr lang="id-ID"/>
        </a:p>
      </dgm:t>
    </dgm:pt>
    <dgm:pt modelId="{E7E363FB-5478-4FED-9D70-CBBD26A5B903}">
      <dgm:prSet phldrT="[Text]"/>
      <dgm:spPr/>
      <dgm:t>
        <a:bodyPr/>
        <a:lstStyle/>
        <a:p>
          <a:r>
            <a:rPr lang="id-ID" dirty="0" smtClean="0"/>
            <a:t>Article Submission</a:t>
          </a:r>
          <a:endParaRPr lang="id-ID" dirty="0"/>
        </a:p>
      </dgm:t>
    </dgm:pt>
    <dgm:pt modelId="{67DD2F57-3690-477F-B3FA-2A4AF8B3A9F8}" type="parTrans" cxnId="{5F28D034-E8D6-49B2-AF7C-7AD8B233F03A}">
      <dgm:prSet/>
      <dgm:spPr/>
      <dgm:t>
        <a:bodyPr/>
        <a:lstStyle/>
        <a:p>
          <a:endParaRPr lang="id-ID"/>
        </a:p>
      </dgm:t>
    </dgm:pt>
    <dgm:pt modelId="{CD56CC8C-A814-44AB-B7E9-82E683CE3BE1}" type="sibTrans" cxnId="{5F28D034-E8D6-49B2-AF7C-7AD8B233F03A}">
      <dgm:prSet/>
      <dgm:spPr/>
      <dgm:t>
        <a:bodyPr/>
        <a:lstStyle/>
        <a:p>
          <a:endParaRPr lang="id-ID"/>
        </a:p>
      </dgm:t>
    </dgm:pt>
    <dgm:pt modelId="{C43B9136-2AAD-4721-9EE5-4631033915FA}">
      <dgm:prSet phldrT="[Text]"/>
      <dgm:spPr/>
      <dgm:t>
        <a:bodyPr/>
        <a:lstStyle/>
        <a:p>
          <a:r>
            <a:rPr lang="id-ID" dirty="0" smtClean="0"/>
            <a:t>Preliminary Review</a:t>
          </a:r>
          <a:endParaRPr lang="id-ID" dirty="0"/>
        </a:p>
      </dgm:t>
    </dgm:pt>
    <dgm:pt modelId="{E380C91C-C0FF-4559-87D3-0FA819DDBC3B}" type="parTrans" cxnId="{CD18407F-3489-4E67-8D57-F13B8E181E89}">
      <dgm:prSet/>
      <dgm:spPr/>
      <dgm:t>
        <a:bodyPr/>
        <a:lstStyle/>
        <a:p>
          <a:endParaRPr lang="id-ID"/>
        </a:p>
      </dgm:t>
    </dgm:pt>
    <dgm:pt modelId="{A21F67F8-2DCB-46D0-9769-8464E2D3A0C2}" type="sibTrans" cxnId="{CD18407F-3489-4E67-8D57-F13B8E181E89}">
      <dgm:prSet/>
      <dgm:spPr/>
      <dgm:t>
        <a:bodyPr/>
        <a:lstStyle/>
        <a:p>
          <a:endParaRPr lang="id-ID"/>
        </a:p>
      </dgm:t>
    </dgm:pt>
    <dgm:pt modelId="{14DE8E29-690C-44CA-A6D5-4BF6DB06853D}">
      <dgm:prSet phldrT="[Text]"/>
      <dgm:spPr/>
      <dgm:t>
        <a:bodyPr/>
        <a:lstStyle/>
        <a:p>
          <a:r>
            <a:rPr lang="id-ID" dirty="0" smtClean="0"/>
            <a:t>Review I (Editorial Team)</a:t>
          </a:r>
          <a:endParaRPr lang="id-ID" dirty="0"/>
        </a:p>
      </dgm:t>
    </dgm:pt>
    <dgm:pt modelId="{6C30E471-CCF1-4EE1-BD44-1297899ACD2E}" type="parTrans" cxnId="{4BC2A365-7CAE-4D8D-B41C-E5FBF9D51424}">
      <dgm:prSet/>
      <dgm:spPr/>
      <dgm:t>
        <a:bodyPr/>
        <a:lstStyle/>
        <a:p>
          <a:endParaRPr lang="id-ID"/>
        </a:p>
      </dgm:t>
    </dgm:pt>
    <dgm:pt modelId="{B0EF0920-EE8B-4E0B-B057-02871EADAFC6}" type="sibTrans" cxnId="{4BC2A365-7CAE-4D8D-B41C-E5FBF9D51424}">
      <dgm:prSet/>
      <dgm:spPr/>
      <dgm:t>
        <a:bodyPr/>
        <a:lstStyle/>
        <a:p>
          <a:endParaRPr lang="id-ID"/>
        </a:p>
      </dgm:t>
    </dgm:pt>
    <dgm:pt modelId="{84D785F5-E6D5-44D5-9B0A-04351EDACD9D}">
      <dgm:prSet phldrT="[Text]"/>
      <dgm:spPr/>
      <dgm:t>
        <a:bodyPr/>
        <a:lstStyle/>
        <a:p>
          <a:r>
            <a:rPr lang="id-ID" dirty="0" smtClean="0"/>
            <a:t>Rejected</a:t>
          </a:r>
          <a:endParaRPr lang="id-ID" dirty="0"/>
        </a:p>
      </dgm:t>
    </dgm:pt>
    <dgm:pt modelId="{0256EA99-352D-4A2E-BB7B-2760C913EA44}" type="parTrans" cxnId="{627651D5-6B28-475F-A67A-36E7945C3531}">
      <dgm:prSet/>
      <dgm:spPr/>
      <dgm:t>
        <a:bodyPr/>
        <a:lstStyle/>
        <a:p>
          <a:endParaRPr lang="id-ID"/>
        </a:p>
      </dgm:t>
    </dgm:pt>
    <dgm:pt modelId="{88D6C7C6-72EF-499C-9E3F-799DEBD477A1}" type="sibTrans" cxnId="{627651D5-6B28-475F-A67A-36E7945C3531}">
      <dgm:prSet/>
      <dgm:spPr/>
      <dgm:t>
        <a:bodyPr/>
        <a:lstStyle/>
        <a:p>
          <a:endParaRPr lang="id-ID"/>
        </a:p>
      </dgm:t>
    </dgm:pt>
    <dgm:pt modelId="{59BEAE0C-ED41-4836-AFC9-2A71E56EC10E}">
      <dgm:prSet phldrT="[Text]"/>
      <dgm:spPr/>
      <dgm:t>
        <a:bodyPr/>
        <a:lstStyle/>
        <a:p>
          <a:r>
            <a:rPr lang="id-ID" dirty="0" smtClean="0"/>
            <a:t>Rejected</a:t>
          </a:r>
          <a:endParaRPr lang="id-ID" dirty="0"/>
        </a:p>
      </dgm:t>
    </dgm:pt>
    <dgm:pt modelId="{0B34203E-8C9C-4193-A96D-9B7314BC784A}" type="parTrans" cxnId="{56D7A160-AA0A-4329-85E0-8AF7BB2FCF2C}">
      <dgm:prSet/>
      <dgm:spPr/>
      <dgm:t>
        <a:bodyPr/>
        <a:lstStyle/>
        <a:p>
          <a:endParaRPr lang="id-ID"/>
        </a:p>
      </dgm:t>
    </dgm:pt>
    <dgm:pt modelId="{C942688B-C0AE-4A07-BCF6-D13506EADAD9}" type="sibTrans" cxnId="{56D7A160-AA0A-4329-85E0-8AF7BB2FCF2C}">
      <dgm:prSet/>
      <dgm:spPr/>
      <dgm:t>
        <a:bodyPr/>
        <a:lstStyle/>
        <a:p>
          <a:endParaRPr lang="id-ID"/>
        </a:p>
      </dgm:t>
    </dgm:pt>
    <dgm:pt modelId="{C7103A23-B815-4F0B-8778-D298598494A8}">
      <dgm:prSet phldrT="[Text]"/>
      <dgm:spPr/>
      <dgm:t>
        <a:bodyPr/>
        <a:lstStyle/>
        <a:p>
          <a:r>
            <a:rPr lang="id-ID" dirty="0" smtClean="0"/>
            <a:t>Revised Draft</a:t>
          </a:r>
          <a:endParaRPr lang="id-ID" dirty="0"/>
        </a:p>
      </dgm:t>
    </dgm:pt>
    <dgm:pt modelId="{4EEBE16A-0F5A-40E5-B128-25BCB2340421}" type="parTrans" cxnId="{0014B617-893A-4E5E-B039-1AB271C22A87}">
      <dgm:prSet/>
      <dgm:spPr/>
      <dgm:t>
        <a:bodyPr/>
        <a:lstStyle/>
        <a:p>
          <a:endParaRPr lang="id-ID"/>
        </a:p>
      </dgm:t>
    </dgm:pt>
    <dgm:pt modelId="{D73A1179-3EDF-4F45-9E57-24D6129E338B}" type="sibTrans" cxnId="{0014B617-893A-4E5E-B039-1AB271C22A87}">
      <dgm:prSet/>
      <dgm:spPr/>
      <dgm:t>
        <a:bodyPr/>
        <a:lstStyle/>
        <a:p>
          <a:endParaRPr lang="id-ID"/>
        </a:p>
      </dgm:t>
    </dgm:pt>
    <dgm:pt modelId="{699E5E40-632F-4BBD-8ECB-469F3EBCA158}" type="pres">
      <dgm:prSet presAssocID="{474087C2-7264-4F84-9B66-4B0EFB9659F1}" presName="diagram" presStyleCnt="0">
        <dgm:presLayoutVars>
          <dgm:chPref val="1"/>
          <dgm:dir/>
          <dgm:animOne val="branch"/>
          <dgm:animLvl val="lvl"/>
          <dgm:resizeHandles val="exact"/>
        </dgm:presLayoutVars>
      </dgm:prSet>
      <dgm:spPr/>
      <dgm:t>
        <a:bodyPr/>
        <a:lstStyle/>
        <a:p>
          <a:endParaRPr lang="en-US"/>
        </a:p>
      </dgm:t>
    </dgm:pt>
    <dgm:pt modelId="{48FC97C1-4E1F-40A4-BA82-0DCBEC19D5E8}" type="pres">
      <dgm:prSet presAssocID="{E7E363FB-5478-4FED-9D70-CBBD26A5B903}" presName="root1" presStyleCnt="0"/>
      <dgm:spPr/>
    </dgm:pt>
    <dgm:pt modelId="{E6C3A53D-F901-4DFC-A8C1-0D7637070F54}" type="pres">
      <dgm:prSet presAssocID="{E7E363FB-5478-4FED-9D70-CBBD26A5B903}" presName="LevelOneTextNode" presStyleLbl="node0" presStyleIdx="0" presStyleCnt="1">
        <dgm:presLayoutVars>
          <dgm:chPref val="3"/>
        </dgm:presLayoutVars>
      </dgm:prSet>
      <dgm:spPr/>
      <dgm:t>
        <a:bodyPr/>
        <a:lstStyle/>
        <a:p>
          <a:endParaRPr lang="en-US"/>
        </a:p>
      </dgm:t>
    </dgm:pt>
    <dgm:pt modelId="{4F0098E0-CF28-4E5B-A140-7B8B0DCF61DD}" type="pres">
      <dgm:prSet presAssocID="{E7E363FB-5478-4FED-9D70-CBBD26A5B903}" presName="level2hierChild" presStyleCnt="0"/>
      <dgm:spPr/>
    </dgm:pt>
    <dgm:pt modelId="{4A5632AA-F6B7-4B03-92D6-DE4E52994C0B}" type="pres">
      <dgm:prSet presAssocID="{E380C91C-C0FF-4559-87D3-0FA819DDBC3B}" presName="conn2-1" presStyleLbl="parChTrans1D2" presStyleIdx="0" presStyleCnt="1"/>
      <dgm:spPr/>
      <dgm:t>
        <a:bodyPr/>
        <a:lstStyle/>
        <a:p>
          <a:endParaRPr lang="en-US"/>
        </a:p>
      </dgm:t>
    </dgm:pt>
    <dgm:pt modelId="{83F26A70-F5EC-4F38-A285-99A1284F3386}" type="pres">
      <dgm:prSet presAssocID="{E380C91C-C0FF-4559-87D3-0FA819DDBC3B}" presName="connTx" presStyleLbl="parChTrans1D2" presStyleIdx="0" presStyleCnt="1"/>
      <dgm:spPr/>
      <dgm:t>
        <a:bodyPr/>
        <a:lstStyle/>
        <a:p>
          <a:endParaRPr lang="en-US"/>
        </a:p>
      </dgm:t>
    </dgm:pt>
    <dgm:pt modelId="{79610608-0953-44BC-BC9F-2CA58CA8D8E0}" type="pres">
      <dgm:prSet presAssocID="{C43B9136-2AAD-4721-9EE5-4631033915FA}" presName="root2" presStyleCnt="0"/>
      <dgm:spPr/>
    </dgm:pt>
    <dgm:pt modelId="{81FE4B95-050C-46D7-84AD-51F08BB9A1FD}" type="pres">
      <dgm:prSet presAssocID="{C43B9136-2AAD-4721-9EE5-4631033915FA}" presName="LevelTwoTextNode" presStyleLbl="node2" presStyleIdx="0" presStyleCnt="1">
        <dgm:presLayoutVars>
          <dgm:chPref val="3"/>
        </dgm:presLayoutVars>
      </dgm:prSet>
      <dgm:spPr/>
      <dgm:t>
        <a:bodyPr/>
        <a:lstStyle/>
        <a:p>
          <a:endParaRPr lang="id-ID"/>
        </a:p>
      </dgm:t>
    </dgm:pt>
    <dgm:pt modelId="{FCBD4721-A827-4FC9-9A77-59F0D4E91CBC}" type="pres">
      <dgm:prSet presAssocID="{C43B9136-2AAD-4721-9EE5-4631033915FA}" presName="level3hierChild" presStyleCnt="0"/>
      <dgm:spPr/>
    </dgm:pt>
    <dgm:pt modelId="{6DDC0160-C270-44ED-8B23-2F0C9F61921A}" type="pres">
      <dgm:prSet presAssocID="{0256EA99-352D-4A2E-BB7B-2760C913EA44}" presName="conn2-1" presStyleLbl="parChTrans1D3" presStyleIdx="0" presStyleCnt="2"/>
      <dgm:spPr/>
      <dgm:t>
        <a:bodyPr/>
        <a:lstStyle/>
        <a:p>
          <a:endParaRPr lang="en-US"/>
        </a:p>
      </dgm:t>
    </dgm:pt>
    <dgm:pt modelId="{43B52F52-3C0B-4DAF-9656-CCC3CAD4B23A}" type="pres">
      <dgm:prSet presAssocID="{0256EA99-352D-4A2E-BB7B-2760C913EA44}" presName="connTx" presStyleLbl="parChTrans1D3" presStyleIdx="0" presStyleCnt="2"/>
      <dgm:spPr/>
      <dgm:t>
        <a:bodyPr/>
        <a:lstStyle/>
        <a:p>
          <a:endParaRPr lang="en-US"/>
        </a:p>
      </dgm:t>
    </dgm:pt>
    <dgm:pt modelId="{30FD68FC-E79E-434E-8CD5-DC7E19E6BCB3}" type="pres">
      <dgm:prSet presAssocID="{84D785F5-E6D5-44D5-9B0A-04351EDACD9D}" presName="root2" presStyleCnt="0"/>
      <dgm:spPr/>
    </dgm:pt>
    <dgm:pt modelId="{0FEE2222-97E2-444A-A7D8-CC0B589559E8}" type="pres">
      <dgm:prSet presAssocID="{84D785F5-E6D5-44D5-9B0A-04351EDACD9D}" presName="LevelTwoTextNode" presStyleLbl="node3" presStyleIdx="0" presStyleCnt="2">
        <dgm:presLayoutVars>
          <dgm:chPref val="3"/>
        </dgm:presLayoutVars>
      </dgm:prSet>
      <dgm:spPr/>
      <dgm:t>
        <a:bodyPr/>
        <a:lstStyle/>
        <a:p>
          <a:endParaRPr lang="id-ID"/>
        </a:p>
      </dgm:t>
    </dgm:pt>
    <dgm:pt modelId="{C0CAE07C-1427-44C9-92D3-2074B5F29FBB}" type="pres">
      <dgm:prSet presAssocID="{84D785F5-E6D5-44D5-9B0A-04351EDACD9D}" presName="level3hierChild" presStyleCnt="0"/>
      <dgm:spPr/>
    </dgm:pt>
    <dgm:pt modelId="{2878B108-AB47-4E00-8242-F73404C05257}" type="pres">
      <dgm:prSet presAssocID="{6C30E471-CCF1-4EE1-BD44-1297899ACD2E}" presName="conn2-1" presStyleLbl="parChTrans1D3" presStyleIdx="1" presStyleCnt="2"/>
      <dgm:spPr/>
      <dgm:t>
        <a:bodyPr/>
        <a:lstStyle/>
        <a:p>
          <a:endParaRPr lang="en-US"/>
        </a:p>
      </dgm:t>
    </dgm:pt>
    <dgm:pt modelId="{9B843634-1AFB-4942-9ACE-0B49A821B7EE}" type="pres">
      <dgm:prSet presAssocID="{6C30E471-CCF1-4EE1-BD44-1297899ACD2E}" presName="connTx" presStyleLbl="parChTrans1D3" presStyleIdx="1" presStyleCnt="2"/>
      <dgm:spPr/>
      <dgm:t>
        <a:bodyPr/>
        <a:lstStyle/>
        <a:p>
          <a:endParaRPr lang="en-US"/>
        </a:p>
      </dgm:t>
    </dgm:pt>
    <dgm:pt modelId="{0AAE5B50-4BC2-4F30-921D-D70D0C174B2C}" type="pres">
      <dgm:prSet presAssocID="{14DE8E29-690C-44CA-A6D5-4BF6DB06853D}" presName="root2" presStyleCnt="0"/>
      <dgm:spPr/>
    </dgm:pt>
    <dgm:pt modelId="{03819BD6-B14C-45B1-8AD9-04A944D14B76}" type="pres">
      <dgm:prSet presAssocID="{14DE8E29-690C-44CA-A6D5-4BF6DB06853D}" presName="LevelTwoTextNode" presStyleLbl="node3" presStyleIdx="1" presStyleCnt="2">
        <dgm:presLayoutVars>
          <dgm:chPref val="3"/>
        </dgm:presLayoutVars>
      </dgm:prSet>
      <dgm:spPr/>
      <dgm:t>
        <a:bodyPr/>
        <a:lstStyle/>
        <a:p>
          <a:endParaRPr lang="id-ID"/>
        </a:p>
      </dgm:t>
    </dgm:pt>
    <dgm:pt modelId="{8169381A-9E50-4FD3-B918-C8E6DCEC13CB}" type="pres">
      <dgm:prSet presAssocID="{14DE8E29-690C-44CA-A6D5-4BF6DB06853D}" presName="level3hierChild" presStyleCnt="0"/>
      <dgm:spPr/>
    </dgm:pt>
    <dgm:pt modelId="{E2881897-4E5C-48F4-8E23-10BE162D8206}" type="pres">
      <dgm:prSet presAssocID="{0B34203E-8C9C-4193-A96D-9B7314BC784A}" presName="conn2-1" presStyleLbl="parChTrans1D4" presStyleIdx="0" presStyleCnt="2"/>
      <dgm:spPr/>
      <dgm:t>
        <a:bodyPr/>
        <a:lstStyle/>
        <a:p>
          <a:endParaRPr lang="en-US"/>
        </a:p>
      </dgm:t>
    </dgm:pt>
    <dgm:pt modelId="{CCDECB0C-DF4F-4583-AD2C-1A07B59EACD6}" type="pres">
      <dgm:prSet presAssocID="{0B34203E-8C9C-4193-A96D-9B7314BC784A}" presName="connTx" presStyleLbl="parChTrans1D4" presStyleIdx="0" presStyleCnt="2"/>
      <dgm:spPr/>
      <dgm:t>
        <a:bodyPr/>
        <a:lstStyle/>
        <a:p>
          <a:endParaRPr lang="en-US"/>
        </a:p>
      </dgm:t>
    </dgm:pt>
    <dgm:pt modelId="{A9BE04D9-974A-46A9-92C1-2E1896E9CF48}" type="pres">
      <dgm:prSet presAssocID="{59BEAE0C-ED41-4836-AFC9-2A71E56EC10E}" presName="root2" presStyleCnt="0"/>
      <dgm:spPr/>
    </dgm:pt>
    <dgm:pt modelId="{22A990FB-4311-4EA4-95C6-7AF9723E6586}" type="pres">
      <dgm:prSet presAssocID="{59BEAE0C-ED41-4836-AFC9-2A71E56EC10E}" presName="LevelTwoTextNode" presStyleLbl="node4" presStyleIdx="0" presStyleCnt="2">
        <dgm:presLayoutVars>
          <dgm:chPref val="3"/>
        </dgm:presLayoutVars>
      </dgm:prSet>
      <dgm:spPr/>
      <dgm:t>
        <a:bodyPr/>
        <a:lstStyle/>
        <a:p>
          <a:endParaRPr lang="id-ID"/>
        </a:p>
      </dgm:t>
    </dgm:pt>
    <dgm:pt modelId="{ED1069FF-6098-4763-A745-1B0FFD9AAE41}" type="pres">
      <dgm:prSet presAssocID="{59BEAE0C-ED41-4836-AFC9-2A71E56EC10E}" presName="level3hierChild" presStyleCnt="0"/>
      <dgm:spPr/>
    </dgm:pt>
    <dgm:pt modelId="{615F86B3-416F-4CDA-BFE6-E1916245FA07}" type="pres">
      <dgm:prSet presAssocID="{4EEBE16A-0F5A-40E5-B128-25BCB2340421}" presName="conn2-1" presStyleLbl="parChTrans1D4" presStyleIdx="1" presStyleCnt="2"/>
      <dgm:spPr/>
      <dgm:t>
        <a:bodyPr/>
        <a:lstStyle/>
        <a:p>
          <a:endParaRPr lang="en-US"/>
        </a:p>
      </dgm:t>
    </dgm:pt>
    <dgm:pt modelId="{C48CC37B-5398-496D-869F-72813C89AEA2}" type="pres">
      <dgm:prSet presAssocID="{4EEBE16A-0F5A-40E5-B128-25BCB2340421}" presName="connTx" presStyleLbl="parChTrans1D4" presStyleIdx="1" presStyleCnt="2"/>
      <dgm:spPr/>
      <dgm:t>
        <a:bodyPr/>
        <a:lstStyle/>
        <a:p>
          <a:endParaRPr lang="en-US"/>
        </a:p>
      </dgm:t>
    </dgm:pt>
    <dgm:pt modelId="{0C98D674-31F0-4323-89DB-4516D0648BC0}" type="pres">
      <dgm:prSet presAssocID="{C7103A23-B815-4F0B-8778-D298598494A8}" presName="root2" presStyleCnt="0"/>
      <dgm:spPr/>
    </dgm:pt>
    <dgm:pt modelId="{518B48BA-E324-4CEF-952C-1A193FAF2EC3}" type="pres">
      <dgm:prSet presAssocID="{C7103A23-B815-4F0B-8778-D298598494A8}" presName="LevelTwoTextNode" presStyleLbl="node4" presStyleIdx="1" presStyleCnt="2">
        <dgm:presLayoutVars>
          <dgm:chPref val="3"/>
        </dgm:presLayoutVars>
      </dgm:prSet>
      <dgm:spPr/>
      <dgm:t>
        <a:bodyPr/>
        <a:lstStyle/>
        <a:p>
          <a:endParaRPr lang="id-ID"/>
        </a:p>
      </dgm:t>
    </dgm:pt>
    <dgm:pt modelId="{01320D05-3ACA-46FB-87DB-39A0564441E5}" type="pres">
      <dgm:prSet presAssocID="{C7103A23-B815-4F0B-8778-D298598494A8}" presName="level3hierChild" presStyleCnt="0"/>
      <dgm:spPr/>
    </dgm:pt>
  </dgm:ptLst>
  <dgm:cxnLst>
    <dgm:cxn modelId="{3827FE80-3F3E-0E40-9465-0334AF9D4A0A}" type="presOf" srcId="{6C30E471-CCF1-4EE1-BD44-1297899ACD2E}" destId="{2878B108-AB47-4E00-8242-F73404C05257}" srcOrd="0" destOrd="0" presId="urn:microsoft.com/office/officeart/2005/8/layout/hierarchy2"/>
    <dgm:cxn modelId="{627651D5-6B28-475F-A67A-36E7945C3531}" srcId="{C43B9136-2AAD-4721-9EE5-4631033915FA}" destId="{84D785F5-E6D5-44D5-9B0A-04351EDACD9D}" srcOrd="0" destOrd="0" parTransId="{0256EA99-352D-4A2E-BB7B-2760C913EA44}" sibTransId="{88D6C7C6-72EF-499C-9E3F-799DEBD477A1}"/>
    <dgm:cxn modelId="{2F30F0B8-5F56-C34E-ADF4-56A3B797A85A}" type="presOf" srcId="{0256EA99-352D-4A2E-BB7B-2760C913EA44}" destId="{43B52F52-3C0B-4DAF-9656-CCC3CAD4B23A}" srcOrd="1" destOrd="0" presId="urn:microsoft.com/office/officeart/2005/8/layout/hierarchy2"/>
    <dgm:cxn modelId="{CF74587A-83F8-4A4D-84D7-781D914C6661}" type="presOf" srcId="{14DE8E29-690C-44CA-A6D5-4BF6DB06853D}" destId="{03819BD6-B14C-45B1-8AD9-04A944D14B76}" srcOrd="0" destOrd="0" presId="urn:microsoft.com/office/officeart/2005/8/layout/hierarchy2"/>
    <dgm:cxn modelId="{56D7A160-AA0A-4329-85E0-8AF7BB2FCF2C}" srcId="{14DE8E29-690C-44CA-A6D5-4BF6DB06853D}" destId="{59BEAE0C-ED41-4836-AFC9-2A71E56EC10E}" srcOrd="0" destOrd="0" parTransId="{0B34203E-8C9C-4193-A96D-9B7314BC784A}" sibTransId="{C942688B-C0AE-4A07-BCF6-D13506EADAD9}"/>
    <dgm:cxn modelId="{543A43E5-BB3B-2348-BDAD-38098847B3D5}" type="presOf" srcId="{E7E363FB-5478-4FED-9D70-CBBD26A5B903}" destId="{E6C3A53D-F901-4DFC-A8C1-0D7637070F54}" srcOrd="0" destOrd="0" presId="urn:microsoft.com/office/officeart/2005/8/layout/hierarchy2"/>
    <dgm:cxn modelId="{36070E1F-7174-FB4F-93E2-7DA6281E8D51}" type="presOf" srcId="{E380C91C-C0FF-4559-87D3-0FA819DDBC3B}" destId="{4A5632AA-F6B7-4B03-92D6-DE4E52994C0B}" srcOrd="0" destOrd="0" presId="urn:microsoft.com/office/officeart/2005/8/layout/hierarchy2"/>
    <dgm:cxn modelId="{DCD601A0-8FF3-2348-89AE-A03B2C5AB87A}" type="presOf" srcId="{0B34203E-8C9C-4193-A96D-9B7314BC784A}" destId="{E2881897-4E5C-48F4-8E23-10BE162D8206}" srcOrd="0" destOrd="0" presId="urn:microsoft.com/office/officeart/2005/8/layout/hierarchy2"/>
    <dgm:cxn modelId="{D6BEEF76-A0CC-BC4F-8B56-6C7B22776AAD}" type="presOf" srcId="{4EEBE16A-0F5A-40E5-B128-25BCB2340421}" destId="{615F86B3-416F-4CDA-BFE6-E1916245FA07}" srcOrd="0" destOrd="0" presId="urn:microsoft.com/office/officeart/2005/8/layout/hierarchy2"/>
    <dgm:cxn modelId="{74EE08BA-0FDD-D14A-BBFD-85341A970229}" type="presOf" srcId="{C43B9136-2AAD-4721-9EE5-4631033915FA}" destId="{81FE4B95-050C-46D7-84AD-51F08BB9A1FD}" srcOrd="0" destOrd="0" presId="urn:microsoft.com/office/officeart/2005/8/layout/hierarchy2"/>
    <dgm:cxn modelId="{3E2197AC-7E03-6F4C-B3A4-78D5200DECA6}" type="presOf" srcId="{6C30E471-CCF1-4EE1-BD44-1297899ACD2E}" destId="{9B843634-1AFB-4942-9ACE-0B49A821B7EE}" srcOrd="1" destOrd="0" presId="urn:microsoft.com/office/officeart/2005/8/layout/hierarchy2"/>
    <dgm:cxn modelId="{09945CC5-9E85-B840-B3E2-FFE80C505647}" type="presOf" srcId="{84D785F5-E6D5-44D5-9B0A-04351EDACD9D}" destId="{0FEE2222-97E2-444A-A7D8-CC0B589559E8}" srcOrd="0" destOrd="0" presId="urn:microsoft.com/office/officeart/2005/8/layout/hierarchy2"/>
    <dgm:cxn modelId="{1EF62A70-6C50-4141-9B47-ECBA0B244FA6}" type="presOf" srcId="{C7103A23-B815-4F0B-8778-D298598494A8}" destId="{518B48BA-E324-4CEF-952C-1A193FAF2EC3}" srcOrd="0" destOrd="0" presId="urn:microsoft.com/office/officeart/2005/8/layout/hierarchy2"/>
    <dgm:cxn modelId="{CD18407F-3489-4E67-8D57-F13B8E181E89}" srcId="{E7E363FB-5478-4FED-9D70-CBBD26A5B903}" destId="{C43B9136-2AAD-4721-9EE5-4631033915FA}" srcOrd="0" destOrd="0" parTransId="{E380C91C-C0FF-4559-87D3-0FA819DDBC3B}" sibTransId="{A21F67F8-2DCB-46D0-9769-8464E2D3A0C2}"/>
    <dgm:cxn modelId="{A56D60C3-50E9-FF4F-8D59-6ABF42B85465}" type="presOf" srcId="{4EEBE16A-0F5A-40E5-B128-25BCB2340421}" destId="{C48CC37B-5398-496D-869F-72813C89AEA2}" srcOrd="1" destOrd="0" presId="urn:microsoft.com/office/officeart/2005/8/layout/hierarchy2"/>
    <dgm:cxn modelId="{0014B617-893A-4E5E-B039-1AB271C22A87}" srcId="{14DE8E29-690C-44CA-A6D5-4BF6DB06853D}" destId="{C7103A23-B815-4F0B-8778-D298598494A8}" srcOrd="1" destOrd="0" parTransId="{4EEBE16A-0F5A-40E5-B128-25BCB2340421}" sibTransId="{D73A1179-3EDF-4F45-9E57-24D6129E338B}"/>
    <dgm:cxn modelId="{D54FEA9E-D1C8-0D40-8EC8-DB9B1D975DC8}" type="presOf" srcId="{0B34203E-8C9C-4193-A96D-9B7314BC784A}" destId="{CCDECB0C-DF4F-4583-AD2C-1A07B59EACD6}" srcOrd="1" destOrd="0" presId="urn:microsoft.com/office/officeart/2005/8/layout/hierarchy2"/>
    <dgm:cxn modelId="{B61B5B2A-24FF-8A4A-82DE-381C6568D080}" type="presOf" srcId="{0256EA99-352D-4A2E-BB7B-2760C913EA44}" destId="{6DDC0160-C270-44ED-8B23-2F0C9F61921A}" srcOrd="0" destOrd="0" presId="urn:microsoft.com/office/officeart/2005/8/layout/hierarchy2"/>
    <dgm:cxn modelId="{27E82A62-EA87-A64F-8E83-4AD88CD4C80D}" type="presOf" srcId="{474087C2-7264-4F84-9B66-4B0EFB9659F1}" destId="{699E5E40-632F-4BBD-8ECB-469F3EBCA158}" srcOrd="0" destOrd="0" presId="urn:microsoft.com/office/officeart/2005/8/layout/hierarchy2"/>
    <dgm:cxn modelId="{0C8D1AFB-8213-2B48-BD60-C76F4770A489}" type="presOf" srcId="{E380C91C-C0FF-4559-87D3-0FA819DDBC3B}" destId="{83F26A70-F5EC-4F38-A285-99A1284F3386}" srcOrd="1" destOrd="0" presId="urn:microsoft.com/office/officeart/2005/8/layout/hierarchy2"/>
    <dgm:cxn modelId="{5F28D034-E8D6-49B2-AF7C-7AD8B233F03A}" srcId="{474087C2-7264-4F84-9B66-4B0EFB9659F1}" destId="{E7E363FB-5478-4FED-9D70-CBBD26A5B903}" srcOrd="0" destOrd="0" parTransId="{67DD2F57-3690-477F-B3FA-2A4AF8B3A9F8}" sibTransId="{CD56CC8C-A814-44AB-B7E9-82E683CE3BE1}"/>
    <dgm:cxn modelId="{1A3893EE-263A-0249-960E-AAA753524688}" type="presOf" srcId="{59BEAE0C-ED41-4836-AFC9-2A71E56EC10E}" destId="{22A990FB-4311-4EA4-95C6-7AF9723E6586}" srcOrd="0" destOrd="0" presId="urn:microsoft.com/office/officeart/2005/8/layout/hierarchy2"/>
    <dgm:cxn modelId="{4BC2A365-7CAE-4D8D-B41C-E5FBF9D51424}" srcId="{C43B9136-2AAD-4721-9EE5-4631033915FA}" destId="{14DE8E29-690C-44CA-A6D5-4BF6DB06853D}" srcOrd="1" destOrd="0" parTransId="{6C30E471-CCF1-4EE1-BD44-1297899ACD2E}" sibTransId="{B0EF0920-EE8B-4E0B-B057-02871EADAFC6}"/>
    <dgm:cxn modelId="{C75FD7EE-C03C-FE4A-BAEF-F46F44A8B871}" type="presParOf" srcId="{699E5E40-632F-4BBD-8ECB-469F3EBCA158}" destId="{48FC97C1-4E1F-40A4-BA82-0DCBEC19D5E8}" srcOrd="0" destOrd="0" presId="urn:microsoft.com/office/officeart/2005/8/layout/hierarchy2"/>
    <dgm:cxn modelId="{C5659E71-6CA5-8340-8A78-9CDBFF869694}" type="presParOf" srcId="{48FC97C1-4E1F-40A4-BA82-0DCBEC19D5E8}" destId="{E6C3A53D-F901-4DFC-A8C1-0D7637070F54}" srcOrd="0" destOrd="0" presId="urn:microsoft.com/office/officeart/2005/8/layout/hierarchy2"/>
    <dgm:cxn modelId="{43E07E6A-0564-4C4E-8865-8AE6B539F61E}" type="presParOf" srcId="{48FC97C1-4E1F-40A4-BA82-0DCBEC19D5E8}" destId="{4F0098E0-CF28-4E5B-A140-7B8B0DCF61DD}" srcOrd="1" destOrd="0" presId="urn:microsoft.com/office/officeart/2005/8/layout/hierarchy2"/>
    <dgm:cxn modelId="{263F2258-CE61-754E-9C5C-BCE242F2D92B}" type="presParOf" srcId="{4F0098E0-CF28-4E5B-A140-7B8B0DCF61DD}" destId="{4A5632AA-F6B7-4B03-92D6-DE4E52994C0B}" srcOrd="0" destOrd="0" presId="urn:microsoft.com/office/officeart/2005/8/layout/hierarchy2"/>
    <dgm:cxn modelId="{F71A5F39-150C-FB45-A68C-7578EE95CCBF}" type="presParOf" srcId="{4A5632AA-F6B7-4B03-92D6-DE4E52994C0B}" destId="{83F26A70-F5EC-4F38-A285-99A1284F3386}" srcOrd="0" destOrd="0" presId="urn:microsoft.com/office/officeart/2005/8/layout/hierarchy2"/>
    <dgm:cxn modelId="{A69C6AEC-A420-4447-AC06-00B933BB6E1F}" type="presParOf" srcId="{4F0098E0-CF28-4E5B-A140-7B8B0DCF61DD}" destId="{79610608-0953-44BC-BC9F-2CA58CA8D8E0}" srcOrd="1" destOrd="0" presId="urn:microsoft.com/office/officeart/2005/8/layout/hierarchy2"/>
    <dgm:cxn modelId="{D859CE0F-E01B-114C-9FA0-4985CEB38404}" type="presParOf" srcId="{79610608-0953-44BC-BC9F-2CA58CA8D8E0}" destId="{81FE4B95-050C-46D7-84AD-51F08BB9A1FD}" srcOrd="0" destOrd="0" presId="urn:microsoft.com/office/officeart/2005/8/layout/hierarchy2"/>
    <dgm:cxn modelId="{23E104FC-5540-304D-91D6-8A344F033DC1}" type="presParOf" srcId="{79610608-0953-44BC-BC9F-2CA58CA8D8E0}" destId="{FCBD4721-A827-4FC9-9A77-59F0D4E91CBC}" srcOrd="1" destOrd="0" presId="urn:microsoft.com/office/officeart/2005/8/layout/hierarchy2"/>
    <dgm:cxn modelId="{F84AC24C-5556-0B43-A36B-B8BED9B8C051}" type="presParOf" srcId="{FCBD4721-A827-4FC9-9A77-59F0D4E91CBC}" destId="{6DDC0160-C270-44ED-8B23-2F0C9F61921A}" srcOrd="0" destOrd="0" presId="urn:microsoft.com/office/officeart/2005/8/layout/hierarchy2"/>
    <dgm:cxn modelId="{5FE38252-A805-084B-8D6B-6C3C34DD7645}" type="presParOf" srcId="{6DDC0160-C270-44ED-8B23-2F0C9F61921A}" destId="{43B52F52-3C0B-4DAF-9656-CCC3CAD4B23A}" srcOrd="0" destOrd="0" presId="urn:microsoft.com/office/officeart/2005/8/layout/hierarchy2"/>
    <dgm:cxn modelId="{76426E9C-E1DF-4143-A800-89C559ED117E}" type="presParOf" srcId="{FCBD4721-A827-4FC9-9A77-59F0D4E91CBC}" destId="{30FD68FC-E79E-434E-8CD5-DC7E19E6BCB3}" srcOrd="1" destOrd="0" presId="urn:microsoft.com/office/officeart/2005/8/layout/hierarchy2"/>
    <dgm:cxn modelId="{9E3D91C5-F1E4-6C4C-8CEF-3B744DC343C8}" type="presParOf" srcId="{30FD68FC-E79E-434E-8CD5-DC7E19E6BCB3}" destId="{0FEE2222-97E2-444A-A7D8-CC0B589559E8}" srcOrd="0" destOrd="0" presId="urn:microsoft.com/office/officeart/2005/8/layout/hierarchy2"/>
    <dgm:cxn modelId="{326C1079-8014-184F-90A0-4EF54EFDB0D1}" type="presParOf" srcId="{30FD68FC-E79E-434E-8CD5-DC7E19E6BCB3}" destId="{C0CAE07C-1427-44C9-92D3-2074B5F29FBB}" srcOrd="1" destOrd="0" presId="urn:microsoft.com/office/officeart/2005/8/layout/hierarchy2"/>
    <dgm:cxn modelId="{BDD34123-6F09-0046-8FFC-1008F9AA1E6A}" type="presParOf" srcId="{FCBD4721-A827-4FC9-9A77-59F0D4E91CBC}" destId="{2878B108-AB47-4E00-8242-F73404C05257}" srcOrd="2" destOrd="0" presId="urn:microsoft.com/office/officeart/2005/8/layout/hierarchy2"/>
    <dgm:cxn modelId="{5BC6EEB3-0FAB-4745-9B02-F8DE07E41551}" type="presParOf" srcId="{2878B108-AB47-4E00-8242-F73404C05257}" destId="{9B843634-1AFB-4942-9ACE-0B49A821B7EE}" srcOrd="0" destOrd="0" presId="urn:microsoft.com/office/officeart/2005/8/layout/hierarchy2"/>
    <dgm:cxn modelId="{18EDBFEC-A26B-984E-BB71-50625ABEA6D5}" type="presParOf" srcId="{FCBD4721-A827-4FC9-9A77-59F0D4E91CBC}" destId="{0AAE5B50-4BC2-4F30-921D-D70D0C174B2C}" srcOrd="3" destOrd="0" presId="urn:microsoft.com/office/officeart/2005/8/layout/hierarchy2"/>
    <dgm:cxn modelId="{5A1C7817-EDA4-2349-927E-0E121DC96DB4}" type="presParOf" srcId="{0AAE5B50-4BC2-4F30-921D-D70D0C174B2C}" destId="{03819BD6-B14C-45B1-8AD9-04A944D14B76}" srcOrd="0" destOrd="0" presId="urn:microsoft.com/office/officeart/2005/8/layout/hierarchy2"/>
    <dgm:cxn modelId="{8D872A42-AD0B-D44D-9E6D-FCF37DB160CF}" type="presParOf" srcId="{0AAE5B50-4BC2-4F30-921D-D70D0C174B2C}" destId="{8169381A-9E50-4FD3-B918-C8E6DCEC13CB}" srcOrd="1" destOrd="0" presId="urn:microsoft.com/office/officeart/2005/8/layout/hierarchy2"/>
    <dgm:cxn modelId="{243874DA-9AB0-4E4F-BB46-FE94DD3138B7}" type="presParOf" srcId="{8169381A-9E50-4FD3-B918-C8E6DCEC13CB}" destId="{E2881897-4E5C-48F4-8E23-10BE162D8206}" srcOrd="0" destOrd="0" presId="urn:microsoft.com/office/officeart/2005/8/layout/hierarchy2"/>
    <dgm:cxn modelId="{865306C9-16A1-3143-A835-C6EAB017FE20}" type="presParOf" srcId="{E2881897-4E5C-48F4-8E23-10BE162D8206}" destId="{CCDECB0C-DF4F-4583-AD2C-1A07B59EACD6}" srcOrd="0" destOrd="0" presId="urn:microsoft.com/office/officeart/2005/8/layout/hierarchy2"/>
    <dgm:cxn modelId="{C3D0F988-44F2-FF40-B003-64B1EF5A2A0E}" type="presParOf" srcId="{8169381A-9E50-4FD3-B918-C8E6DCEC13CB}" destId="{A9BE04D9-974A-46A9-92C1-2E1896E9CF48}" srcOrd="1" destOrd="0" presId="urn:microsoft.com/office/officeart/2005/8/layout/hierarchy2"/>
    <dgm:cxn modelId="{0C617B7B-90E0-5E41-A70A-FD5D77CBACA2}" type="presParOf" srcId="{A9BE04D9-974A-46A9-92C1-2E1896E9CF48}" destId="{22A990FB-4311-4EA4-95C6-7AF9723E6586}" srcOrd="0" destOrd="0" presId="urn:microsoft.com/office/officeart/2005/8/layout/hierarchy2"/>
    <dgm:cxn modelId="{3F8CB3E8-1A04-C840-99A7-D570065631AA}" type="presParOf" srcId="{A9BE04D9-974A-46A9-92C1-2E1896E9CF48}" destId="{ED1069FF-6098-4763-A745-1B0FFD9AAE41}" srcOrd="1" destOrd="0" presId="urn:microsoft.com/office/officeart/2005/8/layout/hierarchy2"/>
    <dgm:cxn modelId="{45AA3376-0685-EB48-BE21-0CAB1BC9C7A3}" type="presParOf" srcId="{8169381A-9E50-4FD3-B918-C8E6DCEC13CB}" destId="{615F86B3-416F-4CDA-BFE6-E1916245FA07}" srcOrd="2" destOrd="0" presId="urn:microsoft.com/office/officeart/2005/8/layout/hierarchy2"/>
    <dgm:cxn modelId="{1F45BC0F-114F-A94F-BDE3-3D0DBCA8BB50}" type="presParOf" srcId="{615F86B3-416F-4CDA-BFE6-E1916245FA07}" destId="{C48CC37B-5398-496D-869F-72813C89AEA2}" srcOrd="0" destOrd="0" presId="urn:microsoft.com/office/officeart/2005/8/layout/hierarchy2"/>
    <dgm:cxn modelId="{7A0286D5-359B-AC4C-B15A-E0F7F0121462}" type="presParOf" srcId="{8169381A-9E50-4FD3-B918-C8E6DCEC13CB}" destId="{0C98D674-31F0-4323-89DB-4516D0648BC0}" srcOrd="3" destOrd="0" presId="urn:microsoft.com/office/officeart/2005/8/layout/hierarchy2"/>
    <dgm:cxn modelId="{2149A102-ABF9-3943-A776-6ECA1BFF0335}" type="presParOf" srcId="{0C98D674-31F0-4323-89DB-4516D0648BC0}" destId="{518B48BA-E324-4CEF-952C-1A193FAF2EC3}" srcOrd="0" destOrd="0" presId="urn:microsoft.com/office/officeart/2005/8/layout/hierarchy2"/>
    <dgm:cxn modelId="{C918D84E-E857-CC47-9AFE-397756C3722A}" type="presParOf" srcId="{0C98D674-31F0-4323-89DB-4516D0648BC0}" destId="{01320D05-3ACA-46FB-87DB-39A0564441E5}"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4087C2-7264-4F84-9B66-4B0EFB9659F1}" type="doc">
      <dgm:prSet loTypeId="urn:microsoft.com/office/officeart/2005/8/layout/hierarchy2" loCatId="hierarchy" qsTypeId="urn:microsoft.com/office/officeart/2005/8/quickstyle/simple3" qsCatId="simple" csTypeId="urn:microsoft.com/office/officeart/2005/8/colors/colorful2" csCatId="colorful" phldr="1"/>
      <dgm:spPr/>
      <dgm:t>
        <a:bodyPr/>
        <a:lstStyle/>
        <a:p>
          <a:endParaRPr lang="id-ID"/>
        </a:p>
      </dgm:t>
    </dgm:pt>
    <dgm:pt modelId="{358ABAFB-19AE-4C36-AC86-BD0A8FA4E076}">
      <dgm:prSet phldrT="[Text]"/>
      <dgm:spPr/>
      <dgm:t>
        <a:bodyPr/>
        <a:lstStyle/>
        <a:p>
          <a:r>
            <a:rPr lang="id-ID" dirty="0" smtClean="0"/>
            <a:t>Final Draft</a:t>
          </a:r>
          <a:endParaRPr lang="id-ID" dirty="0"/>
        </a:p>
      </dgm:t>
    </dgm:pt>
    <dgm:pt modelId="{E36E85C0-0DB1-47B5-A827-C4E7101A572D}" type="parTrans" cxnId="{ED4C231C-EC30-4678-8C44-C6D382A92146}">
      <dgm:prSet/>
      <dgm:spPr/>
      <dgm:t>
        <a:bodyPr/>
        <a:lstStyle/>
        <a:p>
          <a:endParaRPr lang="id-ID"/>
        </a:p>
      </dgm:t>
    </dgm:pt>
    <dgm:pt modelId="{0665C4BB-3CCD-442B-AB7C-6A9BFF695E96}" type="sibTrans" cxnId="{ED4C231C-EC30-4678-8C44-C6D382A92146}">
      <dgm:prSet/>
      <dgm:spPr/>
      <dgm:t>
        <a:bodyPr/>
        <a:lstStyle/>
        <a:p>
          <a:endParaRPr lang="id-ID"/>
        </a:p>
      </dgm:t>
    </dgm:pt>
    <dgm:pt modelId="{33773DDD-7594-4380-B145-356D1B7AA86E}">
      <dgm:prSet phldrT="[Text]"/>
      <dgm:spPr/>
      <dgm:t>
        <a:bodyPr/>
        <a:lstStyle/>
        <a:p>
          <a:r>
            <a:rPr lang="id-ID" dirty="0" smtClean="0"/>
            <a:t>Publishing Process</a:t>
          </a:r>
          <a:endParaRPr lang="id-ID" dirty="0"/>
        </a:p>
      </dgm:t>
    </dgm:pt>
    <dgm:pt modelId="{18D64D5A-1814-49D7-B809-EB2DED09DA2C}" type="parTrans" cxnId="{24542F02-04EC-40D2-B1A2-338FCF7FDE5B}">
      <dgm:prSet/>
      <dgm:spPr/>
      <dgm:t>
        <a:bodyPr/>
        <a:lstStyle/>
        <a:p>
          <a:endParaRPr lang="id-ID"/>
        </a:p>
      </dgm:t>
    </dgm:pt>
    <dgm:pt modelId="{9725ED22-0D96-4B46-9251-D2768C905F3D}" type="sibTrans" cxnId="{24542F02-04EC-40D2-B1A2-338FCF7FDE5B}">
      <dgm:prSet/>
      <dgm:spPr/>
      <dgm:t>
        <a:bodyPr/>
        <a:lstStyle/>
        <a:p>
          <a:endParaRPr lang="id-ID"/>
        </a:p>
      </dgm:t>
    </dgm:pt>
    <dgm:pt modelId="{E25DAD68-4400-48DA-B71A-00546E010D4E}">
      <dgm:prSet phldrT="[Text]"/>
      <dgm:spPr/>
      <dgm:t>
        <a:bodyPr/>
        <a:lstStyle/>
        <a:p>
          <a:r>
            <a:rPr lang="id-ID" dirty="0" smtClean="0"/>
            <a:t>Revision </a:t>
          </a:r>
        </a:p>
        <a:p>
          <a:r>
            <a:rPr lang="id-ID" dirty="0" smtClean="0"/>
            <a:t>(Author)</a:t>
          </a:r>
          <a:endParaRPr lang="id-ID" dirty="0"/>
        </a:p>
      </dgm:t>
    </dgm:pt>
    <dgm:pt modelId="{AEDBA625-176D-4645-98A6-15EB30F6AA4E}" type="sibTrans" cxnId="{3666FDB2-4AE2-404B-977F-DE7EA51095C6}">
      <dgm:prSet/>
      <dgm:spPr/>
      <dgm:t>
        <a:bodyPr/>
        <a:lstStyle/>
        <a:p>
          <a:endParaRPr lang="id-ID"/>
        </a:p>
      </dgm:t>
    </dgm:pt>
    <dgm:pt modelId="{CC21AB8B-E9E3-40A4-99BC-967C6F5F0AEA}" type="parTrans" cxnId="{3666FDB2-4AE2-404B-977F-DE7EA51095C6}">
      <dgm:prSet/>
      <dgm:spPr/>
      <dgm:t>
        <a:bodyPr/>
        <a:lstStyle/>
        <a:p>
          <a:endParaRPr lang="id-ID"/>
        </a:p>
      </dgm:t>
    </dgm:pt>
    <dgm:pt modelId="{174E6C1F-9E61-4E81-92D3-CFDCDAF66E2E}">
      <dgm:prSet phldrT="[Text]"/>
      <dgm:spPr/>
      <dgm:t>
        <a:bodyPr/>
        <a:lstStyle/>
        <a:p>
          <a:r>
            <a:rPr lang="id-ID" dirty="0" smtClean="0"/>
            <a:t>Review II (</a:t>
          </a:r>
          <a:r>
            <a:rPr lang="en-US" dirty="0" smtClean="0"/>
            <a:t>Double </a:t>
          </a:r>
          <a:r>
            <a:rPr lang="id-ID" dirty="0" smtClean="0"/>
            <a:t>Blind Reviewer)</a:t>
          </a:r>
          <a:endParaRPr lang="id-ID" dirty="0"/>
        </a:p>
      </dgm:t>
    </dgm:pt>
    <dgm:pt modelId="{183E5E4E-3D8E-46AE-9399-CB72E25535F2}" type="parTrans" cxnId="{1D1C0FDA-446E-439D-964F-D960034204DD}">
      <dgm:prSet/>
      <dgm:spPr/>
      <dgm:t>
        <a:bodyPr/>
        <a:lstStyle/>
        <a:p>
          <a:endParaRPr lang="id-ID"/>
        </a:p>
      </dgm:t>
    </dgm:pt>
    <dgm:pt modelId="{7F3B2155-9D7D-4461-AAB3-0D5098C6C980}" type="sibTrans" cxnId="{1D1C0FDA-446E-439D-964F-D960034204DD}">
      <dgm:prSet/>
      <dgm:spPr/>
      <dgm:t>
        <a:bodyPr/>
        <a:lstStyle/>
        <a:p>
          <a:endParaRPr lang="id-ID"/>
        </a:p>
      </dgm:t>
    </dgm:pt>
    <dgm:pt modelId="{14B87033-E328-442F-B6C1-27B5F9B0759F}">
      <dgm:prSet phldrT="[Text]"/>
      <dgm:spPr/>
      <dgm:t>
        <a:bodyPr/>
        <a:lstStyle/>
        <a:p>
          <a:r>
            <a:rPr lang="en-US" dirty="0" smtClean="0"/>
            <a:t>Language Editing</a:t>
          </a:r>
          <a:endParaRPr lang="id-ID" dirty="0"/>
        </a:p>
      </dgm:t>
    </dgm:pt>
    <dgm:pt modelId="{36C85D02-5FFA-4746-89E0-A5DFA09BBCB0}" type="parTrans" cxnId="{6273D4FA-4407-4F29-8AAD-AAF3D7080C48}">
      <dgm:prSet/>
      <dgm:spPr/>
      <dgm:t>
        <a:bodyPr/>
        <a:lstStyle/>
        <a:p>
          <a:endParaRPr lang="id-ID"/>
        </a:p>
      </dgm:t>
    </dgm:pt>
    <dgm:pt modelId="{9C2274FD-6382-47EF-8938-B2BC6A5BEB27}" type="sibTrans" cxnId="{6273D4FA-4407-4F29-8AAD-AAF3D7080C48}">
      <dgm:prSet/>
      <dgm:spPr/>
      <dgm:t>
        <a:bodyPr/>
        <a:lstStyle/>
        <a:p>
          <a:endParaRPr lang="id-ID"/>
        </a:p>
      </dgm:t>
    </dgm:pt>
    <dgm:pt modelId="{B448218D-449B-48FF-A6AF-BCDC81023135}">
      <dgm:prSet phldrT="[Text]"/>
      <dgm:spPr/>
      <dgm:t>
        <a:bodyPr/>
        <a:lstStyle/>
        <a:p>
          <a:r>
            <a:rPr lang="id-ID" dirty="0" smtClean="0"/>
            <a:t>Rejected</a:t>
          </a:r>
          <a:endParaRPr lang="id-ID" dirty="0"/>
        </a:p>
      </dgm:t>
    </dgm:pt>
    <dgm:pt modelId="{F1B251CD-D775-46F9-B34D-A16258D696D6}" type="parTrans" cxnId="{8082E23B-2D63-42EB-8649-A27F297FD12D}">
      <dgm:prSet/>
      <dgm:spPr/>
      <dgm:t>
        <a:bodyPr/>
        <a:lstStyle/>
        <a:p>
          <a:endParaRPr lang="en-US"/>
        </a:p>
      </dgm:t>
    </dgm:pt>
    <dgm:pt modelId="{87F8E728-39E7-4F12-B4B9-DCEB90D597B7}" type="sibTrans" cxnId="{8082E23B-2D63-42EB-8649-A27F297FD12D}">
      <dgm:prSet/>
      <dgm:spPr/>
      <dgm:t>
        <a:bodyPr/>
        <a:lstStyle/>
        <a:p>
          <a:endParaRPr lang="en-US"/>
        </a:p>
      </dgm:t>
    </dgm:pt>
    <dgm:pt modelId="{699E5E40-632F-4BBD-8ECB-469F3EBCA158}" type="pres">
      <dgm:prSet presAssocID="{474087C2-7264-4F84-9B66-4B0EFB9659F1}" presName="diagram" presStyleCnt="0">
        <dgm:presLayoutVars>
          <dgm:chPref val="1"/>
          <dgm:dir val="rev"/>
          <dgm:animOne val="branch"/>
          <dgm:animLvl val="lvl"/>
          <dgm:resizeHandles val="exact"/>
        </dgm:presLayoutVars>
      </dgm:prSet>
      <dgm:spPr/>
      <dgm:t>
        <a:bodyPr/>
        <a:lstStyle/>
        <a:p>
          <a:endParaRPr lang="en-US"/>
        </a:p>
      </dgm:t>
    </dgm:pt>
    <dgm:pt modelId="{E5C1625F-1635-4CE6-A581-47EA9956FCFC}" type="pres">
      <dgm:prSet presAssocID="{174E6C1F-9E61-4E81-92D3-CFDCDAF66E2E}" presName="root1" presStyleCnt="0"/>
      <dgm:spPr/>
    </dgm:pt>
    <dgm:pt modelId="{C086BFAD-F27D-478D-98DA-4B1BBE42E344}" type="pres">
      <dgm:prSet presAssocID="{174E6C1F-9E61-4E81-92D3-CFDCDAF66E2E}" presName="LevelOneTextNode" presStyleLbl="node0" presStyleIdx="0" presStyleCnt="2">
        <dgm:presLayoutVars>
          <dgm:chPref val="3"/>
        </dgm:presLayoutVars>
      </dgm:prSet>
      <dgm:spPr/>
      <dgm:t>
        <a:bodyPr/>
        <a:lstStyle/>
        <a:p>
          <a:endParaRPr lang="id-ID"/>
        </a:p>
      </dgm:t>
    </dgm:pt>
    <dgm:pt modelId="{CF194F23-7E59-4D37-AA05-8739C62853EB}" type="pres">
      <dgm:prSet presAssocID="{174E6C1F-9E61-4E81-92D3-CFDCDAF66E2E}" presName="level2hierChild" presStyleCnt="0"/>
      <dgm:spPr/>
    </dgm:pt>
    <dgm:pt modelId="{590D2226-901D-4567-A72A-46546E2D9419}" type="pres">
      <dgm:prSet presAssocID="{CC21AB8B-E9E3-40A4-99BC-967C6F5F0AEA}" presName="conn2-1" presStyleLbl="parChTrans1D2" presStyleIdx="0" presStyleCnt="1"/>
      <dgm:spPr/>
      <dgm:t>
        <a:bodyPr/>
        <a:lstStyle/>
        <a:p>
          <a:endParaRPr lang="en-US"/>
        </a:p>
      </dgm:t>
    </dgm:pt>
    <dgm:pt modelId="{018F081B-F93B-4AFC-9F37-E1C179F1B23F}" type="pres">
      <dgm:prSet presAssocID="{CC21AB8B-E9E3-40A4-99BC-967C6F5F0AEA}" presName="connTx" presStyleLbl="parChTrans1D2" presStyleIdx="0" presStyleCnt="1"/>
      <dgm:spPr/>
      <dgm:t>
        <a:bodyPr/>
        <a:lstStyle/>
        <a:p>
          <a:endParaRPr lang="en-US"/>
        </a:p>
      </dgm:t>
    </dgm:pt>
    <dgm:pt modelId="{765BB662-13F5-4D14-8253-8BF3E5107B39}" type="pres">
      <dgm:prSet presAssocID="{E25DAD68-4400-48DA-B71A-00546E010D4E}" presName="root2" presStyleCnt="0"/>
      <dgm:spPr/>
    </dgm:pt>
    <dgm:pt modelId="{47181A95-E1F5-443A-8FD9-F8661735916A}" type="pres">
      <dgm:prSet presAssocID="{E25DAD68-4400-48DA-B71A-00546E010D4E}" presName="LevelTwoTextNode" presStyleLbl="node2" presStyleIdx="0" presStyleCnt="1">
        <dgm:presLayoutVars>
          <dgm:chPref val="3"/>
        </dgm:presLayoutVars>
      </dgm:prSet>
      <dgm:spPr/>
      <dgm:t>
        <a:bodyPr/>
        <a:lstStyle/>
        <a:p>
          <a:endParaRPr lang="id-ID"/>
        </a:p>
      </dgm:t>
    </dgm:pt>
    <dgm:pt modelId="{39716519-65B5-4A2B-A2FA-336BA3C4AE1B}" type="pres">
      <dgm:prSet presAssocID="{E25DAD68-4400-48DA-B71A-00546E010D4E}" presName="level3hierChild" presStyleCnt="0"/>
      <dgm:spPr/>
    </dgm:pt>
    <dgm:pt modelId="{8E442496-5B1E-4BED-BD27-1937F4790166}" type="pres">
      <dgm:prSet presAssocID="{36C85D02-5FFA-4746-89E0-A5DFA09BBCB0}" presName="conn2-1" presStyleLbl="parChTrans1D3" presStyleIdx="0" presStyleCnt="1"/>
      <dgm:spPr/>
      <dgm:t>
        <a:bodyPr/>
        <a:lstStyle/>
        <a:p>
          <a:endParaRPr lang="id-ID"/>
        </a:p>
      </dgm:t>
    </dgm:pt>
    <dgm:pt modelId="{77E8CECE-2E04-42E4-BD56-331F0EC91FDE}" type="pres">
      <dgm:prSet presAssocID="{36C85D02-5FFA-4746-89E0-A5DFA09BBCB0}" presName="connTx" presStyleLbl="parChTrans1D3" presStyleIdx="0" presStyleCnt="1"/>
      <dgm:spPr/>
      <dgm:t>
        <a:bodyPr/>
        <a:lstStyle/>
        <a:p>
          <a:endParaRPr lang="id-ID"/>
        </a:p>
      </dgm:t>
    </dgm:pt>
    <dgm:pt modelId="{386A203D-45F7-4CA7-9376-4C1D6B212DFF}" type="pres">
      <dgm:prSet presAssocID="{14B87033-E328-442F-B6C1-27B5F9B0759F}" presName="root2" presStyleCnt="0"/>
      <dgm:spPr/>
    </dgm:pt>
    <dgm:pt modelId="{5262CB25-84C1-4B95-B636-3A17623FF2F6}" type="pres">
      <dgm:prSet presAssocID="{14B87033-E328-442F-B6C1-27B5F9B0759F}" presName="LevelTwoTextNode" presStyleLbl="node3" presStyleIdx="0" presStyleCnt="1">
        <dgm:presLayoutVars>
          <dgm:chPref val="3"/>
        </dgm:presLayoutVars>
      </dgm:prSet>
      <dgm:spPr/>
      <dgm:t>
        <a:bodyPr/>
        <a:lstStyle/>
        <a:p>
          <a:endParaRPr lang="id-ID"/>
        </a:p>
      </dgm:t>
    </dgm:pt>
    <dgm:pt modelId="{EE70DC3A-38C1-49B6-B15B-42C052A77833}" type="pres">
      <dgm:prSet presAssocID="{14B87033-E328-442F-B6C1-27B5F9B0759F}" presName="level3hierChild" presStyleCnt="0"/>
      <dgm:spPr/>
    </dgm:pt>
    <dgm:pt modelId="{58AA9C70-4151-4F6E-B58E-608DB9A6F3E0}" type="pres">
      <dgm:prSet presAssocID="{E36E85C0-0DB1-47B5-A827-C4E7101A572D}" presName="conn2-1" presStyleLbl="parChTrans1D4" presStyleIdx="0" presStyleCnt="2"/>
      <dgm:spPr/>
      <dgm:t>
        <a:bodyPr/>
        <a:lstStyle/>
        <a:p>
          <a:endParaRPr lang="en-US"/>
        </a:p>
      </dgm:t>
    </dgm:pt>
    <dgm:pt modelId="{21B026A8-DB67-4CDE-A091-3C3322899EE0}" type="pres">
      <dgm:prSet presAssocID="{E36E85C0-0DB1-47B5-A827-C4E7101A572D}" presName="connTx" presStyleLbl="parChTrans1D4" presStyleIdx="0" presStyleCnt="2"/>
      <dgm:spPr/>
      <dgm:t>
        <a:bodyPr/>
        <a:lstStyle/>
        <a:p>
          <a:endParaRPr lang="en-US"/>
        </a:p>
      </dgm:t>
    </dgm:pt>
    <dgm:pt modelId="{0BF81DA0-721B-4E9A-B89F-1A65F10835BC}" type="pres">
      <dgm:prSet presAssocID="{358ABAFB-19AE-4C36-AC86-BD0A8FA4E076}" presName="root2" presStyleCnt="0"/>
      <dgm:spPr/>
    </dgm:pt>
    <dgm:pt modelId="{480A1978-6EB6-4B6F-BD36-E1E0BB508C00}" type="pres">
      <dgm:prSet presAssocID="{358ABAFB-19AE-4C36-AC86-BD0A8FA4E076}" presName="LevelTwoTextNode" presStyleLbl="node4" presStyleIdx="0" presStyleCnt="2">
        <dgm:presLayoutVars>
          <dgm:chPref val="3"/>
        </dgm:presLayoutVars>
      </dgm:prSet>
      <dgm:spPr/>
      <dgm:t>
        <a:bodyPr/>
        <a:lstStyle/>
        <a:p>
          <a:endParaRPr lang="id-ID"/>
        </a:p>
      </dgm:t>
    </dgm:pt>
    <dgm:pt modelId="{974319AA-26FC-4259-9848-94EB1040D7E1}" type="pres">
      <dgm:prSet presAssocID="{358ABAFB-19AE-4C36-AC86-BD0A8FA4E076}" presName="level3hierChild" presStyleCnt="0"/>
      <dgm:spPr/>
    </dgm:pt>
    <dgm:pt modelId="{4D905E26-32E4-4A76-BE26-125B00068CB0}" type="pres">
      <dgm:prSet presAssocID="{18D64D5A-1814-49D7-B809-EB2DED09DA2C}" presName="conn2-1" presStyleLbl="parChTrans1D4" presStyleIdx="1" presStyleCnt="2"/>
      <dgm:spPr/>
      <dgm:t>
        <a:bodyPr/>
        <a:lstStyle/>
        <a:p>
          <a:endParaRPr lang="en-US"/>
        </a:p>
      </dgm:t>
    </dgm:pt>
    <dgm:pt modelId="{B35F57A2-C5AA-4A9B-AC42-A52C847B1E4A}" type="pres">
      <dgm:prSet presAssocID="{18D64D5A-1814-49D7-B809-EB2DED09DA2C}" presName="connTx" presStyleLbl="parChTrans1D4" presStyleIdx="1" presStyleCnt="2"/>
      <dgm:spPr/>
      <dgm:t>
        <a:bodyPr/>
        <a:lstStyle/>
        <a:p>
          <a:endParaRPr lang="en-US"/>
        </a:p>
      </dgm:t>
    </dgm:pt>
    <dgm:pt modelId="{7E3EE173-A73B-434B-9CE3-934EA6AD1BF5}" type="pres">
      <dgm:prSet presAssocID="{33773DDD-7594-4380-B145-356D1B7AA86E}" presName="root2" presStyleCnt="0"/>
      <dgm:spPr/>
    </dgm:pt>
    <dgm:pt modelId="{894E265A-9D1E-45B6-AE2F-53ED8E76D894}" type="pres">
      <dgm:prSet presAssocID="{33773DDD-7594-4380-B145-356D1B7AA86E}" presName="LevelTwoTextNode" presStyleLbl="node4" presStyleIdx="1" presStyleCnt="2">
        <dgm:presLayoutVars>
          <dgm:chPref val="3"/>
        </dgm:presLayoutVars>
      </dgm:prSet>
      <dgm:spPr/>
      <dgm:t>
        <a:bodyPr/>
        <a:lstStyle/>
        <a:p>
          <a:endParaRPr lang="id-ID"/>
        </a:p>
      </dgm:t>
    </dgm:pt>
    <dgm:pt modelId="{CD66C612-7C97-4635-9876-3941A5186A23}" type="pres">
      <dgm:prSet presAssocID="{33773DDD-7594-4380-B145-356D1B7AA86E}" presName="level3hierChild" presStyleCnt="0"/>
      <dgm:spPr/>
    </dgm:pt>
    <dgm:pt modelId="{D8E6AC4E-C3B7-4209-A58E-BEBB920732DB}" type="pres">
      <dgm:prSet presAssocID="{B448218D-449B-48FF-A6AF-BCDC81023135}" presName="root1" presStyleCnt="0"/>
      <dgm:spPr/>
    </dgm:pt>
    <dgm:pt modelId="{9E79E560-E024-4523-A290-1F2D39CE48BC}" type="pres">
      <dgm:prSet presAssocID="{B448218D-449B-48FF-A6AF-BCDC81023135}" presName="LevelOneTextNode" presStyleLbl="node0" presStyleIdx="1" presStyleCnt="2" custLinFactX="-37828" custLinFactNeighborX="-100000" custLinFactNeighborY="9805">
        <dgm:presLayoutVars>
          <dgm:chPref val="3"/>
        </dgm:presLayoutVars>
      </dgm:prSet>
      <dgm:spPr/>
      <dgm:t>
        <a:bodyPr/>
        <a:lstStyle/>
        <a:p>
          <a:endParaRPr lang="en-US"/>
        </a:p>
      </dgm:t>
    </dgm:pt>
    <dgm:pt modelId="{843A17B0-FFF7-4A54-9782-3183727BFCC0}" type="pres">
      <dgm:prSet presAssocID="{B448218D-449B-48FF-A6AF-BCDC81023135}" presName="level2hierChild" presStyleCnt="0"/>
      <dgm:spPr/>
    </dgm:pt>
  </dgm:ptLst>
  <dgm:cxnLst>
    <dgm:cxn modelId="{1D1C0FDA-446E-439D-964F-D960034204DD}" srcId="{474087C2-7264-4F84-9B66-4B0EFB9659F1}" destId="{174E6C1F-9E61-4E81-92D3-CFDCDAF66E2E}" srcOrd="0" destOrd="0" parTransId="{183E5E4E-3D8E-46AE-9399-CB72E25535F2}" sibTransId="{7F3B2155-9D7D-4461-AAB3-0D5098C6C980}"/>
    <dgm:cxn modelId="{3666FDB2-4AE2-404B-977F-DE7EA51095C6}" srcId="{174E6C1F-9E61-4E81-92D3-CFDCDAF66E2E}" destId="{E25DAD68-4400-48DA-B71A-00546E010D4E}" srcOrd="0" destOrd="0" parTransId="{CC21AB8B-E9E3-40A4-99BC-967C6F5F0AEA}" sibTransId="{AEDBA625-176D-4645-98A6-15EB30F6AA4E}"/>
    <dgm:cxn modelId="{F1B1DA7F-16A5-9340-95F8-F522A762FD0C}" type="presOf" srcId="{14B87033-E328-442F-B6C1-27B5F9B0759F}" destId="{5262CB25-84C1-4B95-B636-3A17623FF2F6}" srcOrd="0" destOrd="0" presId="urn:microsoft.com/office/officeart/2005/8/layout/hierarchy2"/>
    <dgm:cxn modelId="{10453A04-00BD-3B45-A83F-3CA0731B0988}" type="presOf" srcId="{18D64D5A-1814-49D7-B809-EB2DED09DA2C}" destId="{B35F57A2-C5AA-4A9B-AC42-A52C847B1E4A}" srcOrd="1" destOrd="0" presId="urn:microsoft.com/office/officeart/2005/8/layout/hierarchy2"/>
    <dgm:cxn modelId="{E7DF9541-E02A-214D-ADD2-3F9C6A0F3B41}" type="presOf" srcId="{CC21AB8B-E9E3-40A4-99BC-967C6F5F0AEA}" destId="{018F081B-F93B-4AFC-9F37-E1C179F1B23F}" srcOrd="1" destOrd="0" presId="urn:microsoft.com/office/officeart/2005/8/layout/hierarchy2"/>
    <dgm:cxn modelId="{ED4C231C-EC30-4678-8C44-C6D382A92146}" srcId="{14B87033-E328-442F-B6C1-27B5F9B0759F}" destId="{358ABAFB-19AE-4C36-AC86-BD0A8FA4E076}" srcOrd="0" destOrd="0" parTransId="{E36E85C0-0DB1-47B5-A827-C4E7101A572D}" sibTransId="{0665C4BB-3CCD-442B-AB7C-6A9BFF695E96}"/>
    <dgm:cxn modelId="{5C1AB952-7689-D44E-870D-24F3211E64F0}" type="presOf" srcId="{E25DAD68-4400-48DA-B71A-00546E010D4E}" destId="{47181A95-E1F5-443A-8FD9-F8661735916A}" srcOrd="0" destOrd="0" presId="urn:microsoft.com/office/officeart/2005/8/layout/hierarchy2"/>
    <dgm:cxn modelId="{2B335E9F-719D-A748-8E36-7D102A00E7FD}" type="presOf" srcId="{474087C2-7264-4F84-9B66-4B0EFB9659F1}" destId="{699E5E40-632F-4BBD-8ECB-469F3EBCA158}" srcOrd="0" destOrd="0" presId="urn:microsoft.com/office/officeart/2005/8/layout/hierarchy2"/>
    <dgm:cxn modelId="{24542F02-04EC-40D2-B1A2-338FCF7FDE5B}" srcId="{358ABAFB-19AE-4C36-AC86-BD0A8FA4E076}" destId="{33773DDD-7594-4380-B145-356D1B7AA86E}" srcOrd="0" destOrd="0" parTransId="{18D64D5A-1814-49D7-B809-EB2DED09DA2C}" sibTransId="{9725ED22-0D96-4B46-9251-D2768C905F3D}"/>
    <dgm:cxn modelId="{04237115-3795-0D41-B4EC-CC9FA740F3BF}" type="presOf" srcId="{36C85D02-5FFA-4746-89E0-A5DFA09BBCB0}" destId="{8E442496-5B1E-4BED-BD27-1937F4790166}" srcOrd="0" destOrd="0" presId="urn:microsoft.com/office/officeart/2005/8/layout/hierarchy2"/>
    <dgm:cxn modelId="{E5CC8A5C-44EB-B04E-843C-B3D8C11261D3}" type="presOf" srcId="{E36E85C0-0DB1-47B5-A827-C4E7101A572D}" destId="{58AA9C70-4151-4F6E-B58E-608DB9A6F3E0}" srcOrd="0" destOrd="0" presId="urn:microsoft.com/office/officeart/2005/8/layout/hierarchy2"/>
    <dgm:cxn modelId="{C15D4486-C0BC-BD40-8C2C-85931AE986A8}" type="presOf" srcId="{358ABAFB-19AE-4C36-AC86-BD0A8FA4E076}" destId="{480A1978-6EB6-4B6F-BD36-E1E0BB508C00}" srcOrd="0" destOrd="0" presId="urn:microsoft.com/office/officeart/2005/8/layout/hierarchy2"/>
    <dgm:cxn modelId="{AE4DD488-2C50-114C-9D2D-977B9D1A9308}" type="presOf" srcId="{33773DDD-7594-4380-B145-356D1B7AA86E}" destId="{894E265A-9D1E-45B6-AE2F-53ED8E76D894}" srcOrd="0" destOrd="0" presId="urn:microsoft.com/office/officeart/2005/8/layout/hierarchy2"/>
    <dgm:cxn modelId="{42C684F8-B1EA-8C43-B044-E28255D5130A}" type="presOf" srcId="{18D64D5A-1814-49D7-B809-EB2DED09DA2C}" destId="{4D905E26-32E4-4A76-BE26-125B00068CB0}" srcOrd="0" destOrd="0" presId="urn:microsoft.com/office/officeart/2005/8/layout/hierarchy2"/>
    <dgm:cxn modelId="{8082E23B-2D63-42EB-8649-A27F297FD12D}" srcId="{474087C2-7264-4F84-9B66-4B0EFB9659F1}" destId="{B448218D-449B-48FF-A6AF-BCDC81023135}" srcOrd="1" destOrd="0" parTransId="{F1B251CD-D775-46F9-B34D-A16258D696D6}" sibTransId="{87F8E728-39E7-4F12-B4B9-DCEB90D597B7}"/>
    <dgm:cxn modelId="{FFA5AE09-C294-D941-A4ED-157E4E246C78}" type="presOf" srcId="{CC21AB8B-E9E3-40A4-99BC-967C6F5F0AEA}" destId="{590D2226-901D-4567-A72A-46546E2D9419}" srcOrd="0" destOrd="0" presId="urn:microsoft.com/office/officeart/2005/8/layout/hierarchy2"/>
    <dgm:cxn modelId="{8E0B152D-82A0-804C-99F6-E1D501DAB958}" type="presOf" srcId="{B448218D-449B-48FF-A6AF-BCDC81023135}" destId="{9E79E560-E024-4523-A290-1F2D39CE48BC}" srcOrd="0" destOrd="0" presId="urn:microsoft.com/office/officeart/2005/8/layout/hierarchy2"/>
    <dgm:cxn modelId="{6273D4FA-4407-4F29-8AAD-AAF3D7080C48}" srcId="{E25DAD68-4400-48DA-B71A-00546E010D4E}" destId="{14B87033-E328-442F-B6C1-27B5F9B0759F}" srcOrd="0" destOrd="0" parTransId="{36C85D02-5FFA-4746-89E0-A5DFA09BBCB0}" sibTransId="{9C2274FD-6382-47EF-8938-B2BC6A5BEB27}"/>
    <dgm:cxn modelId="{E2B3D52E-F597-3E42-BF21-AFA14466D3CA}" type="presOf" srcId="{36C85D02-5FFA-4746-89E0-A5DFA09BBCB0}" destId="{77E8CECE-2E04-42E4-BD56-331F0EC91FDE}" srcOrd="1" destOrd="0" presId="urn:microsoft.com/office/officeart/2005/8/layout/hierarchy2"/>
    <dgm:cxn modelId="{EC315CEA-879C-4B45-AAE9-7C45BCA56870}" type="presOf" srcId="{E36E85C0-0DB1-47B5-A827-C4E7101A572D}" destId="{21B026A8-DB67-4CDE-A091-3C3322899EE0}" srcOrd="1" destOrd="0" presId="urn:microsoft.com/office/officeart/2005/8/layout/hierarchy2"/>
    <dgm:cxn modelId="{6349A738-E7B1-1446-A1C2-822CFDF8E16E}" type="presOf" srcId="{174E6C1F-9E61-4E81-92D3-CFDCDAF66E2E}" destId="{C086BFAD-F27D-478D-98DA-4B1BBE42E344}" srcOrd="0" destOrd="0" presId="urn:microsoft.com/office/officeart/2005/8/layout/hierarchy2"/>
    <dgm:cxn modelId="{EA8356E9-C534-F244-B2DE-75692B3ED225}" type="presParOf" srcId="{699E5E40-632F-4BBD-8ECB-469F3EBCA158}" destId="{E5C1625F-1635-4CE6-A581-47EA9956FCFC}" srcOrd="0" destOrd="0" presId="urn:microsoft.com/office/officeart/2005/8/layout/hierarchy2"/>
    <dgm:cxn modelId="{2620686E-1847-AB41-89F8-DE393A8A28AB}" type="presParOf" srcId="{E5C1625F-1635-4CE6-A581-47EA9956FCFC}" destId="{C086BFAD-F27D-478D-98DA-4B1BBE42E344}" srcOrd="0" destOrd="0" presId="urn:microsoft.com/office/officeart/2005/8/layout/hierarchy2"/>
    <dgm:cxn modelId="{EC071019-94B4-134D-806B-EAAEB3AE30A4}" type="presParOf" srcId="{E5C1625F-1635-4CE6-A581-47EA9956FCFC}" destId="{CF194F23-7E59-4D37-AA05-8739C62853EB}" srcOrd="1" destOrd="0" presId="urn:microsoft.com/office/officeart/2005/8/layout/hierarchy2"/>
    <dgm:cxn modelId="{40D31944-E8C9-4744-8D27-62B9D5CF4619}" type="presParOf" srcId="{CF194F23-7E59-4D37-AA05-8739C62853EB}" destId="{590D2226-901D-4567-A72A-46546E2D9419}" srcOrd="0" destOrd="0" presId="urn:microsoft.com/office/officeart/2005/8/layout/hierarchy2"/>
    <dgm:cxn modelId="{AC03E6F3-4226-C848-8789-8D2195356697}" type="presParOf" srcId="{590D2226-901D-4567-A72A-46546E2D9419}" destId="{018F081B-F93B-4AFC-9F37-E1C179F1B23F}" srcOrd="0" destOrd="0" presId="urn:microsoft.com/office/officeart/2005/8/layout/hierarchy2"/>
    <dgm:cxn modelId="{B615041E-DE94-994B-87A1-D0D21B1D4882}" type="presParOf" srcId="{CF194F23-7E59-4D37-AA05-8739C62853EB}" destId="{765BB662-13F5-4D14-8253-8BF3E5107B39}" srcOrd="1" destOrd="0" presId="urn:microsoft.com/office/officeart/2005/8/layout/hierarchy2"/>
    <dgm:cxn modelId="{00809E4D-7BA9-AB47-8FF7-35BA61A5D32F}" type="presParOf" srcId="{765BB662-13F5-4D14-8253-8BF3E5107B39}" destId="{47181A95-E1F5-443A-8FD9-F8661735916A}" srcOrd="0" destOrd="0" presId="urn:microsoft.com/office/officeart/2005/8/layout/hierarchy2"/>
    <dgm:cxn modelId="{03D6025C-3B2D-3E48-95AA-ECFB543A717B}" type="presParOf" srcId="{765BB662-13F5-4D14-8253-8BF3E5107B39}" destId="{39716519-65B5-4A2B-A2FA-336BA3C4AE1B}" srcOrd="1" destOrd="0" presId="urn:microsoft.com/office/officeart/2005/8/layout/hierarchy2"/>
    <dgm:cxn modelId="{6628715F-BA2D-D046-A065-4B7085A9B0A1}" type="presParOf" srcId="{39716519-65B5-4A2B-A2FA-336BA3C4AE1B}" destId="{8E442496-5B1E-4BED-BD27-1937F4790166}" srcOrd="0" destOrd="0" presId="urn:microsoft.com/office/officeart/2005/8/layout/hierarchy2"/>
    <dgm:cxn modelId="{17450315-4516-7844-840E-BA44D864C594}" type="presParOf" srcId="{8E442496-5B1E-4BED-BD27-1937F4790166}" destId="{77E8CECE-2E04-42E4-BD56-331F0EC91FDE}" srcOrd="0" destOrd="0" presId="urn:microsoft.com/office/officeart/2005/8/layout/hierarchy2"/>
    <dgm:cxn modelId="{A961F5F0-EF1B-1C43-8AA6-D9EE39E7516C}" type="presParOf" srcId="{39716519-65B5-4A2B-A2FA-336BA3C4AE1B}" destId="{386A203D-45F7-4CA7-9376-4C1D6B212DFF}" srcOrd="1" destOrd="0" presId="urn:microsoft.com/office/officeart/2005/8/layout/hierarchy2"/>
    <dgm:cxn modelId="{3495E874-8581-5240-880E-DD542D153EC1}" type="presParOf" srcId="{386A203D-45F7-4CA7-9376-4C1D6B212DFF}" destId="{5262CB25-84C1-4B95-B636-3A17623FF2F6}" srcOrd="0" destOrd="0" presId="urn:microsoft.com/office/officeart/2005/8/layout/hierarchy2"/>
    <dgm:cxn modelId="{6F088EE1-BA84-AC44-A343-329034FF12D6}" type="presParOf" srcId="{386A203D-45F7-4CA7-9376-4C1D6B212DFF}" destId="{EE70DC3A-38C1-49B6-B15B-42C052A77833}" srcOrd="1" destOrd="0" presId="urn:microsoft.com/office/officeart/2005/8/layout/hierarchy2"/>
    <dgm:cxn modelId="{B3B9E00F-22A2-BB48-BA7A-E26456842F48}" type="presParOf" srcId="{EE70DC3A-38C1-49B6-B15B-42C052A77833}" destId="{58AA9C70-4151-4F6E-B58E-608DB9A6F3E0}" srcOrd="0" destOrd="0" presId="urn:microsoft.com/office/officeart/2005/8/layout/hierarchy2"/>
    <dgm:cxn modelId="{1965CED6-2492-774E-AF5E-A16280A4E02F}" type="presParOf" srcId="{58AA9C70-4151-4F6E-B58E-608DB9A6F3E0}" destId="{21B026A8-DB67-4CDE-A091-3C3322899EE0}" srcOrd="0" destOrd="0" presId="urn:microsoft.com/office/officeart/2005/8/layout/hierarchy2"/>
    <dgm:cxn modelId="{A876FC78-09D1-6D42-82AB-A9DF0C4682E3}" type="presParOf" srcId="{EE70DC3A-38C1-49B6-B15B-42C052A77833}" destId="{0BF81DA0-721B-4E9A-B89F-1A65F10835BC}" srcOrd="1" destOrd="0" presId="urn:microsoft.com/office/officeart/2005/8/layout/hierarchy2"/>
    <dgm:cxn modelId="{0CD69824-9516-D846-8661-B15CB8BD6F01}" type="presParOf" srcId="{0BF81DA0-721B-4E9A-B89F-1A65F10835BC}" destId="{480A1978-6EB6-4B6F-BD36-E1E0BB508C00}" srcOrd="0" destOrd="0" presId="urn:microsoft.com/office/officeart/2005/8/layout/hierarchy2"/>
    <dgm:cxn modelId="{6E64110E-9EBA-2640-82E9-51BB7E24E0C9}" type="presParOf" srcId="{0BF81DA0-721B-4E9A-B89F-1A65F10835BC}" destId="{974319AA-26FC-4259-9848-94EB1040D7E1}" srcOrd="1" destOrd="0" presId="urn:microsoft.com/office/officeart/2005/8/layout/hierarchy2"/>
    <dgm:cxn modelId="{6EA9FEB8-7813-A342-B1A4-A7D56C5EEECB}" type="presParOf" srcId="{974319AA-26FC-4259-9848-94EB1040D7E1}" destId="{4D905E26-32E4-4A76-BE26-125B00068CB0}" srcOrd="0" destOrd="0" presId="urn:microsoft.com/office/officeart/2005/8/layout/hierarchy2"/>
    <dgm:cxn modelId="{24794FF6-E6AD-D14B-8977-FF3CCBEBFBA8}" type="presParOf" srcId="{4D905E26-32E4-4A76-BE26-125B00068CB0}" destId="{B35F57A2-C5AA-4A9B-AC42-A52C847B1E4A}" srcOrd="0" destOrd="0" presId="urn:microsoft.com/office/officeart/2005/8/layout/hierarchy2"/>
    <dgm:cxn modelId="{2E241340-12E7-3B4A-B67A-157CFBEB893F}" type="presParOf" srcId="{974319AA-26FC-4259-9848-94EB1040D7E1}" destId="{7E3EE173-A73B-434B-9CE3-934EA6AD1BF5}" srcOrd="1" destOrd="0" presId="urn:microsoft.com/office/officeart/2005/8/layout/hierarchy2"/>
    <dgm:cxn modelId="{28F3751B-A527-1C43-8A78-98DE51F3B172}" type="presParOf" srcId="{7E3EE173-A73B-434B-9CE3-934EA6AD1BF5}" destId="{894E265A-9D1E-45B6-AE2F-53ED8E76D894}" srcOrd="0" destOrd="0" presId="urn:microsoft.com/office/officeart/2005/8/layout/hierarchy2"/>
    <dgm:cxn modelId="{623C6336-30BF-9141-8B2F-92030E243B05}" type="presParOf" srcId="{7E3EE173-A73B-434B-9CE3-934EA6AD1BF5}" destId="{CD66C612-7C97-4635-9876-3941A5186A23}" srcOrd="1" destOrd="0" presId="urn:microsoft.com/office/officeart/2005/8/layout/hierarchy2"/>
    <dgm:cxn modelId="{953C9F4B-3A89-2F41-9E46-C0B8FE4DAEF4}" type="presParOf" srcId="{699E5E40-632F-4BBD-8ECB-469F3EBCA158}" destId="{D8E6AC4E-C3B7-4209-A58E-BEBB920732DB}" srcOrd="1" destOrd="0" presId="urn:microsoft.com/office/officeart/2005/8/layout/hierarchy2"/>
    <dgm:cxn modelId="{E2B739A9-FA5A-F346-AC64-B0FBC426E208}" type="presParOf" srcId="{D8E6AC4E-C3B7-4209-A58E-BEBB920732DB}" destId="{9E79E560-E024-4523-A290-1F2D39CE48BC}" srcOrd="0" destOrd="0" presId="urn:microsoft.com/office/officeart/2005/8/layout/hierarchy2"/>
    <dgm:cxn modelId="{828F329E-AE4A-6442-B11C-ABAD878583BE}" type="presParOf" srcId="{D8E6AC4E-C3B7-4209-A58E-BEBB920732DB}" destId="{843A17B0-FFF7-4A54-9782-3183727BFCC0}"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3A53D-F901-4DFC-A8C1-0D7637070F54}">
      <dsp:nvSpPr>
        <dsp:cNvPr id="0" name=""/>
        <dsp:cNvSpPr/>
      </dsp:nvSpPr>
      <dsp:spPr>
        <a:xfrm>
          <a:off x="8926" y="1062609"/>
          <a:ext cx="2139403" cy="1069701"/>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Article Submission</a:t>
          </a:r>
          <a:endParaRPr lang="id-ID" sz="2400" kern="1200" dirty="0"/>
        </a:p>
      </dsp:txBody>
      <dsp:txXfrm>
        <a:off x="40256" y="1093939"/>
        <a:ext cx="2076743" cy="1007041"/>
      </dsp:txXfrm>
    </dsp:sp>
    <dsp:sp modelId="{4A5632AA-F6B7-4B03-92D6-DE4E52994C0B}">
      <dsp:nvSpPr>
        <dsp:cNvPr id="0" name=""/>
        <dsp:cNvSpPr/>
      </dsp:nvSpPr>
      <dsp:spPr>
        <a:xfrm>
          <a:off x="2148329" y="1572191"/>
          <a:ext cx="855761" cy="50537"/>
        </a:xfrm>
        <a:custGeom>
          <a:avLst/>
          <a:gdLst/>
          <a:ahLst/>
          <a:cxnLst/>
          <a:rect l="0" t="0" r="0" b="0"/>
          <a:pathLst>
            <a:path>
              <a:moveTo>
                <a:pt x="0" y="25268"/>
              </a:moveTo>
              <a:lnTo>
                <a:pt x="855761" y="252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554816" y="1576065"/>
        <a:ext cx="42788" cy="42788"/>
      </dsp:txXfrm>
    </dsp:sp>
    <dsp:sp modelId="{81FE4B95-050C-46D7-84AD-51F08BB9A1FD}">
      <dsp:nvSpPr>
        <dsp:cNvPr id="0" name=""/>
        <dsp:cNvSpPr/>
      </dsp:nvSpPr>
      <dsp:spPr>
        <a:xfrm>
          <a:off x="3004090" y="1062609"/>
          <a:ext cx="2139403" cy="1069701"/>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Preliminary Review</a:t>
          </a:r>
          <a:endParaRPr lang="id-ID" sz="2400" kern="1200" dirty="0"/>
        </a:p>
      </dsp:txBody>
      <dsp:txXfrm>
        <a:off x="3035420" y="1093939"/>
        <a:ext cx="2076743" cy="1007041"/>
      </dsp:txXfrm>
    </dsp:sp>
    <dsp:sp modelId="{6DDC0160-C270-44ED-8B23-2F0C9F61921A}">
      <dsp:nvSpPr>
        <dsp:cNvPr id="0" name=""/>
        <dsp:cNvSpPr/>
      </dsp:nvSpPr>
      <dsp:spPr>
        <a:xfrm rot="19457599">
          <a:off x="5044437" y="1264652"/>
          <a:ext cx="1053873" cy="50537"/>
        </a:xfrm>
        <a:custGeom>
          <a:avLst/>
          <a:gdLst/>
          <a:ahLst/>
          <a:cxnLst/>
          <a:rect l="0" t="0" r="0" b="0"/>
          <a:pathLst>
            <a:path>
              <a:moveTo>
                <a:pt x="0" y="25268"/>
              </a:moveTo>
              <a:lnTo>
                <a:pt x="1053873" y="2526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545027" y="1263573"/>
        <a:ext cx="52693" cy="52693"/>
      </dsp:txXfrm>
    </dsp:sp>
    <dsp:sp modelId="{0FEE2222-97E2-444A-A7D8-CC0B589559E8}">
      <dsp:nvSpPr>
        <dsp:cNvPr id="0" name=""/>
        <dsp:cNvSpPr/>
      </dsp:nvSpPr>
      <dsp:spPr>
        <a:xfrm>
          <a:off x="5999255" y="447530"/>
          <a:ext cx="2139403" cy="106970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Rejected</a:t>
          </a:r>
          <a:endParaRPr lang="id-ID" sz="2400" kern="1200" dirty="0"/>
        </a:p>
      </dsp:txBody>
      <dsp:txXfrm>
        <a:off x="6030585" y="478860"/>
        <a:ext cx="2076743" cy="1007041"/>
      </dsp:txXfrm>
    </dsp:sp>
    <dsp:sp modelId="{2878B108-AB47-4E00-8242-F73404C05257}">
      <dsp:nvSpPr>
        <dsp:cNvPr id="0" name=""/>
        <dsp:cNvSpPr/>
      </dsp:nvSpPr>
      <dsp:spPr>
        <a:xfrm rot="2142401">
          <a:off x="5044437" y="1879730"/>
          <a:ext cx="1053873" cy="50537"/>
        </a:xfrm>
        <a:custGeom>
          <a:avLst/>
          <a:gdLst/>
          <a:ahLst/>
          <a:cxnLst/>
          <a:rect l="0" t="0" r="0" b="0"/>
          <a:pathLst>
            <a:path>
              <a:moveTo>
                <a:pt x="0" y="25268"/>
              </a:moveTo>
              <a:lnTo>
                <a:pt x="1053873" y="2526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545027" y="1878652"/>
        <a:ext cx="52693" cy="52693"/>
      </dsp:txXfrm>
    </dsp:sp>
    <dsp:sp modelId="{03819BD6-B14C-45B1-8AD9-04A944D14B76}">
      <dsp:nvSpPr>
        <dsp:cNvPr id="0" name=""/>
        <dsp:cNvSpPr/>
      </dsp:nvSpPr>
      <dsp:spPr>
        <a:xfrm>
          <a:off x="5999255" y="1677687"/>
          <a:ext cx="2139403" cy="106970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Review I (Editorial Team)</a:t>
          </a:r>
          <a:endParaRPr lang="id-ID" sz="2400" kern="1200" dirty="0"/>
        </a:p>
      </dsp:txBody>
      <dsp:txXfrm>
        <a:off x="6030585" y="1709017"/>
        <a:ext cx="2076743" cy="1007041"/>
      </dsp:txXfrm>
    </dsp:sp>
    <dsp:sp modelId="{E2881897-4E5C-48F4-8E23-10BE162D8206}">
      <dsp:nvSpPr>
        <dsp:cNvPr id="0" name=""/>
        <dsp:cNvSpPr/>
      </dsp:nvSpPr>
      <dsp:spPr>
        <a:xfrm rot="19457599">
          <a:off x="8039602" y="1879730"/>
          <a:ext cx="1053873" cy="50537"/>
        </a:xfrm>
        <a:custGeom>
          <a:avLst/>
          <a:gdLst/>
          <a:ahLst/>
          <a:cxnLst/>
          <a:rect l="0" t="0" r="0" b="0"/>
          <a:pathLst>
            <a:path>
              <a:moveTo>
                <a:pt x="0" y="25268"/>
              </a:moveTo>
              <a:lnTo>
                <a:pt x="1053873" y="2526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8540192" y="1878652"/>
        <a:ext cx="52693" cy="52693"/>
      </dsp:txXfrm>
    </dsp:sp>
    <dsp:sp modelId="{22A990FB-4311-4EA4-95C6-7AF9723E6586}">
      <dsp:nvSpPr>
        <dsp:cNvPr id="0" name=""/>
        <dsp:cNvSpPr/>
      </dsp:nvSpPr>
      <dsp:spPr>
        <a:xfrm>
          <a:off x="8994419" y="1062609"/>
          <a:ext cx="2139403" cy="1069701"/>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Rejected</a:t>
          </a:r>
          <a:endParaRPr lang="id-ID" sz="2400" kern="1200" dirty="0"/>
        </a:p>
      </dsp:txBody>
      <dsp:txXfrm>
        <a:off x="9025749" y="1093939"/>
        <a:ext cx="2076743" cy="1007041"/>
      </dsp:txXfrm>
    </dsp:sp>
    <dsp:sp modelId="{615F86B3-416F-4CDA-BFE6-E1916245FA07}">
      <dsp:nvSpPr>
        <dsp:cNvPr id="0" name=""/>
        <dsp:cNvSpPr/>
      </dsp:nvSpPr>
      <dsp:spPr>
        <a:xfrm rot="2142401">
          <a:off x="8039602" y="2494808"/>
          <a:ext cx="1053873" cy="50537"/>
        </a:xfrm>
        <a:custGeom>
          <a:avLst/>
          <a:gdLst/>
          <a:ahLst/>
          <a:cxnLst/>
          <a:rect l="0" t="0" r="0" b="0"/>
          <a:pathLst>
            <a:path>
              <a:moveTo>
                <a:pt x="0" y="25268"/>
              </a:moveTo>
              <a:lnTo>
                <a:pt x="1053873" y="2526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8540192" y="2493730"/>
        <a:ext cx="52693" cy="52693"/>
      </dsp:txXfrm>
    </dsp:sp>
    <dsp:sp modelId="{518B48BA-E324-4CEF-952C-1A193FAF2EC3}">
      <dsp:nvSpPr>
        <dsp:cNvPr id="0" name=""/>
        <dsp:cNvSpPr/>
      </dsp:nvSpPr>
      <dsp:spPr>
        <a:xfrm>
          <a:off x="8994419" y="2292765"/>
          <a:ext cx="2139403" cy="1069701"/>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Revised Draft</a:t>
          </a:r>
          <a:endParaRPr lang="id-ID" sz="2400" kern="1200" dirty="0"/>
        </a:p>
      </dsp:txBody>
      <dsp:txXfrm>
        <a:off x="9025749" y="2324095"/>
        <a:ext cx="2076743" cy="10070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6BFAD-F27D-478D-98DA-4B1BBE42E344}">
      <dsp:nvSpPr>
        <dsp:cNvPr id="0" name=""/>
        <dsp:cNvSpPr/>
      </dsp:nvSpPr>
      <dsp:spPr>
        <a:xfrm>
          <a:off x="9568457" y="148456"/>
          <a:ext cx="1708546" cy="85427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Review II (</a:t>
          </a:r>
          <a:r>
            <a:rPr lang="en-US" sz="1800" kern="1200" dirty="0" smtClean="0"/>
            <a:t>Double </a:t>
          </a:r>
          <a:r>
            <a:rPr lang="id-ID" sz="1800" kern="1200" dirty="0" smtClean="0"/>
            <a:t>Blind Reviewer)</a:t>
          </a:r>
          <a:endParaRPr lang="id-ID" sz="1800" kern="1200" dirty="0"/>
        </a:p>
      </dsp:txBody>
      <dsp:txXfrm>
        <a:off x="9593478" y="173477"/>
        <a:ext cx="1658504" cy="804231"/>
      </dsp:txXfrm>
    </dsp:sp>
    <dsp:sp modelId="{590D2226-901D-4567-A72A-46546E2D9419}">
      <dsp:nvSpPr>
        <dsp:cNvPr id="0" name=""/>
        <dsp:cNvSpPr/>
      </dsp:nvSpPr>
      <dsp:spPr>
        <a:xfrm rot="10800000">
          <a:off x="8885039" y="539557"/>
          <a:ext cx="683418" cy="72070"/>
        </a:xfrm>
        <a:custGeom>
          <a:avLst/>
          <a:gdLst/>
          <a:ahLst/>
          <a:cxnLst/>
          <a:rect l="0" t="0" r="0" b="0"/>
          <a:pathLst>
            <a:path>
              <a:moveTo>
                <a:pt x="0" y="36035"/>
              </a:moveTo>
              <a:lnTo>
                <a:pt x="683418" y="3603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9209662" y="558507"/>
        <a:ext cx="34170" cy="34170"/>
      </dsp:txXfrm>
    </dsp:sp>
    <dsp:sp modelId="{47181A95-E1F5-443A-8FD9-F8661735916A}">
      <dsp:nvSpPr>
        <dsp:cNvPr id="0" name=""/>
        <dsp:cNvSpPr/>
      </dsp:nvSpPr>
      <dsp:spPr>
        <a:xfrm>
          <a:off x="7176492" y="148456"/>
          <a:ext cx="1708546" cy="854273"/>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Revision </a:t>
          </a:r>
        </a:p>
        <a:p>
          <a:pPr lvl="0" algn="ctr" defTabSz="800100">
            <a:lnSpc>
              <a:spcPct val="90000"/>
            </a:lnSpc>
            <a:spcBef>
              <a:spcPct val="0"/>
            </a:spcBef>
            <a:spcAft>
              <a:spcPct val="35000"/>
            </a:spcAft>
          </a:pPr>
          <a:r>
            <a:rPr lang="id-ID" sz="1800" kern="1200" dirty="0" smtClean="0"/>
            <a:t>(Author)</a:t>
          </a:r>
          <a:endParaRPr lang="id-ID" sz="1800" kern="1200" dirty="0"/>
        </a:p>
      </dsp:txBody>
      <dsp:txXfrm>
        <a:off x="7201513" y="173477"/>
        <a:ext cx="1658504" cy="804231"/>
      </dsp:txXfrm>
    </dsp:sp>
    <dsp:sp modelId="{8E442496-5B1E-4BED-BD27-1937F4790166}">
      <dsp:nvSpPr>
        <dsp:cNvPr id="0" name=""/>
        <dsp:cNvSpPr/>
      </dsp:nvSpPr>
      <dsp:spPr>
        <a:xfrm rot="10800000">
          <a:off x="6493073" y="539557"/>
          <a:ext cx="683418" cy="72070"/>
        </a:xfrm>
        <a:custGeom>
          <a:avLst/>
          <a:gdLst/>
          <a:ahLst/>
          <a:cxnLst/>
          <a:rect l="0" t="0" r="0" b="0"/>
          <a:pathLst>
            <a:path>
              <a:moveTo>
                <a:pt x="0" y="36035"/>
              </a:moveTo>
              <a:lnTo>
                <a:pt x="683418" y="3603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6817697" y="558507"/>
        <a:ext cx="34170" cy="34170"/>
      </dsp:txXfrm>
    </dsp:sp>
    <dsp:sp modelId="{5262CB25-84C1-4B95-B636-3A17623FF2F6}">
      <dsp:nvSpPr>
        <dsp:cNvPr id="0" name=""/>
        <dsp:cNvSpPr/>
      </dsp:nvSpPr>
      <dsp:spPr>
        <a:xfrm>
          <a:off x="4784526" y="148456"/>
          <a:ext cx="1708546" cy="854273"/>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Language Editing</a:t>
          </a:r>
          <a:endParaRPr lang="id-ID" sz="1800" kern="1200" dirty="0"/>
        </a:p>
      </dsp:txBody>
      <dsp:txXfrm>
        <a:off x="4809547" y="173477"/>
        <a:ext cx="1658504" cy="804231"/>
      </dsp:txXfrm>
    </dsp:sp>
    <dsp:sp modelId="{58AA9C70-4151-4F6E-B58E-608DB9A6F3E0}">
      <dsp:nvSpPr>
        <dsp:cNvPr id="0" name=""/>
        <dsp:cNvSpPr/>
      </dsp:nvSpPr>
      <dsp:spPr>
        <a:xfrm rot="10800000">
          <a:off x="4101107" y="539557"/>
          <a:ext cx="683418" cy="72070"/>
        </a:xfrm>
        <a:custGeom>
          <a:avLst/>
          <a:gdLst/>
          <a:ahLst/>
          <a:cxnLst/>
          <a:rect l="0" t="0" r="0" b="0"/>
          <a:pathLst>
            <a:path>
              <a:moveTo>
                <a:pt x="0" y="36035"/>
              </a:moveTo>
              <a:lnTo>
                <a:pt x="683418" y="3603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4425731" y="558507"/>
        <a:ext cx="34170" cy="34170"/>
      </dsp:txXfrm>
    </dsp:sp>
    <dsp:sp modelId="{480A1978-6EB6-4B6F-BD36-E1E0BB508C00}">
      <dsp:nvSpPr>
        <dsp:cNvPr id="0" name=""/>
        <dsp:cNvSpPr/>
      </dsp:nvSpPr>
      <dsp:spPr>
        <a:xfrm>
          <a:off x="2392560" y="148456"/>
          <a:ext cx="1708546" cy="854273"/>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Final Draft</a:t>
          </a:r>
          <a:endParaRPr lang="id-ID" sz="1800" kern="1200" dirty="0"/>
        </a:p>
      </dsp:txBody>
      <dsp:txXfrm>
        <a:off x="2417581" y="173477"/>
        <a:ext cx="1658504" cy="804231"/>
      </dsp:txXfrm>
    </dsp:sp>
    <dsp:sp modelId="{4D905E26-32E4-4A76-BE26-125B00068CB0}">
      <dsp:nvSpPr>
        <dsp:cNvPr id="0" name=""/>
        <dsp:cNvSpPr/>
      </dsp:nvSpPr>
      <dsp:spPr>
        <a:xfrm rot="10800000">
          <a:off x="1709142" y="539557"/>
          <a:ext cx="683418" cy="72070"/>
        </a:xfrm>
        <a:custGeom>
          <a:avLst/>
          <a:gdLst/>
          <a:ahLst/>
          <a:cxnLst/>
          <a:rect l="0" t="0" r="0" b="0"/>
          <a:pathLst>
            <a:path>
              <a:moveTo>
                <a:pt x="0" y="36035"/>
              </a:moveTo>
              <a:lnTo>
                <a:pt x="683418" y="3603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2033766" y="558507"/>
        <a:ext cx="34170" cy="34170"/>
      </dsp:txXfrm>
    </dsp:sp>
    <dsp:sp modelId="{894E265A-9D1E-45B6-AE2F-53ED8E76D894}">
      <dsp:nvSpPr>
        <dsp:cNvPr id="0" name=""/>
        <dsp:cNvSpPr/>
      </dsp:nvSpPr>
      <dsp:spPr>
        <a:xfrm>
          <a:off x="595" y="148456"/>
          <a:ext cx="1708546" cy="854273"/>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Publishing Process</a:t>
          </a:r>
          <a:endParaRPr lang="id-ID" sz="1800" kern="1200" dirty="0"/>
        </a:p>
      </dsp:txBody>
      <dsp:txXfrm>
        <a:off x="25616" y="173477"/>
        <a:ext cx="1658504" cy="804231"/>
      </dsp:txXfrm>
    </dsp:sp>
    <dsp:sp modelId="{9E79E560-E024-4523-A290-1F2D39CE48BC}">
      <dsp:nvSpPr>
        <dsp:cNvPr id="0" name=""/>
        <dsp:cNvSpPr/>
      </dsp:nvSpPr>
      <dsp:spPr>
        <a:xfrm>
          <a:off x="7213601" y="1214632"/>
          <a:ext cx="1708546" cy="85427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Rejected</a:t>
          </a:r>
          <a:endParaRPr lang="id-ID" sz="1800" kern="1200" dirty="0"/>
        </a:p>
      </dsp:txBody>
      <dsp:txXfrm>
        <a:off x="7238622" y="1239653"/>
        <a:ext cx="1658504" cy="8042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2C470F0-8043-46F8-A456-8D238F4BE43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xmlns="" id="{02FEBFAA-3286-4A8F-9FC1-624BA2D44B3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98991B-4F9D-46B9-8BCA-FD227370727B}" type="datetimeFigureOut">
              <a:rPr lang="id-ID" smtClean="0"/>
              <a:t>08/03/20</a:t>
            </a:fld>
            <a:endParaRPr lang="id-ID"/>
          </a:p>
        </p:txBody>
      </p:sp>
      <p:sp>
        <p:nvSpPr>
          <p:cNvPr id="4" name="Footer Placeholder 3">
            <a:extLst>
              <a:ext uri="{FF2B5EF4-FFF2-40B4-BE49-F238E27FC236}">
                <a16:creationId xmlns:a16="http://schemas.microsoft.com/office/drawing/2014/main" xmlns="" id="{06FF45A2-30B9-4025-804F-ED73BC58E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xmlns="" id="{E1A01158-3BF4-417C-B720-20ED1C966E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6A9A83-A6AF-49DA-A108-7F8EC3460EA1}" type="slidenum">
              <a:rPr lang="id-ID" smtClean="0"/>
              <a:t>‹#›</a:t>
            </a:fld>
            <a:endParaRPr lang="id-ID"/>
          </a:p>
        </p:txBody>
      </p:sp>
    </p:spTree>
    <p:extLst>
      <p:ext uri="{BB962C8B-B14F-4D97-AF65-F5344CB8AC3E}">
        <p14:creationId xmlns:p14="http://schemas.microsoft.com/office/powerpoint/2010/main" val="125724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B97D75-4A0A-434D-A4B7-E7A5C11802B4}" type="datetimeFigureOut">
              <a:rPr lang="en-US" smtClean="0"/>
              <a:t>08/03/20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58B220-D97E-2043-B064-D4B419DC7D32}" type="slidenum">
              <a:rPr lang="en-US" smtClean="0"/>
              <a:t>‹#›</a:t>
            </a:fld>
            <a:endParaRPr lang="en-US"/>
          </a:p>
        </p:txBody>
      </p:sp>
    </p:spTree>
    <p:extLst>
      <p:ext uri="{BB962C8B-B14F-4D97-AF65-F5344CB8AC3E}">
        <p14:creationId xmlns:p14="http://schemas.microsoft.com/office/powerpoint/2010/main" val="34478175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F88C70B-69E1-41DC-994D-77210E56EE90}" type="slidenum">
              <a:rPr lang="id-ID" smtClean="0"/>
              <a:pPr/>
              <a:t>3</a:t>
            </a:fld>
            <a:endParaRPr lang="id-ID"/>
          </a:p>
        </p:txBody>
      </p:sp>
    </p:spTree>
    <p:extLst>
      <p:ext uri="{BB962C8B-B14F-4D97-AF65-F5344CB8AC3E}">
        <p14:creationId xmlns:p14="http://schemas.microsoft.com/office/powerpoint/2010/main" val="38310759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rotWithShape="0">
          <a:gsLst>
            <a:gs pos="0">
              <a:srgbClr val="FFF3CD"/>
            </a:gs>
            <a:gs pos="74001">
              <a:srgbClr val="A7CBDF"/>
            </a:gs>
            <a:gs pos="83000">
              <a:srgbClr val="A7CBDF"/>
            </a:gs>
            <a:gs pos="100000">
              <a:srgbClr val="C4DCEA"/>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75974CFC-EBEA-4C98-B2D0-77A29CBCD3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3300"/>
            <a:ext cx="1219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phic 4">
            <a:extLst>
              <a:ext uri="{FF2B5EF4-FFF2-40B4-BE49-F238E27FC236}">
                <a16:creationId xmlns:a16="http://schemas.microsoft.com/office/drawing/2014/main" xmlns="" id="{D1ED4AA3-5142-41A6-A8B5-909E5F6F3A36}"/>
              </a:ext>
            </a:extLst>
          </p:cNvPr>
          <p:cNvPicPr>
            <a:picLocks noChangeAspect="1"/>
          </p:cNvPicPr>
          <p:nvPr/>
        </p:nvPicPr>
        <p:blipFill rotWithShape="1">
          <a:blip r:embed="rId3"/>
          <a:srcRect t="31650" b="26179"/>
          <a:stretch/>
        </p:blipFill>
        <p:spPr>
          <a:xfrm>
            <a:off x="0" y="142875"/>
            <a:ext cx="3860800" cy="1193800"/>
          </a:xfrm>
          <a:prstGeom prst="rect">
            <a:avLst/>
          </a:prstGeom>
        </p:spPr>
      </p:pic>
      <p:pic>
        <p:nvPicPr>
          <p:cNvPr id="6" name="Picture 5">
            <a:extLst>
              <a:ext uri="{FF2B5EF4-FFF2-40B4-BE49-F238E27FC236}">
                <a16:creationId xmlns:a16="http://schemas.microsoft.com/office/drawing/2014/main" xmlns="" id="{16F763F2-16CF-4301-85AF-1970013AFE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35488"/>
            <a:ext cx="12192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1524000" y="1648947"/>
            <a:ext cx="9144000" cy="1861016"/>
          </a:xfrm>
        </p:spPr>
        <p:txBody>
          <a:bodyPr anchor="b"/>
          <a:lstStyle>
            <a:lvl1pPr algn="ctr">
              <a:defRPr sz="6000"/>
            </a:lvl1pPr>
          </a:lstStyle>
          <a:p>
            <a:r>
              <a:rPr lang="en-US" dirty="0"/>
              <a:t>YOUR TITLE</a:t>
            </a:r>
            <a:endParaRPr lang="id-ID" dirty="0"/>
          </a:p>
        </p:txBody>
      </p:sp>
      <p:sp>
        <p:nvSpPr>
          <p:cNvPr id="3" name="Subtitle 2"/>
          <p:cNvSpPr>
            <a:spLocks noGrp="1"/>
          </p:cNvSpPr>
          <p:nvPr>
            <p:ph type="subTitle" idx="1" hasCustomPrompt="1"/>
          </p:nvPr>
        </p:nvSpPr>
        <p:spPr>
          <a:xfrm>
            <a:off x="1524000" y="3602038"/>
            <a:ext cx="9144000" cy="93298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a:t>
            </a:r>
          </a:p>
          <a:p>
            <a:r>
              <a:rPr lang="en-US" dirty="0"/>
              <a:t>Affiliation</a:t>
            </a:r>
            <a:endParaRPr lang="id-ID" dirty="0"/>
          </a:p>
        </p:txBody>
      </p:sp>
      <p:pic>
        <p:nvPicPr>
          <p:cNvPr id="24" name="Picture 23">
            <a:extLst>
              <a:ext uri="{FF2B5EF4-FFF2-40B4-BE49-F238E27FC236}">
                <a16:creationId xmlns:a16="http://schemas.microsoft.com/office/drawing/2014/main" xmlns="" id="{FB8A55BB-8AE2-44F9-9268-5460FD4D182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283914" y="5866423"/>
            <a:ext cx="3153772" cy="350418"/>
          </a:xfrm>
          <a:prstGeom prst="rect">
            <a:avLst/>
          </a:prstGeom>
        </p:spPr>
      </p:pic>
      <p:pic>
        <p:nvPicPr>
          <p:cNvPr id="26" name="Picture 25">
            <a:extLst>
              <a:ext uri="{FF2B5EF4-FFF2-40B4-BE49-F238E27FC236}">
                <a16:creationId xmlns:a16="http://schemas.microsoft.com/office/drawing/2014/main" xmlns="" id="{B89BBADB-75BE-4712-BC2E-F91D5791874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959541" y="5866423"/>
            <a:ext cx="3133350" cy="341377"/>
          </a:xfrm>
          <a:prstGeom prst="rect">
            <a:avLst/>
          </a:prstGeom>
        </p:spPr>
      </p:pic>
    </p:spTree>
    <p:extLst>
      <p:ext uri="{BB962C8B-B14F-4D97-AF65-F5344CB8AC3E}">
        <p14:creationId xmlns:p14="http://schemas.microsoft.com/office/powerpoint/2010/main" val="212542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7457D49D-197A-4769-83B3-BAE46B487A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Content Placeholder 8">
            <a:extLst>
              <a:ext uri="{FF2B5EF4-FFF2-40B4-BE49-F238E27FC236}">
                <a16:creationId xmlns:a16="http://schemas.microsoft.com/office/drawing/2014/main" xmlns="" id="{4B4496DC-79CB-441E-A508-8772884367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38863"/>
            <a:ext cx="12192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681037"/>
            <a:ext cx="10515600" cy="1229650"/>
          </a:xfrm>
        </p:spPr>
        <p:txBody>
          <a:bodyPr/>
          <a:lstStyle/>
          <a:p>
            <a:r>
              <a:rPr lang="en-US"/>
              <a:t>Click to edit Master title style</a:t>
            </a:r>
            <a:endParaRPr lang="id-ID" dirty="0"/>
          </a:p>
        </p:txBody>
      </p:sp>
      <p:sp>
        <p:nvSpPr>
          <p:cNvPr id="3" name="Content Placeholder 2"/>
          <p:cNvSpPr>
            <a:spLocks noGrp="1"/>
          </p:cNvSpPr>
          <p:nvPr>
            <p:ph idx="1"/>
          </p:nvPr>
        </p:nvSpPr>
        <p:spPr>
          <a:xfrm>
            <a:off x="838200" y="2006221"/>
            <a:ext cx="10515600" cy="4170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pic>
        <p:nvPicPr>
          <p:cNvPr id="6" name="Graphic 4">
            <a:extLst>
              <a:ext uri="{FF2B5EF4-FFF2-40B4-BE49-F238E27FC236}">
                <a16:creationId xmlns:a16="http://schemas.microsoft.com/office/drawing/2014/main" xmlns="" id="{85CE5CE8-C2A1-4489-8457-BAE5B1F0091C}"/>
              </a:ext>
            </a:extLst>
          </p:cNvPr>
          <p:cNvPicPr>
            <a:picLocks noChangeAspect="1"/>
          </p:cNvPicPr>
          <p:nvPr userDrawn="1"/>
        </p:nvPicPr>
        <p:blipFill rotWithShape="1">
          <a:blip r:embed="rId4"/>
          <a:srcRect t="31650" b="26179"/>
          <a:stretch/>
        </p:blipFill>
        <p:spPr>
          <a:xfrm>
            <a:off x="10381966" y="5897122"/>
            <a:ext cx="1810034" cy="559682"/>
          </a:xfrm>
          <a:prstGeom prst="rect">
            <a:avLst/>
          </a:prstGeom>
        </p:spPr>
      </p:pic>
    </p:spTree>
    <p:extLst>
      <p:ext uri="{BB962C8B-B14F-4D97-AF65-F5344CB8AC3E}">
        <p14:creationId xmlns:p14="http://schemas.microsoft.com/office/powerpoint/2010/main" val="66704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xmlns="" id="{C09E74D7-0B20-48F7-9C73-B51B06F31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8">
            <a:extLst>
              <a:ext uri="{FF2B5EF4-FFF2-40B4-BE49-F238E27FC236}">
                <a16:creationId xmlns:a16="http://schemas.microsoft.com/office/drawing/2014/main" xmlns="" id="{0F579795-72A4-4CDF-B903-EEBC06FF6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38863"/>
            <a:ext cx="12192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646440"/>
            <a:ext cx="10515600" cy="1044248"/>
          </a:xfrm>
        </p:spPr>
        <p:txBody>
          <a:bodyPr/>
          <a:lstStyle/>
          <a:p>
            <a:r>
              <a:rPr lang="en-US"/>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pic>
        <p:nvPicPr>
          <p:cNvPr id="7" name="Graphic 4">
            <a:extLst>
              <a:ext uri="{FF2B5EF4-FFF2-40B4-BE49-F238E27FC236}">
                <a16:creationId xmlns:a16="http://schemas.microsoft.com/office/drawing/2014/main" xmlns="" id="{C7ECDEF9-DBB2-4960-A94C-5C2DCF95A7D4}"/>
              </a:ext>
            </a:extLst>
          </p:cNvPr>
          <p:cNvPicPr>
            <a:picLocks noChangeAspect="1"/>
          </p:cNvPicPr>
          <p:nvPr userDrawn="1"/>
        </p:nvPicPr>
        <p:blipFill rotWithShape="1">
          <a:blip r:embed="rId4"/>
          <a:srcRect t="31650" b="26179"/>
          <a:stretch/>
        </p:blipFill>
        <p:spPr>
          <a:xfrm>
            <a:off x="10381966" y="5897122"/>
            <a:ext cx="1810034" cy="559682"/>
          </a:xfrm>
          <a:prstGeom prst="rect">
            <a:avLst/>
          </a:prstGeom>
        </p:spPr>
      </p:pic>
    </p:spTree>
    <p:extLst>
      <p:ext uri="{BB962C8B-B14F-4D97-AF65-F5344CB8AC3E}">
        <p14:creationId xmlns:p14="http://schemas.microsoft.com/office/powerpoint/2010/main" val="386049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mplatePPTRJI">
    <p:spTree>
      <p:nvGrpSpPr>
        <p:cNvPr id="1" name=""/>
        <p:cNvGrpSpPr/>
        <p:nvPr/>
      </p:nvGrpSpPr>
      <p:grpSpPr>
        <a:xfrm>
          <a:off x="0" y="0"/>
          <a:ext cx="0" cy="0"/>
          <a:chOff x="0" y="0"/>
          <a:chExt cx="0" cy="0"/>
        </a:xfrm>
      </p:grpSpPr>
      <p:pic>
        <p:nvPicPr>
          <p:cNvPr id="2" name="Content Placeholder 8">
            <a:extLst>
              <a:ext uri="{FF2B5EF4-FFF2-40B4-BE49-F238E27FC236}">
                <a16:creationId xmlns:a16="http://schemas.microsoft.com/office/drawing/2014/main" xmlns="" id="{4DD22D8E-6AD4-4C65-8B4F-B706BCE156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38863"/>
            <a:ext cx="12192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Graphic 4">
            <a:extLst>
              <a:ext uri="{FF2B5EF4-FFF2-40B4-BE49-F238E27FC236}">
                <a16:creationId xmlns:a16="http://schemas.microsoft.com/office/drawing/2014/main" xmlns="" id="{C65D4995-E235-4346-B26B-9AD082821361}"/>
              </a:ext>
            </a:extLst>
          </p:cNvPr>
          <p:cNvPicPr>
            <a:picLocks noChangeAspect="1"/>
          </p:cNvPicPr>
          <p:nvPr/>
        </p:nvPicPr>
        <p:blipFill rotWithShape="1">
          <a:blip r:embed="rId3"/>
          <a:srcRect t="31650" b="26179"/>
          <a:stretch/>
        </p:blipFill>
        <p:spPr>
          <a:xfrm>
            <a:off x="2413000" y="1536700"/>
            <a:ext cx="7366000" cy="2276475"/>
          </a:xfrm>
          <a:prstGeom prst="rect">
            <a:avLst/>
          </a:prstGeom>
        </p:spPr>
      </p:pic>
      <p:sp>
        <p:nvSpPr>
          <p:cNvPr id="4" name="Rectangle 3">
            <a:extLst>
              <a:ext uri="{FF2B5EF4-FFF2-40B4-BE49-F238E27FC236}">
                <a16:creationId xmlns:a16="http://schemas.microsoft.com/office/drawing/2014/main" xmlns="" id="{2E50BEAA-CE52-4C90-9F54-AC5E62994391}"/>
              </a:ext>
            </a:extLst>
          </p:cNvPr>
          <p:cNvSpPr/>
          <p:nvPr/>
        </p:nvSpPr>
        <p:spPr>
          <a:xfrm>
            <a:off x="3307581" y="3734157"/>
            <a:ext cx="5576847" cy="646331"/>
          </a:xfrm>
          <a:prstGeom prst="rect">
            <a:avLst/>
          </a:prstGeom>
          <a:noFill/>
        </p:spPr>
        <p:txBody>
          <a:bodyPr wrap="none">
            <a:spAutoFit/>
          </a:bodyPr>
          <a:lstStyle/>
          <a:p>
            <a:pPr algn="ctr" eaLnBrk="1" fontAlgn="auto" hangingPunct="1">
              <a:spcBef>
                <a:spcPts val="0"/>
              </a:spcBef>
              <a:spcAft>
                <a:spcPts val="0"/>
              </a:spcAft>
              <a:defRPr/>
            </a:pPr>
            <a:r>
              <a:rPr lang="en-US" sz="3600" b="1" dirty="0">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a:t>
            </a:r>
            <a:r>
              <a:rPr lang="en-US" sz="3600" b="1" dirty="0" err="1">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Berbagi</a:t>
            </a:r>
            <a:r>
              <a:rPr lang="en-US" sz="3600" b="1" dirty="0">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 </a:t>
            </a:r>
            <a:r>
              <a:rPr lang="en-US" sz="3600" b="1" dirty="0" err="1">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Giatkan</a:t>
            </a:r>
            <a:r>
              <a:rPr lang="en-US" sz="3600" b="1" dirty="0">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 </a:t>
            </a:r>
            <a:r>
              <a:rPr lang="en-US" sz="3600" b="1" dirty="0" err="1">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Publikasi</a:t>
            </a:r>
            <a:r>
              <a:rPr lang="en-US" sz="3600" b="1" dirty="0">
                <a:ln w="13462">
                  <a:solidFill>
                    <a:schemeClr val="bg1"/>
                  </a:solidFill>
                  <a:prstDash val="solid"/>
                </a:ln>
                <a:solidFill>
                  <a:schemeClr val="tx1">
                    <a:lumMod val="95000"/>
                    <a:lumOff val="5000"/>
                  </a:schemeClr>
                </a:solidFill>
                <a:effectLst>
                  <a:outerShdw dist="38100" dir="2700000" algn="bl" rotWithShape="0">
                    <a:schemeClr val="accent5"/>
                  </a:outerShdw>
                </a:effectLst>
                <a:latin typeface="+mn-lt"/>
              </a:rPr>
              <a:t>”</a:t>
            </a:r>
          </a:p>
        </p:txBody>
      </p:sp>
      <p:pic>
        <p:nvPicPr>
          <p:cNvPr id="14" name="Picture 13">
            <a:extLst>
              <a:ext uri="{FF2B5EF4-FFF2-40B4-BE49-F238E27FC236}">
                <a16:creationId xmlns:a16="http://schemas.microsoft.com/office/drawing/2014/main" xmlns="" id="{82D45C4B-CA23-45C1-9DCD-B95AED17A5E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9967" y="4863507"/>
            <a:ext cx="3683659" cy="414411"/>
          </a:xfrm>
          <a:prstGeom prst="rect">
            <a:avLst/>
          </a:prstGeom>
        </p:spPr>
      </p:pic>
      <p:pic>
        <p:nvPicPr>
          <p:cNvPr id="16" name="Picture 15">
            <a:extLst>
              <a:ext uri="{FF2B5EF4-FFF2-40B4-BE49-F238E27FC236}">
                <a16:creationId xmlns:a16="http://schemas.microsoft.com/office/drawing/2014/main" xmlns="" id="{94F63563-FBC0-4AC5-894D-6EBCA1433CB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766678" y="4882015"/>
            <a:ext cx="4085355" cy="439285"/>
          </a:xfrm>
          <a:prstGeom prst="rect">
            <a:avLst/>
          </a:prstGeom>
        </p:spPr>
      </p:pic>
      <p:pic>
        <p:nvPicPr>
          <p:cNvPr id="18" name="Picture 17">
            <a:extLst>
              <a:ext uri="{FF2B5EF4-FFF2-40B4-BE49-F238E27FC236}">
                <a16:creationId xmlns:a16="http://schemas.microsoft.com/office/drawing/2014/main" xmlns="" id="{7106F8EF-6D4F-402F-A787-4AD7C333943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582182" y="4899959"/>
            <a:ext cx="2625939" cy="377959"/>
          </a:xfrm>
          <a:prstGeom prst="rect">
            <a:avLst/>
          </a:prstGeom>
        </p:spPr>
      </p:pic>
    </p:spTree>
    <p:extLst>
      <p:ext uri="{BB962C8B-B14F-4D97-AF65-F5344CB8AC3E}">
        <p14:creationId xmlns:p14="http://schemas.microsoft.com/office/powerpoint/2010/main" val="190276317"/>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B8A6FDE4-4A3B-4ADA-AC2D-CFCF122B987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a:t>Click to edit Master title style</a:t>
            </a:r>
            <a:endParaRPr lang="id-ID" altLang="id-ID"/>
          </a:p>
        </p:txBody>
      </p:sp>
      <p:sp>
        <p:nvSpPr>
          <p:cNvPr id="1027" name="Text Placeholder 2">
            <a:extLst>
              <a:ext uri="{FF2B5EF4-FFF2-40B4-BE49-F238E27FC236}">
                <a16:creationId xmlns:a16="http://schemas.microsoft.com/office/drawing/2014/main" xmlns="" id="{B7642D45-3144-4636-8C91-C63076874995}"/>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d-ID"/>
              <a:t>Click to edit Master text styles</a:t>
            </a:r>
          </a:p>
          <a:p>
            <a:pPr lvl="1"/>
            <a:r>
              <a:rPr lang="en-US" altLang="id-ID"/>
              <a:t>Second level</a:t>
            </a:r>
          </a:p>
          <a:p>
            <a:pPr lvl="2"/>
            <a:r>
              <a:rPr lang="en-US" altLang="id-ID"/>
              <a:t>Third level</a:t>
            </a:r>
          </a:p>
          <a:p>
            <a:pPr lvl="3"/>
            <a:r>
              <a:rPr lang="en-US" altLang="id-ID"/>
              <a:t>Fourth level</a:t>
            </a:r>
          </a:p>
          <a:p>
            <a:pPr lvl="4"/>
            <a:r>
              <a:rPr lang="en-US" altLang="id-ID"/>
              <a:t>Fifth level</a:t>
            </a:r>
            <a:endParaRPr lang="id-ID" altLang="id-ID"/>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BF7F4B26-E698-4197-A279-96C530AEEBA4}"/>
              </a:ext>
            </a:extLst>
          </p:cNvPr>
          <p:cNvSpPr>
            <a:spLocks noGrp="1" noChangeArrowheads="1"/>
          </p:cNvSpPr>
          <p:nvPr>
            <p:ph type="ctrTitle"/>
          </p:nvPr>
        </p:nvSpPr>
        <p:spPr>
          <a:xfrm>
            <a:off x="1524000" y="1649413"/>
            <a:ext cx="9144000" cy="1860550"/>
          </a:xfrm>
        </p:spPr>
        <p:txBody>
          <a:bodyPr/>
          <a:lstStyle/>
          <a:p>
            <a:r>
              <a:rPr lang="id-ID" altLang="id-ID" dirty="0" smtClean="0"/>
              <a:t>Teknik Penulisan </a:t>
            </a:r>
            <a:br>
              <a:rPr lang="id-ID" altLang="id-ID" dirty="0" smtClean="0"/>
            </a:br>
            <a:r>
              <a:rPr lang="id-ID" altLang="id-ID" dirty="0" smtClean="0"/>
              <a:t>Artikel Ilmiah</a:t>
            </a:r>
            <a:endParaRPr lang="id-ID" altLang="id-ID" dirty="0"/>
          </a:p>
        </p:txBody>
      </p:sp>
      <p:sp>
        <p:nvSpPr>
          <p:cNvPr id="6147" name="Subtitle 2">
            <a:extLst>
              <a:ext uri="{FF2B5EF4-FFF2-40B4-BE49-F238E27FC236}">
                <a16:creationId xmlns:a16="http://schemas.microsoft.com/office/drawing/2014/main" xmlns="" id="{6ACDA88B-45F4-4C58-8B97-136DF587F104}"/>
              </a:ext>
            </a:extLst>
          </p:cNvPr>
          <p:cNvSpPr>
            <a:spLocks noGrp="1" noChangeArrowheads="1"/>
          </p:cNvSpPr>
          <p:nvPr>
            <p:ph type="subTitle" idx="1"/>
          </p:nvPr>
        </p:nvSpPr>
        <p:spPr>
          <a:xfrm>
            <a:off x="1524000" y="3765606"/>
            <a:ext cx="9144000" cy="769882"/>
          </a:xfrm>
        </p:spPr>
        <p:txBody>
          <a:bodyPr/>
          <a:lstStyle/>
          <a:p>
            <a:r>
              <a:rPr lang="id-ID" altLang="id-ID" sz="2800" dirty="0" smtClean="0"/>
              <a:t>Dr. Mohammad Nur Rianto Al Arif</a:t>
            </a:r>
            <a:endParaRPr lang="id-ID" altLang="id-ID"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1577"/>
            <a:ext cx="10972800" cy="745334"/>
          </a:xfrm>
        </p:spPr>
        <p:txBody>
          <a:bodyPr>
            <a:normAutofit/>
          </a:bodyPr>
          <a:lstStyle/>
          <a:p>
            <a:r>
              <a:rPr lang="en-US" dirty="0" smtClean="0"/>
              <a:t>Abstract</a:t>
            </a:r>
            <a:endParaRPr lang="id-ID" dirty="0"/>
          </a:p>
        </p:txBody>
      </p:sp>
      <p:sp>
        <p:nvSpPr>
          <p:cNvPr id="3" name="Content Placeholder 2"/>
          <p:cNvSpPr>
            <a:spLocks noGrp="1"/>
          </p:cNvSpPr>
          <p:nvPr>
            <p:ph idx="1"/>
          </p:nvPr>
        </p:nvSpPr>
        <p:spPr>
          <a:xfrm>
            <a:off x="422127" y="1480788"/>
            <a:ext cx="11293579" cy="4170742"/>
          </a:xfrm>
        </p:spPr>
        <p:txBody>
          <a:bodyPr>
            <a:normAutofit/>
          </a:bodyPr>
          <a:lstStyle/>
          <a:p>
            <a:pPr marL="457200" indent="-457200" algn="just">
              <a:buFont typeface="+mj-lt"/>
              <a:buAutoNum type="arabicPeriod"/>
            </a:pPr>
            <a:r>
              <a:rPr lang="en-US" dirty="0" smtClean="0">
                <a:solidFill>
                  <a:srgbClr val="000000"/>
                </a:solidFill>
              </a:rPr>
              <a:t>Briefly summarize (often 150 – 200 words) –the problems, the purpose, the method, the result, and the conclusion.</a:t>
            </a:r>
          </a:p>
          <a:p>
            <a:pPr marL="457200" indent="-457200" algn="just">
              <a:buFont typeface="+mj-lt"/>
              <a:buAutoNum type="arabicPeriod"/>
            </a:pPr>
            <a:r>
              <a:rPr lang="en-US" dirty="0" smtClean="0">
                <a:solidFill>
                  <a:srgbClr val="000000"/>
                </a:solidFill>
              </a:rPr>
              <a:t>From abstract, the </a:t>
            </a:r>
            <a:r>
              <a:rPr lang="en-US" dirty="0">
                <a:solidFill>
                  <a:srgbClr val="000000"/>
                </a:solidFill>
              </a:rPr>
              <a:t>reader can decide whether or not to read the whole article </a:t>
            </a:r>
            <a:endParaRPr lang="en-US" dirty="0" smtClean="0">
              <a:solidFill>
                <a:srgbClr val="000000"/>
              </a:solidFill>
            </a:endParaRPr>
          </a:p>
          <a:p>
            <a:pPr marL="457200" indent="-457200" algn="just">
              <a:buFont typeface="+mj-lt"/>
              <a:buAutoNum type="arabicPeriod"/>
            </a:pPr>
            <a:r>
              <a:rPr lang="en-US" dirty="0" smtClean="0">
                <a:solidFill>
                  <a:srgbClr val="000000"/>
                </a:solidFill>
              </a:rPr>
              <a:t>Abstract contains: (</a:t>
            </a:r>
            <a:r>
              <a:rPr lang="en-US" dirty="0" err="1" smtClean="0">
                <a:solidFill>
                  <a:srgbClr val="000000"/>
                </a:solidFill>
              </a:rPr>
              <a:t>i</a:t>
            </a:r>
            <a:r>
              <a:rPr lang="en-US" dirty="0" smtClean="0">
                <a:solidFill>
                  <a:srgbClr val="000000"/>
                </a:solidFill>
              </a:rPr>
              <a:t>) Background of the study; (ii) Purpose of the study; (iii) General method; (iv) General result; (v) Practical implications</a:t>
            </a:r>
            <a:endParaRPr lang="en-US" dirty="0" smtClean="0">
              <a:solidFill>
                <a:srgbClr val="000000"/>
              </a:solidFill>
            </a:endParaRPr>
          </a:p>
          <a:p>
            <a:pPr marL="457200" indent="-457200" algn="just">
              <a:buFont typeface="+mj-lt"/>
              <a:buAutoNum type="arabicPeriod"/>
            </a:pPr>
            <a:r>
              <a:rPr lang="en-US" dirty="0">
                <a:solidFill>
                  <a:srgbClr val="000000"/>
                </a:solidFill>
              </a:rPr>
              <a:t>Many authors write the abstract last so that it accurately reflects the content of the </a:t>
            </a:r>
            <a:r>
              <a:rPr lang="en-US" dirty="0" smtClean="0">
                <a:solidFill>
                  <a:srgbClr val="000000"/>
                </a:solidFill>
              </a:rPr>
              <a:t>paper</a:t>
            </a:r>
          </a:p>
          <a:p>
            <a:pPr marL="457200" indent="-457200" algn="just">
              <a:buFont typeface="+mj-lt"/>
              <a:buAutoNum type="arabicPeriod"/>
            </a:pPr>
            <a:r>
              <a:rPr lang="en-US" dirty="0" smtClean="0">
                <a:solidFill>
                  <a:srgbClr val="000000"/>
                </a:solidFill>
              </a:rPr>
              <a:t>Read the keywords that contains the key concept of the manuscript.</a:t>
            </a:r>
          </a:p>
          <a:p>
            <a:pPr algn="just"/>
            <a:endParaRPr lang="id-ID" dirty="0">
              <a:solidFill>
                <a:srgbClr val="000000"/>
              </a:solidFill>
            </a:endParaRPr>
          </a:p>
        </p:txBody>
      </p:sp>
    </p:spTree>
    <p:extLst>
      <p:ext uri="{BB962C8B-B14F-4D97-AF65-F5344CB8AC3E}">
        <p14:creationId xmlns:p14="http://schemas.microsoft.com/office/powerpoint/2010/main" val="34617693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6202"/>
            <a:ext cx="10972800" cy="576708"/>
          </a:xfrm>
        </p:spPr>
        <p:txBody>
          <a:bodyPr>
            <a:normAutofit fontScale="90000"/>
          </a:bodyPr>
          <a:lstStyle/>
          <a:p>
            <a:r>
              <a:rPr lang="en-US" dirty="0" smtClean="0"/>
              <a:t>Example</a:t>
            </a:r>
            <a:endParaRPr lang="en-US" dirty="0"/>
          </a:p>
        </p:txBody>
      </p:sp>
      <p:sp>
        <p:nvSpPr>
          <p:cNvPr id="3" name="Content Placeholder 2"/>
          <p:cNvSpPr>
            <a:spLocks noGrp="1"/>
          </p:cNvSpPr>
          <p:nvPr>
            <p:ph idx="1"/>
          </p:nvPr>
        </p:nvSpPr>
        <p:spPr>
          <a:xfrm>
            <a:off x="971198" y="1108365"/>
            <a:ext cx="10149550" cy="5017800"/>
          </a:xfrm>
        </p:spPr>
        <p:txBody>
          <a:bodyPr>
            <a:normAutofit fontScale="92500" lnSpcReduction="20000"/>
          </a:bodyPr>
          <a:lstStyle/>
          <a:p>
            <a:pPr algn="just"/>
            <a:r>
              <a:rPr lang="en-GB" dirty="0">
                <a:solidFill>
                  <a:srgbClr val="000000"/>
                </a:solidFill>
              </a:rPr>
              <a:t>This paper explores the dominance of world Islamic stock markets of Japan, the UK, and the US over the Islamic stock market of Indonesia. Daily Islamic stock indices of the UK, the US, Japan and Indonesia over the period 2000 to 2016 are utilized in the study. Both bivariate and multivariate Granger causalities based on Vector Error Correction Model (VECM) framework are adopted to empirically identify the co-movements among these Islamic stock markets. The study found that the Islamic stock markets of Indonesia, the UK, Japan, and the US are moving towards a greater level of integration. The Japanese Islamic stock market dominantly co-moved the Indonesian Islamic stocks, as compared to the UK and the US Islamic stock markets both in the bivariate and multivariate frameworks. This further implies that any developments in the Japanese financial market have to be given more consideration by the Indonesian authority in designing policy to stabilize and promote its Islamic stock market.</a:t>
            </a:r>
            <a:r>
              <a:rPr lang="en-ID" dirty="0">
                <a:solidFill>
                  <a:srgbClr val="000000"/>
                </a:solidFill>
              </a:rPr>
              <a:t> </a:t>
            </a:r>
            <a:endParaRPr lang="en-ID" dirty="0" smtClean="0">
              <a:solidFill>
                <a:srgbClr val="000000"/>
              </a:solidFill>
            </a:endParaRPr>
          </a:p>
          <a:p>
            <a:pPr algn="just"/>
            <a:r>
              <a:rPr lang="en-US" b="1" i="1" dirty="0" smtClean="0">
                <a:solidFill>
                  <a:srgbClr val="000000"/>
                </a:solidFill>
              </a:rPr>
              <a:t>Keywords</a:t>
            </a:r>
            <a:r>
              <a:rPr lang="id-ID" i="1" dirty="0" smtClean="0">
                <a:solidFill>
                  <a:srgbClr val="000000"/>
                </a:solidFill>
              </a:rPr>
              <a:t>: </a:t>
            </a:r>
            <a:r>
              <a:rPr lang="en-GB" dirty="0">
                <a:solidFill>
                  <a:srgbClr val="000000"/>
                </a:solidFill>
              </a:rPr>
              <a:t>Islamic stock market, co-movements, integration, diversification benefits, multivariate causality.</a:t>
            </a:r>
            <a:r>
              <a:rPr lang="en-ID" dirty="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34375455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280"/>
            <a:ext cx="10972800" cy="647538"/>
          </a:xfrm>
        </p:spPr>
        <p:txBody>
          <a:bodyPr>
            <a:normAutofit fontScale="90000"/>
          </a:bodyPr>
          <a:lstStyle/>
          <a:p>
            <a:r>
              <a:rPr lang="en-US" dirty="0" smtClean="0"/>
              <a:t>Introduction</a:t>
            </a:r>
            <a:endParaRPr lang="id-ID" dirty="0"/>
          </a:p>
        </p:txBody>
      </p:sp>
      <p:sp>
        <p:nvSpPr>
          <p:cNvPr id="3" name="Content Placeholder 2"/>
          <p:cNvSpPr>
            <a:spLocks noGrp="1"/>
          </p:cNvSpPr>
          <p:nvPr>
            <p:ph idx="1"/>
          </p:nvPr>
        </p:nvSpPr>
        <p:spPr>
          <a:xfrm>
            <a:off x="746301" y="1415510"/>
            <a:ext cx="10443841" cy="4154307"/>
          </a:xfrm>
        </p:spPr>
        <p:txBody>
          <a:bodyPr>
            <a:normAutofit/>
          </a:bodyPr>
          <a:lstStyle/>
          <a:p>
            <a:pPr algn="just"/>
            <a:r>
              <a:rPr lang="en-US" sz="2600" dirty="0">
                <a:solidFill>
                  <a:srgbClr val="000000"/>
                </a:solidFill>
              </a:rPr>
              <a:t>Clearly state the:</a:t>
            </a:r>
          </a:p>
          <a:p>
            <a:pPr lvl="1" algn="just"/>
            <a:r>
              <a:rPr lang="en-US" sz="2600" dirty="0">
                <a:solidFill>
                  <a:srgbClr val="000000"/>
                </a:solidFill>
              </a:rPr>
              <a:t>Problem being investigated </a:t>
            </a:r>
          </a:p>
          <a:p>
            <a:pPr lvl="1" algn="just"/>
            <a:r>
              <a:rPr lang="en-US" sz="2600" dirty="0">
                <a:solidFill>
                  <a:srgbClr val="000000"/>
                </a:solidFill>
              </a:rPr>
              <a:t>Background that explains the problem </a:t>
            </a:r>
          </a:p>
          <a:p>
            <a:pPr lvl="1" algn="just"/>
            <a:r>
              <a:rPr lang="en-US" sz="2600" dirty="0">
                <a:solidFill>
                  <a:srgbClr val="000000"/>
                </a:solidFill>
              </a:rPr>
              <a:t>Reasons for </a:t>
            </a:r>
            <a:r>
              <a:rPr lang="en-US" sz="2600" dirty="0">
                <a:solidFill>
                  <a:srgbClr val="000000"/>
                </a:solidFill>
                <a:ea typeface="ＭＳ Ｐゴシック" charset="0"/>
                <a:cs typeface="Times New Roman" charset="0"/>
              </a:rPr>
              <a:t>conducting the research</a:t>
            </a:r>
          </a:p>
          <a:p>
            <a:pPr algn="just"/>
            <a:r>
              <a:rPr lang="en-US" sz="2600" dirty="0">
                <a:solidFill>
                  <a:srgbClr val="000000"/>
                </a:solidFill>
              </a:rPr>
              <a:t>Summarize relevant research to provide context </a:t>
            </a:r>
          </a:p>
          <a:p>
            <a:pPr algn="just"/>
            <a:r>
              <a:rPr lang="en-US" sz="2600" dirty="0">
                <a:solidFill>
                  <a:srgbClr val="000000"/>
                </a:solidFill>
              </a:rPr>
              <a:t>State how your work differs from published </a:t>
            </a:r>
            <a:r>
              <a:rPr lang="en-US" sz="2600" dirty="0" smtClean="0">
                <a:solidFill>
                  <a:srgbClr val="000000"/>
                </a:solidFill>
              </a:rPr>
              <a:t>work </a:t>
            </a:r>
            <a:r>
              <a:rPr lang="en-US" sz="2600" dirty="0" smtClean="0">
                <a:solidFill>
                  <a:srgbClr val="000000"/>
                </a:solidFill>
                <a:sym typeface="Wingdings"/>
              </a:rPr>
              <a:t> Novelty &amp; contributions of the research</a:t>
            </a:r>
            <a:endParaRPr lang="en-US" sz="2600" dirty="0">
              <a:solidFill>
                <a:srgbClr val="000000"/>
              </a:solidFill>
            </a:endParaRPr>
          </a:p>
          <a:p>
            <a:pPr algn="just"/>
            <a:r>
              <a:rPr lang="en-US" sz="2600" dirty="0">
                <a:solidFill>
                  <a:srgbClr val="000000"/>
                </a:solidFill>
              </a:rPr>
              <a:t>Identify the questions you are answering </a:t>
            </a:r>
          </a:p>
          <a:p>
            <a:pPr algn="just"/>
            <a:r>
              <a:rPr lang="en-US" sz="2600" dirty="0">
                <a:solidFill>
                  <a:srgbClr val="000000"/>
                </a:solidFill>
              </a:rPr>
              <a:t>Explain what other findings, if any, you are challenging or extending </a:t>
            </a:r>
          </a:p>
        </p:txBody>
      </p:sp>
    </p:spTree>
    <p:extLst>
      <p:ext uri="{BB962C8B-B14F-4D97-AF65-F5344CB8AC3E}">
        <p14:creationId xmlns:p14="http://schemas.microsoft.com/office/powerpoint/2010/main" val="19183030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9562"/>
            <a:ext cx="10972800" cy="661895"/>
          </a:xfrm>
        </p:spPr>
        <p:txBody>
          <a:bodyPr>
            <a:normAutofit fontScale="90000"/>
          </a:bodyPr>
          <a:lstStyle/>
          <a:p>
            <a:r>
              <a:rPr lang="en-US" dirty="0" smtClean="0"/>
              <a:t>Method</a:t>
            </a:r>
            <a:endParaRPr lang="id-ID" dirty="0"/>
          </a:p>
        </p:txBody>
      </p:sp>
      <p:sp>
        <p:nvSpPr>
          <p:cNvPr id="3" name="Content Placeholder 2"/>
          <p:cNvSpPr>
            <a:spLocks noGrp="1"/>
          </p:cNvSpPr>
          <p:nvPr>
            <p:ph idx="1"/>
          </p:nvPr>
        </p:nvSpPr>
        <p:spPr>
          <a:xfrm>
            <a:off x="658709" y="1372823"/>
            <a:ext cx="10421941" cy="4196994"/>
          </a:xfrm>
        </p:spPr>
        <p:txBody>
          <a:bodyPr>
            <a:normAutofit fontScale="92500" lnSpcReduction="20000"/>
          </a:bodyPr>
          <a:lstStyle/>
          <a:p>
            <a:pPr algn="just"/>
            <a:r>
              <a:rPr lang="en-US" dirty="0">
                <a:solidFill>
                  <a:srgbClr val="000000"/>
                </a:solidFill>
              </a:rPr>
              <a:t>Provide the reader enough details so they can understand and replicate your research </a:t>
            </a:r>
          </a:p>
          <a:p>
            <a:pPr algn="just">
              <a:lnSpc>
                <a:spcPct val="90000"/>
              </a:lnSpc>
            </a:pPr>
            <a:r>
              <a:rPr lang="en-US" dirty="0">
                <a:solidFill>
                  <a:srgbClr val="000000"/>
                </a:solidFill>
              </a:rPr>
              <a:t>Explain how you studied the problem, identify the procedures you followed, and order these chronologically where possible </a:t>
            </a:r>
          </a:p>
          <a:p>
            <a:pPr algn="just">
              <a:lnSpc>
                <a:spcPct val="90000"/>
              </a:lnSpc>
            </a:pPr>
            <a:r>
              <a:rPr lang="en-US" dirty="0">
                <a:solidFill>
                  <a:srgbClr val="000000"/>
                </a:solidFill>
              </a:rPr>
              <a:t>Explain new methodology in detail; otherwise name the method and cite the previously published work </a:t>
            </a:r>
          </a:p>
          <a:p>
            <a:pPr algn="just">
              <a:lnSpc>
                <a:spcPct val="90000"/>
              </a:lnSpc>
            </a:pPr>
            <a:r>
              <a:rPr lang="en-US" dirty="0">
                <a:solidFill>
                  <a:srgbClr val="000000"/>
                </a:solidFill>
              </a:rPr>
              <a:t>Include the frequency of observations, what types of data were recorded, etc. </a:t>
            </a:r>
          </a:p>
          <a:p>
            <a:pPr algn="just">
              <a:lnSpc>
                <a:spcPct val="90000"/>
              </a:lnSpc>
            </a:pPr>
            <a:r>
              <a:rPr lang="en-US" dirty="0">
                <a:solidFill>
                  <a:srgbClr val="000000"/>
                </a:solidFill>
              </a:rPr>
              <a:t>Be precise in describing measurements and include errors of measurement</a:t>
            </a:r>
            <a:r>
              <a:rPr lang="en-US" sz="2000" dirty="0">
                <a:solidFill>
                  <a:srgbClr val="000000"/>
                </a:solidFill>
              </a:rPr>
              <a:t> </a:t>
            </a:r>
            <a:r>
              <a:rPr lang="en-US" dirty="0">
                <a:solidFill>
                  <a:srgbClr val="000000"/>
                </a:solidFill>
              </a:rPr>
              <a:t>or research design limits</a:t>
            </a:r>
            <a:r>
              <a:rPr lang="en-US" sz="2000" dirty="0">
                <a:solidFill>
                  <a:srgbClr val="000000"/>
                </a:solidFill>
              </a:rPr>
              <a:t> </a:t>
            </a:r>
            <a:endParaRPr lang="en-GB" sz="2000" dirty="0">
              <a:solidFill>
                <a:srgbClr val="000000"/>
              </a:solidFill>
              <a:latin typeface="Verdana" charset="0"/>
              <a:cs typeface="Times New Roman" charset="0"/>
            </a:endParaRPr>
          </a:p>
          <a:p>
            <a:pPr algn="just"/>
            <a:r>
              <a:rPr lang="en-US" dirty="0" smtClean="0">
                <a:solidFill>
                  <a:srgbClr val="000000"/>
                </a:solidFill>
              </a:rPr>
              <a:t>Maximum </a:t>
            </a:r>
            <a:r>
              <a:rPr lang="en-US" dirty="0" smtClean="0">
                <a:solidFill>
                  <a:srgbClr val="000000"/>
                </a:solidFill>
              </a:rPr>
              <a:t>2 </a:t>
            </a:r>
            <a:r>
              <a:rPr lang="en-US" dirty="0" smtClean="0">
                <a:solidFill>
                  <a:srgbClr val="000000"/>
                </a:solidFill>
              </a:rPr>
              <a:t>pages</a:t>
            </a:r>
          </a:p>
          <a:p>
            <a:pPr algn="just"/>
            <a:endParaRPr lang="id-ID" dirty="0">
              <a:solidFill>
                <a:srgbClr val="000000"/>
              </a:solidFill>
            </a:endParaRPr>
          </a:p>
        </p:txBody>
      </p:sp>
    </p:spTree>
    <p:extLst>
      <p:ext uri="{BB962C8B-B14F-4D97-AF65-F5344CB8AC3E}">
        <p14:creationId xmlns:p14="http://schemas.microsoft.com/office/powerpoint/2010/main" val="12983458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6952"/>
            <a:ext cx="10972800" cy="590684"/>
          </a:xfrm>
        </p:spPr>
        <p:txBody>
          <a:bodyPr>
            <a:normAutofit fontScale="90000"/>
          </a:bodyPr>
          <a:lstStyle/>
          <a:p>
            <a:r>
              <a:rPr lang="en-US" dirty="0" smtClean="0"/>
              <a:t>Results and Discussion</a:t>
            </a:r>
            <a:endParaRPr lang="id-ID" dirty="0"/>
          </a:p>
        </p:txBody>
      </p:sp>
      <p:sp>
        <p:nvSpPr>
          <p:cNvPr id="3" name="Content Placeholder 2"/>
          <p:cNvSpPr>
            <a:spLocks noGrp="1"/>
          </p:cNvSpPr>
          <p:nvPr>
            <p:ph idx="1"/>
          </p:nvPr>
        </p:nvSpPr>
        <p:spPr>
          <a:xfrm>
            <a:off x="636810" y="1515403"/>
            <a:ext cx="10903709" cy="4207666"/>
          </a:xfrm>
        </p:spPr>
        <p:txBody>
          <a:bodyPr>
            <a:normAutofit/>
          </a:bodyPr>
          <a:lstStyle/>
          <a:p>
            <a:pPr algn="just">
              <a:lnSpc>
                <a:spcPct val="90000"/>
              </a:lnSpc>
            </a:pPr>
            <a:r>
              <a:rPr lang="en-US" sz="2800" dirty="0">
                <a:solidFill>
                  <a:schemeClr val="tx1"/>
                </a:solidFill>
              </a:rPr>
              <a:t>Objectively present your findings, and explain what was found </a:t>
            </a:r>
          </a:p>
          <a:p>
            <a:pPr algn="just">
              <a:lnSpc>
                <a:spcPct val="90000"/>
              </a:lnSpc>
            </a:pPr>
            <a:r>
              <a:rPr lang="en-US" sz="2800" dirty="0">
                <a:solidFill>
                  <a:schemeClr val="tx1"/>
                </a:solidFill>
              </a:rPr>
              <a:t>Show that your new results are contributing to the body of scientific knowledge</a:t>
            </a:r>
          </a:p>
          <a:p>
            <a:pPr algn="just">
              <a:lnSpc>
                <a:spcPct val="90000"/>
              </a:lnSpc>
            </a:pPr>
            <a:r>
              <a:rPr lang="en-US" sz="2800" dirty="0">
                <a:solidFill>
                  <a:schemeClr val="tx1"/>
                </a:solidFill>
              </a:rPr>
              <a:t>Follow a logical sequence based on the tables and figures presenting the findings to answer the question or hypothesis</a:t>
            </a:r>
          </a:p>
          <a:p>
            <a:pPr algn="just">
              <a:lnSpc>
                <a:spcPct val="90000"/>
              </a:lnSpc>
            </a:pPr>
            <a:r>
              <a:rPr lang="en-US" sz="2800" dirty="0">
                <a:solidFill>
                  <a:schemeClr val="tx1"/>
                </a:solidFill>
              </a:rPr>
              <a:t>Figures should have a brief description (a legend), providing the reader sufficient information to know how the data were </a:t>
            </a:r>
            <a:r>
              <a:rPr lang="en-US" sz="2800" dirty="0" smtClean="0">
                <a:solidFill>
                  <a:schemeClr val="tx1"/>
                </a:solidFill>
              </a:rPr>
              <a:t>produced</a:t>
            </a:r>
          </a:p>
          <a:p>
            <a:pPr algn="just">
              <a:lnSpc>
                <a:spcPct val="90000"/>
              </a:lnSpc>
            </a:pPr>
            <a:r>
              <a:rPr lang="en-US" dirty="0" smtClean="0"/>
              <a:t>Every table and figure must explain in the text. Never use Table above or Table below, always use number. (example: Table 1 or Figure 1)</a:t>
            </a:r>
            <a:endParaRPr lang="en-GB" sz="2800" dirty="0">
              <a:solidFill>
                <a:schemeClr val="tx1"/>
              </a:solidFill>
            </a:endParaRPr>
          </a:p>
          <a:p>
            <a:pPr algn="just">
              <a:lnSpc>
                <a:spcPct val="90000"/>
              </a:lnSpc>
              <a:buFontTx/>
              <a:buNone/>
            </a:pPr>
            <a:endParaRPr lang="en-US" sz="2800" dirty="0">
              <a:solidFill>
                <a:schemeClr val="tx1"/>
              </a:solidFill>
            </a:endParaRPr>
          </a:p>
        </p:txBody>
      </p:sp>
    </p:spTree>
    <p:extLst>
      <p:ext uri="{BB962C8B-B14F-4D97-AF65-F5344CB8AC3E}">
        <p14:creationId xmlns:p14="http://schemas.microsoft.com/office/powerpoint/2010/main" val="4026829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5608"/>
            <a:ext cx="10972800" cy="704392"/>
          </a:xfrm>
        </p:spPr>
        <p:txBody>
          <a:bodyPr>
            <a:normAutofit/>
          </a:bodyPr>
          <a:lstStyle/>
          <a:p>
            <a:r>
              <a:rPr lang="en-US" dirty="0" smtClean="0"/>
              <a:t>Conclusion</a:t>
            </a:r>
            <a:endParaRPr lang="id-ID" dirty="0"/>
          </a:p>
        </p:txBody>
      </p:sp>
      <p:sp>
        <p:nvSpPr>
          <p:cNvPr id="3" name="Content Placeholder 2"/>
          <p:cNvSpPr>
            <a:spLocks noGrp="1"/>
          </p:cNvSpPr>
          <p:nvPr>
            <p:ph idx="1"/>
          </p:nvPr>
        </p:nvSpPr>
        <p:spPr>
          <a:xfrm>
            <a:off x="724404" y="1523329"/>
            <a:ext cx="10838014" cy="4090275"/>
          </a:xfrm>
        </p:spPr>
        <p:txBody>
          <a:bodyPr>
            <a:normAutofit/>
          </a:bodyPr>
          <a:lstStyle/>
          <a:p>
            <a:pPr algn="just"/>
            <a:r>
              <a:rPr lang="en-US" dirty="0">
                <a:solidFill>
                  <a:srgbClr val="000000"/>
                </a:solidFill>
                <a:cs typeface="Times New Roman" charset="0"/>
              </a:rPr>
              <a:t>Describe what your results mean in context of what was already known about the subject </a:t>
            </a:r>
          </a:p>
          <a:p>
            <a:pPr algn="just"/>
            <a:r>
              <a:rPr lang="en-US" dirty="0">
                <a:solidFill>
                  <a:srgbClr val="000000"/>
                </a:solidFill>
                <a:cs typeface="Times New Roman" charset="0"/>
              </a:rPr>
              <a:t>Indicate how the results relate to expectations and to the literature previously cited</a:t>
            </a:r>
          </a:p>
          <a:p>
            <a:pPr algn="just"/>
            <a:r>
              <a:rPr lang="en-US" dirty="0">
                <a:solidFill>
                  <a:srgbClr val="000000"/>
                </a:solidFill>
              </a:rPr>
              <a:t>Explain how the research has moved the body of scientific knowledge forward </a:t>
            </a:r>
          </a:p>
          <a:p>
            <a:pPr algn="just"/>
            <a:r>
              <a:rPr lang="en-US" dirty="0">
                <a:solidFill>
                  <a:srgbClr val="000000"/>
                </a:solidFill>
              </a:rPr>
              <a:t>Do not extend your conclusions beyond what is directly supported by your results - avoid undue speculation</a:t>
            </a:r>
            <a:r>
              <a:rPr lang="en-GB" dirty="0">
                <a:solidFill>
                  <a:srgbClr val="000000"/>
                </a:solidFill>
              </a:rPr>
              <a:t> </a:t>
            </a:r>
          </a:p>
          <a:p>
            <a:pPr algn="just"/>
            <a:r>
              <a:rPr lang="en-US" dirty="0">
                <a:solidFill>
                  <a:srgbClr val="000000"/>
                </a:solidFill>
              </a:rPr>
              <a:t>Outline the next steps for further study </a:t>
            </a:r>
            <a:endParaRPr lang="en-US" dirty="0">
              <a:solidFill>
                <a:srgbClr val="000000"/>
              </a:solidFill>
              <a:latin typeface="Verdana" charset="0"/>
              <a:cs typeface="Times New Roman" charset="0"/>
            </a:endParaRPr>
          </a:p>
          <a:p>
            <a:pPr algn="just">
              <a:lnSpc>
                <a:spcPct val="90000"/>
              </a:lnSpc>
              <a:buFontTx/>
              <a:buNone/>
            </a:pPr>
            <a:endParaRPr lang="en-US" dirty="0">
              <a:solidFill>
                <a:srgbClr val="000000"/>
              </a:solidFill>
            </a:endParaRPr>
          </a:p>
        </p:txBody>
      </p:sp>
    </p:spTree>
    <p:extLst>
      <p:ext uri="{BB962C8B-B14F-4D97-AF65-F5344CB8AC3E}">
        <p14:creationId xmlns:p14="http://schemas.microsoft.com/office/powerpoint/2010/main" val="7804114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4936"/>
            <a:ext cx="10972800" cy="599611"/>
          </a:xfrm>
        </p:spPr>
        <p:txBody>
          <a:bodyPr>
            <a:normAutofit fontScale="90000"/>
          </a:bodyPr>
          <a:lstStyle/>
          <a:p>
            <a:r>
              <a:rPr lang="en-US" dirty="0" smtClean="0"/>
              <a:t>Citations and References</a:t>
            </a:r>
            <a:endParaRPr lang="en-US" dirty="0"/>
          </a:p>
        </p:txBody>
      </p:sp>
      <p:sp>
        <p:nvSpPr>
          <p:cNvPr id="3" name="Content Placeholder 2"/>
          <p:cNvSpPr>
            <a:spLocks noGrp="1"/>
          </p:cNvSpPr>
          <p:nvPr>
            <p:ph idx="1"/>
          </p:nvPr>
        </p:nvSpPr>
        <p:spPr>
          <a:xfrm>
            <a:off x="746303" y="1503633"/>
            <a:ext cx="10816115" cy="4175650"/>
          </a:xfrm>
        </p:spPr>
        <p:txBody>
          <a:bodyPr>
            <a:normAutofit/>
          </a:bodyPr>
          <a:lstStyle/>
          <a:p>
            <a:pPr marL="457200" indent="-457200" algn="just">
              <a:buFont typeface="+mj-lt"/>
              <a:buAutoNum type="arabicPeriod"/>
            </a:pPr>
            <a:r>
              <a:rPr lang="en-US" dirty="0" smtClean="0">
                <a:solidFill>
                  <a:srgbClr val="000000"/>
                </a:solidFill>
              </a:rPr>
              <a:t>Only write the references that you use. </a:t>
            </a:r>
          </a:p>
          <a:p>
            <a:pPr marL="457200" indent="-457200" algn="just">
              <a:buFont typeface="+mj-lt"/>
              <a:buAutoNum type="arabicPeriod"/>
            </a:pPr>
            <a:r>
              <a:rPr lang="en-US" dirty="0" smtClean="0">
                <a:solidFill>
                  <a:srgbClr val="000000"/>
                </a:solidFill>
              </a:rPr>
              <a:t>The citations style its depends on the journal (</a:t>
            </a:r>
            <a:r>
              <a:rPr lang="en-US" dirty="0" err="1" smtClean="0">
                <a:solidFill>
                  <a:srgbClr val="000000"/>
                </a:solidFill>
              </a:rPr>
              <a:t>bodynote</a:t>
            </a:r>
            <a:r>
              <a:rPr lang="en-US" dirty="0" smtClean="0">
                <a:solidFill>
                  <a:srgbClr val="000000"/>
                </a:solidFill>
              </a:rPr>
              <a:t>, endnote, or, footnote)</a:t>
            </a:r>
          </a:p>
          <a:p>
            <a:pPr marL="457200" indent="-457200" algn="just">
              <a:buFont typeface="+mj-lt"/>
              <a:buAutoNum type="arabicPeriod"/>
            </a:pPr>
            <a:r>
              <a:rPr lang="en-US" dirty="0" smtClean="0">
                <a:solidFill>
                  <a:srgbClr val="000000"/>
                </a:solidFill>
              </a:rPr>
              <a:t>The references style also depends on the journal (APA, Chicago, Harvard, </a:t>
            </a:r>
            <a:r>
              <a:rPr lang="en-US" dirty="0" err="1" smtClean="0">
                <a:solidFill>
                  <a:srgbClr val="000000"/>
                </a:solidFill>
              </a:rPr>
              <a:t>etc</a:t>
            </a:r>
            <a:r>
              <a:rPr lang="en-US" dirty="0" smtClean="0">
                <a:solidFill>
                  <a:srgbClr val="000000"/>
                </a:solidFill>
              </a:rPr>
              <a:t>)</a:t>
            </a:r>
          </a:p>
          <a:p>
            <a:pPr marL="457200" indent="-457200" algn="just">
              <a:buFont typeface="+mj-lt"/>
              <a:buAutoNum type="arabicPeriod"/>
            </a:pPr>
            <a:r>
              <a:rPr lang="en-US" dirty="0" smtClean="0">
                <a:solidFill>
                  <a:srgbClr val="000000"/>
                </a:solidFill>
              </a:rPr>
              <a:t>Its recommended to use reference management such as: </a:t>
            </a:r>
            <a:r>
              <a:rPr lang="en-US" dirty="0" err="1" smtClean="0">
                <a:solidFill>
                  <a:srgbClr val="000000"/>
                </a:solidFill>
              </a:rPr>
              <a:t>Mendeley</a:t>
            </a:r>
            <a:r>
              <a:rPr lang="en-US" dirty="0" smtClean="0">
                <a:solidFill>
                  <a:srgbClr val="000000"/>
                </a:solidFill>
              </a:rPr>
              <a:t> or </a:t>
            </a:r>
            <a:r>
              <a:rPr lang="en-US" dirty="0" err="1" smtClean="0">
                <a:solidFill>
                  <a:srgbClr val="000000"/>
                </a:solidFill>
              </a:rPr>
              <a:t>Zotero</a:t>
            </a:r>
            <a:r>
              <a:rPr lang="en-US" dirty="0" smtClean="0">
                <a:solidFill>
                  <a:srgbClr val="000000"/>
                </a:solidFill>
              </a:rPr>
              <a:t> or End Note, etc.</a:t>
            </a:r>
          </a:p>
          <a:p>
            <a:pPr marL="457200" indent="-457200" algn="just">
              <a:buFont typeface="+mj-lt"/>
              <a:buAutoNum type="arabicPeriod"/>
            </a:pPr>
            <a:r>
              <a:rPr lang="en-US" dirty="0">
                <a:solidFill>
                  <a:srgbClr val="000000"/>
                </a:solidFill>
                <a:cs typeface="Times New Roman" charset="0"/>
              </a:rPr>
              <a:t>Avoid listing related references that were not important to the study</a:t>
            </a:r>
          </a:p>
          <a:p>
            <a:pPr marL="457200" indent="-457200" algn="just">
              <a:buFont typeface="+mj-lt"/>
              <a:buAutoNum type="arabicPeriod"/>
            </a:pPr>
            <a:endParaRPr lang="en-US" dirty="0">
              <a:solidFill>
                <a:srgbClr val="000000"/>
              </a:solidFill>
            </a:endParaRPr>
          </a:p>
        </p:txBody>
      </p:sp>
    </p:spTree>
    <p:extLst>
      <p:ext uri="{BB962C8B-B14F-4D97-AF65-F5344CB8AC3E}">
        <p14:creationId xmlns:p14="http://schemas.microsoft.com/office/powerpoint/2010/main" val="6028175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5"/>
            <a:ext cx="10058400" cy="1029579"/>
          </a:xfrm>
        </p:spPr>
        <p:txBody>
          <a:bodyPr/>
          <a:lstStyle/>
          <a:p>
            <a:r>
              <a:rPr lang="en-US" dirty="0" smtClean="0"/>
              <a:t>How to choose the journal</a:t>
            </a:r>
            <a:endParaRPr lang="en-US" dirty="0"/>
          </a:p>
        </p:txBody>
      </p:sp>
      <p:sp>
        <p:nvSpPr>
          <p:cNvPr id="3" name="Content Placeholder 2"/>
          <p:cNvSpPr>
            <a:spLocks noGrp="1"/>
          </p:cNvSpPr>
          <p:nvPr>
            <p:ph idx="1"/>
          </p:nvPr>
        </p:nvSpPr>
        <p:spPr>
          <a:xfrm>
            <a:off x="522108" y="1274287"/>
            <a:ext cx="10821324" cy="4378036"/>
          </a:xfrm>
        </p:spPr>
        <p:txBody>
          <a:bodyPr>
            <a:normAutofit fontScale="92500"/>
          </a:bodyPr>
          <a:lstStyle/>
          <a:p>
            <a:pPr marL="457200" indent="-457200" algn="just">
              <a:buFont typeface="+mj-lt"/>
              <a:buAutoNum type="arabicPeriod"/>
            </a:pPr>
            <a:r>
              <a:rPr lang="en-US" dirty="0" smtClean="0">
                <a:solidFill>
                  <a:srgbClr val="000000"/>
                </a:solidFill>
              </a:rPr>
              <a:t>Does the subject of your article match the journal’s subject focus?</a:t>
            </a:r>
            <a:endParaRPr lang="en-US" dirty="0">
              <a:solidFill>
                <a:srgbClr val="000000"/>
              </a:solidFill>
            </a:endParaRPr>
          </a:p>
          <a:p>
            <a:pPr marL="457200" indent="-457200" algn="just">
              <a:buFont typeface="+mj-lt"/>
              <a:buAutoNum type="arabicPeriod"/>
            </a:pPr>
            <a:r>
              <a:rPr lang="en-US" dirty="0" smtClean="0">
                <a:solidFill>
                  <a:srgbClr val="000000"/>
                </a:solidFill>
              </a:rPr>
              <a:t>Is the length and structure of your manuscript acceptable to the journal.</a:t>
            </a:r>
          </a:p>
          <a:p>
            <a:pPr marL="457200" indent="-457200" algn="just">
              <a:buFont typeface="+mj-lt"/>
              <a:buAutoNum type="arabicPeriod"/>
            </a:pPr>
            <a:r>
              <a:rPr lang="en-US" dirty="0" smtClean="0">
                <a:solidFill>
                  <a:srgbClr val="000000"/>
                </a:solidFill>
              </a:rPr>
              <a:t>Is the journal read by your target audience?</a:t>
            </a:r>
          </a:p>
          <a:p>
            <a:pPr marL="457200" indent="-457200" algn="just">
              <a:buFont typeface="+mj-lt"/>
              <a:buAutoNum type="arabicPeriod"/>
            </a:pPr>
            <a:r>
              <a:rPr lang="en-US" dirty="0" smtClean="0">
                <a:solidFill>
                  <a:srgbClr val="000000"/>
                </a:solidFill>
              </a:rPr>
              <a:t>Is the journal included in bibliographic and subject-specific database?</a:t>
            </a:r>
          </a:p>
          <a:p>
            <a:pPr marL="457200" indent="-457200" algn="just">
              <a:buFont typeface="+mj-lt"/>
              <a:buAutoNum type="arabicPeriod"/>
            </a:pPr>
            <a:r>
              <a:rPr lang="en-US" dirty="0" smtClean="0">
                <a:solidFill>
                  <a:srgbClr val="000000"/>
                </a:solidFill>
              </a:rPr>
              <a:t>Is the journal’s impact factor in line with your requirement?</a:t>
            </a:r>
          </a:p>
          <a:p>
            <a:pPr marL="457200" indent="-457200" algn="just">
              <a:buFont typeface="+mj-lt"/>
              <a:buAutoNum type="arabicPeriod"/>
            </a:pPr>
            <a:r>
              <a:rPr lang="en-US" dirty="0" smtClean="0">
                <a:solidFill>
                  <a:srgbClr val="000000"/>
                </a:solidFill>
              </a:rPr>
              <a:t>Is the journal regarded as a prestigious one in its field by colleagues and peers?</a:t>
            </a:r>
          </a:p>
          <a:p>
            <a:pPr marL="457200" indent="-457200" algn="just">
              <a:buFont typeface="+mj-lt"/>
              <a:buAutoNum type="arabicPeriod"/>
            </a:pPr>
            <a:r>
              <a:rPr lang="en-US" dirty="0" smtClean="0">
                <a:solidFill>
                  <a:srgbClr val="000000"/>
                </a:solidFill>
              </a:rPr>
              <a:t>What is the turnaround time for articles submitted to the journal?</a:t>
            </a:r>
          </a:p>
          <a:p>
            <a:pPr marL="457200" indent="-457200" algn="just">
              <a:buFont typeface="+mj-lt"/>
              <a:buAutoNum type="arabicPeriod"/>
            </a:pPr>
            <a:r>
              <a:rPr lang="en-US" dirty="0" smtClean="0">
                <a:solidFill>
                  <a:srgbClr val="000000"/>
                </a:solidFill>
              </a:rPr>
              <a:t>How many times a year is the journal published?</a:t>
            </a:r>
          </a:p>
        </p:txBody>
      </p:sp>
    </p:spTree>
    <p:extLst>
      <p:ext uri="{BB962C8B-B14F-4D97-AF65-F5344CB8AC3E}">
        <p14:creationId xmlns:p14="http://schemas.microsoft.com/office/powerpoint/2010/main" val="209068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296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52805FB-1CF9-4C91-8BBB-549C274AA924}"/>
              </a:ext>
            </a:extLst>
          </p:cNvPr>
          <p:cNvSpPr>
            <a:spLocks noGrp="1"/>
          </p:cNvSpPr>
          <p:nvPr>
            <p:ph idx="1"/>
          </p:nvPr>
        </p:nvSpPr>
        <p:spPr>
          <a:xfrm>
            <a:off x="416072" y="722471"/>
            <a:ext cx="10937728" cy="5279348"/>
          </a:xfrm>
        </p:spPr>
        <p:txBody>
          <a:bodyPr numCol="1"/>
          <a:lstStyle/>
          <a:p>
            <a:pPr marL="0" indent="0" algn="just">
              <a:spcBef>
                <a:spcPts val="800"/>
              </a:spcBef>
              <a:buNone/>
            </a:pPr>
            <a:r>
              <a:rPr lang="en-US" sz="1800" dirty="0" err="1"/>
              <a:t>Nama</a:t>
            </a:r>
            <a:r>
              <a:rPr lang="en-US" sz="1800" dirty="0"/>
              <a:t> : M. Nur Rianto Al Arif</a:t>
            </a:r>
          </a:p>
          <a:p>
            <a:pPr marL="0" indent="0" algn="just">
              <a:spcBef>
                <a:spcPts val="800"/>
              </a:spcBef>
              <a:buNone/>
            </a:pPr>
            <a:r>
              <a:rPr lang="en-US" sz="1800" dirty="0"/>
              <a:t>HP : 0818-118746 </a:t>
            </a:r>
          </a:p>
          <a:p>
            <a:pPr marL="0" indent="0" algn="just">
              <a:spcBef>
                <a:spcPts val="800"/>
              </a:spcBef>
              <a:buNone/>
            </a:pPr>
            <a:r>
              <a:rPr lang="en-US" sz="1800" dirty="0"/>
              <a:t>Email: </a:t>
            </a:r>
            <a:r>
              <a:rPr lang="en-US" sz="1800" dirty="0" err="1"/>
              <a:t>nur.rianto@uinjkt.ac.id</a:t>
            </a:r>
            <a:endParaRPr lang="en-US" sz="1800" dirty="0"/>
          </a:p>
          <a:p>
            <a:pPr marL="0" indent="0" algn="just">
              <a:spcBef>
                <a:spcPts val="800"/>
              </a:spcBef>
              <a:buNone/>
            </a:pPr>
            <a:r>
              <a:rPr lang="en-US" sz="1800" dirty="0" err="1"/>
              <a:t>Satker</a:t>
            </a:r>
            <a:r>
              <a:rPr lang="en-US" sz="1800" dirty="0"/>
              <a:t> : FEB UIN </a:t>
            </a:r>
            <a:r>
              <a:rPr lang="en-US" sz="1800" dirty="0" err="1"/>
              <a:t>Syarif</a:t>
            </a:r>
            <a:r>
              <a:rPr lang="en-US" sz="1800" dirty="0"/>
              <a:t> </a:t>
            </a:r>
            <a:r>
              <a:rPr lang="en-US" sz="1800" dirty="0" err="1"/>
              <a:t>Hidayatullah</a:t>
            </a:r>
            <a:r>
              <a:rPr lang="en-US" sz="1800" dirty="0"/>
              <a:t> </a:t>
            </a:r>
            <a:r>
              <a:rPr lang="en-US" sz="1800" dirty="0" smtClean="0"/>
              <a:t>Jakarta</a:t>
            </a:r>
          </a:p>
          <a:p>
            <a:pPr marL="0" indent="0" algn="just">
              <a:spcBef>
                <a:spcPts val="800"/>
              </a:spcBef>
              <a:buNone/>
            </a:pPr>
            <a:r>
              <a:rPr lang="en-US" sz="1800" dirty="0" err="1" smtClean="0"/>
              <a:t>Jabatan</a:t>
            </a:r>
            <a:r>
              <a:rPr lang="en-US" sz="1800" dirty="0" smtClean="0"/>
              <a:t>: </a:t>
            </a:r>
            <a:r>
              <a:rPr lang="en-US" sz="1800" dirty="0" err="1" smtClean="0"/>
              <a:t>Wakil</a:t>
            </a:r>
            <a:r>
              <a:rPr lang="en-US" sz="1800" dirty="0" smtClean="0"/>
              <a:t> </a:t>
            </a:r>
            <a:r>
              <a:rPr lang="en-US" sz="1800" dirty="0" err="1" smtClean="0"/>
              <a:t>Dekan</a:t>
            </a:r>
            <a:r>
              <a:rPr lang="en-US" sz="1800" dirty="0" smtClean="0"/>
              <a:t> </a:t>
            </a:r>
            <a:r>
              <a:rPr lang="en-US" sz="1800" dirty="0" err="1" smtClean="0"/>
              <a:t>Bidang</a:t>
            </a:r>
            <a:r>
              <a:rPr lang="en-US" sz="1800" dirty="0" smtClean="0"/>
              <a:t> </a:t>
            </a:r>
            <a:r>
              <a:rPr lang="en-US" sz="1800" dirty="0" err="1" smtClean="0"/>
              <a:t>Kemahasiswaan</a:t>
            </a:r>
            <a:r>
              <a:rPr lang="en-US" sz="1800" dirty="0" smtClean="0"/>
              <a:t>, Alumni &amp; </a:t>
            </a:r>
            <a:r>
              <a:rPr lang="en-US" sz="1800" dirty="0" err="1" smtClean="0"/>
              <a:t>Kerjasama</a:t>
            </a:r>
            <a:r>
              <a:rPr lang="en-US" sz="1800" dirty="0" smtClean="0"/>
              <a:t> </a:t>
            </a:r>
            <a:r>
              <a:rPr lang="en-US" sz="1800" dirty="0" err="1" smtClean="0"/>
              <a:t>Fak</a:t>
            </a:r>
            <a:r>
              <a:rPr lang="en-US" sz="1800" dirty="0" smtClean="0"/>
              <a:t>. </a:t>
            </a:r>
            <a:r>
              <a:rPr lang="en-US" sz="1800" dirty="0" err="1" smtClean="0"/>
              <a:t>Ekonomi</a:t>
            </a:r>
            <a:r>
              <a:rPr lang="en-US" sz="1800" dirty="0" smtClean="0"/>
              <a:t> &amp; </a:t>
            </a:r>
            <a:r>
              <a:rPr lang="en-US" sz="1800" dirty="0" err="1" smtClean="0"/>
              <a:t>Bisnis</a:t>
            </a:r>
            <a:endParaRPr lang="en-US" sz="1800" dirty="0"/>
          </a:p>
          <a:p>
            <a:pPr marL="0" indent="0" algn="just">
              <a:spcBef>
                <a:spcPts val="800"/>
              </a:spcBef>
              <a:buNone/>
            </a:pPr>
            <a:r>
              <a:rPr lang="en-US" sz="1800" dirty="0" err="1"/>
              <a:t>Pendidikan</a:t>
            </a:r>
            <a:r>
              <a:rPr lang="en-US" sz="1800" dirty="0"/>
              <a:t>:</a:t>
            </a:r>
          </a:p>
          <a:p>
            <a:pPr algn="just">
              <a:spcBef>
                <a:spcPts val="800"/>
              </a:spcBef>
              <a:buFont typeface="Wingdings" charset="2"/>
              <a:buChar char="§"/>
            </a:pPr>
            <a:r>
              <a:rPr lang="en-US" sz="1800" dirty="0"/>
              <a:t>S3 </a:t>
            </a:r>
            <a:r>
              <a:rPr lang="en-US" sz="1800" dirty="0" err="1"/>
              <a:t>Ilmu</a:t>
            </a:r>
            <a:r>
              <a:rPr lang="en-US" sz="1800" dirty="0"/>
              <a:t> </a:t>
            </a:r>
            <a:r>
              <a:rPr lang="en-US" sz="1800" dirty="0" err="1"/>
              <a:t>Ekonomi</a:t>
            </a:r>
            <a:r>
              <a:rPr lang="en-US" sz="1800" dirty="0"/>
              <a:t>, </a:t>
            </a:r>
            <a:r>
              <a:rPr lang="en-US" sz="1800" dirty="0" err="1"/>
              <a:t>Universitas</a:t>
            </a:r>
            <a:r>
              <a:rPr lang="en-US" sz="1800" dirty="0"/>
              <a:t> Indonesia</a:t>
            </a:r>
          </a:p>
          <a:p>
            <a:pPr algn="just">
              <a:spcBef>
                <a:spcPts val="800"/>
              </a:spcBef>
              <a:buFont typeface="Wingdings" charset="2"/>
              <a:buChar char="§"/>
            </a:pPr>
            <a:r>
              <a:rPr lang="en-US" sz="1800" dirty="0"/>
              <a:t>S2 </a:t>
            </a:r>
            <a:r>
              <a:rPr lang="en-US" sz="1800" dirty="0" err="1"/>
              <a:t>Ekonomi</a:t>
            </a:r>
            <a:r>
              <a:rPr lang="en-US" sz="1800" dirty="0"/>
              <a:t> &amp; </a:t>
            </a:r>
            <a:r>
              <a:rPr lang="en-US" sz="1800" dirty="0" err="1"/>
              <a:t>Keuangan</a:t>
            </a:r>
            <a:r>
              <a:rPr lang="en-US" sz="1800" dirty="0"/>
              <a:t> </a:t>
            </a:r>
            <a:r>
              <a:rPr lang="en-US" sz="1800" dirty="0" err="1"/>
              <a:t>Syariah</a:t>
            </a:r>
            <a:r>
              <a:rPr lang="en-US" sz="1800" dirty="0"/>
              <a:t>, </a:t>
            </a:r>
            <a:r>
              <a:rPr lang="en-US" sz="1800" dirty="0" err="1"/>
              <a:t>Universitas</a:t>
            </a:r>
            <a:r>
              <a:rPr lang="en-US" sz="1800" dirty="0"/>
              <a:t> Indonesia</a:t>
            </a:r>
          </a:p>
          <a:p>
            <a:pPr algn="just">
              <a:spcBef>
                <a:spcPts val="800"/>
              </a:spcBef>
              <a:buFont typeface="Wingdings" charset="2"/>
              <a:buChar char="§"/>
            </a:pPr>
            <a:r>
              <a:rPr lang="en-US" sz="1800" dirty="0"/>
              <a:t>S1 </a:t>
            </a:r>
            <a:r>
              <a:rPr lang="en-US" sz="1800" dirty="0" err="1"/>
              <a:t>Ekonomi</a:t>
            </a:r>
            <a:r>
              <a:rPr lang="en-US" sz="1800" dirty="0"/>
              <a:t> Pembangunan, </a:t>
            </a:r>
            <a:r>
              <a:rPr lang="en-US" sz="1800" dirty="0" err="1"/>
              <a:t>Universitas</a:t>
            </a:r>
            <a:r>
              <a:rPr lang="en-US" sz="1800" dirty="0"/>
              <a:t> </a:t>
            </a:r>
            <a:r>
              <a:rPr lang="en-US" sz="1800" dirty="0" err="1"/>
              <a:t>Diponegoro</a:t>
            </a:r>
            <a:endParaRPr lang="en-US" sz="1800" dirty="0"/>
          </a:p>
          <a:p>
            <a:pPr marL="0" indent="0" algn="just">
              <a:spcBef>
                <a:spcPts val="800"/>
              </a:spcBef>
              <a:buNone/>
            </a:pPr>
            <a:r>
              <a:rPr lang="en-US" sz="1800" dirty="0" err="1"/>
              <a:t>Jabatan</a:t>
            </a:r>
            <a:r>
              <a:rPr lang="en-US" sz="1800" dirty="0"/>
              <a:t> </a:t>
            </a:r>
            <a:r>
              <a:rPr lang="en-US" sz="1800" dirty="0" err="1"/>
              <a:t>Terkait</a:t>
            </a:r>
            <a:r>
              <a:rPr lang="en-US" sz="1800" dirty="0"/>
              <a:t> </a:t>
            </a:r>
            <a:r>
              <a:rPr lang="en-US" sz="1800" dirty="0" err="1"/>
              <a:t>Jurnal</a:t>
            </a:r>
            <a:r>
              <a:rPr lang="en-US" sz="1800" dirty="0"/>
              <a:t>:</a:t>
            </a:r>
          </a:p>
          <a:p>
            <a:pPr indent="-342900" algn="just">
              <a:spcBef>
                <a:spcPts val="800"/>
              </a:spcBef>
              <a:buFont typeface="Wingdings" charset="2"/>
              <a:buChar char="u"/>
            </a:pPr>
            <a:r>
              <a:rPr lang="en-US" sz="1800" dirty="0"/>
              <a:t>Former Editor in Chief Al-</a:t>
            </a:r>
            <a:r>
              <a:rPr lang="en-US" sz="1800" dirty="0" err="1"/>
              <a:t>Iqtishad</a:t>
            </a:r>
            <a:r>
              <a:rPr lang="en-US" sz="1800" dirty="0"/>
              <a:t>: J. </a:t>
            </a:r>
            <a:r>
              <a:rPr lang="en-US" sz="1800" dirty="0" err="1"/>
              <a:t>Ilmu</a:t>
            </a:r>
            <a:r>
              <a:rPr lang="en-US" sz="1800" dirty="0"/>
              <a:t> </a:t>
            </a:r>
            <a:r>
              <a:rPr lang="en-US" sz="1800" dirty="0" err="1" smtClean="0"/>
              <a:t>Ek</a:t>
            </a:r>
            <a:r>
              <a:rPr lang="en-US" sz="1800" dirty="0" smtClean="0"/>
              <a:t>, </a:t>
            </a:r>
            <a:r>
              <a:rPr lang="en-US" sz="1800" dirty="0" err="1"/>
              <a:t>Syariah</a:t>
            </a:r>
            <a:r>
              <a:rPr lang="en-US" sz="1800" dirty="0"/>
              <a:t> (J. of Islamic Economics) (</a:t>
            </a:r>
            <a:r>
              <a:rPr lang="en-US" sz="1800" dirty="0" err="1"/>
              <a:t>terakreditasi</a:t>
            </a:r>
            <a:r>
              <a:rPr lang="en-US" sz="1800" dirty="0"/>
              <a:t> </a:t>
            </a:r>
            <a:r>
              <a:rPr lang="en-US" sz="1800" dirty="0" smtClean="0"/>
              <a:t>S2)</a:t>
            </a:r>
            <a:endParaRPr lang="en-US" sz="1800" dirty="0"/>
          </a:p>
          <a:p>
            <a:pPr indent="-342900" algn="just">
              <a:spcBef>
                <a:spcPts val="800"/>
              </a:spcBef>
              <a:buFont typeface="Wingdings" charset="2"/>
              <a:buChar char="u"/>
            </a:pPr>
            <a:r>
              <a:rPr lang="en-US" sz="1800" dirty="0"/>
              <a:t>Editor in Chief </a:t>
            </a:r>
            <a:r>
              <a:rPr lang="en-US" sz="1800" dirty="0" err="1"/>
              <a:t>Signifikan</a:t>
            </a:r>
            <a:r>
              <a:rPr lang="en-US" sz="1800" dirty="0"/>
              <a:t>: J. </a:t>
            </a:r>
            <a:r>
              <a:rPr lang="en-US" sz="1800" dirty="0" err="1"/>
              <a:t>Ilmu</a:t>
            </a:r>
            <a:r>
              <a:rPr lang="en-US" sz="1800" dirty="0"/>
              <a:t> </a:t>
            </a:r>
            <a:r>
              <a:rPr lang="en-US" sz="1800" dirty="0" err="1"/>
              <a:t>Ekonomi</a:t>
            </a:r>
            <a:r>
              <a:rPr lang="en-US" sz="1800" dirty="0"/>
              <a:t>. (</a:t>
            </a:r>
            <a:r>
              <a:rPr lang="en-US" sz="1800" dirty="0" err="1"/>
              <a:t>terakreditasi</a:t>
            </a:r>
            <a:r>
              <a:rPr lang="en-US" sz="1800" dirty="0"/>
              <a:t> </a:t>
            </a:r>
            <a:r>
              <a:rPr lang="en-US" sz="1800" dirty="0" smtClean="0"/>
              <a:t>S2)</a:t>
            </a:r>
            <a:endParaRPr lang="en-US" sz="1800" dirty="0"/>
          </a:p>
          <a:p>
            <a:pPr indent="-342900" algn="just">
              <a:spcBef>
                <a:spcPts val="800"/>
              </a:spcBef>
              <a:buFont typeface="Wingdings" charset="2"/>
              <a:buChar char="u"/>
            </a:pPr>
            <a:r>
              <a:rPr lang="en-US" sz="1800" dirty="0"/>
              <a:t>Managing Editor </a:t>
            </a:r>
            <a:r>
              <a:rPr lang="en-US" sz="1800" dirty="0" err="1"/>
              <a:t>Etikonomi</a:t>
            </a:r>
            <a:r>
              <a:rPr lang="en-US" sz="1800" dirty="0"/>
              <a:t>: J. </a:t>
            </a:r>
            <a:r>
              <a:rPr lang="en-US" sz="1800" dirty="0" err="1"/>
              <a:t>Ekonomi</a:t>
            </a:r>
            <a:r>
              <a:rPr lang="en-US" sz="1800" dirty="0"/>
              <a:t>. (</a:t>
            </a:r>
            <a:r>
              <a:rPr lang="en-US" sz="1800" dirty="0" err="1"/>
              <a:t>terakreditasi</a:t>
            </a:r>
            <a:r>
              <a:rPr lang="en-US" sz="1800" dirty="0"/>
              <a:t> </a:t>
            </a:r>
            <a:r>
              <a:rPr lang="en-US" sz="1800" dirty="0" smtClean="0"/>
              <a:t>S2)</a:t>
            </a:r>
            <a:endParaRPr lang="en-US" sz="1800" dirty="0"/>
          </a:p>
          <a:p>
            <a:pPr indent="-342900" algn="just">
              <a:spcBef>
                <a:spcPts val="800"/>
              </a:spcBef>
              <a:buFont typeface="Wingdings" charset="2"/>
              <a:buChar char="u"/>
            </a:pPr>
            <a:r>
              <a:rPr lang="en-US" sz="1800" dirty="0" smtClean="0"/>
              <a:t>Reviewer </a:t>
            </a:r>
            <a:r>
              <a:rPr lang="en-US" sz="1800" dirty="0" err="1" smtClean="0"/>
              <a:t>pada</a:t>
            </a:r>
            <a:r>
              <a:rPr lang="en-US" sz="1800" dirty="0" smtClean="0"/>
              <a:t> </a:t>
            </a:r>
            <a:r>
              <a:rPr lang="en-US" sz="1800" dirty="0" err="1" smtClean="0"/>
              <a:t>jurnal</a:t>
            </a:r>
            <a:r>
              <a:rPr lang="en-US" sz="1800" dirty="0" smtClean="0"/>
              <a:t> </a:t>
            </a:r>
            <a:r>
              <a:rPr lang="en-US" sz="1800" dirty="0" err="1" smtClean="0"/>
              <a:t>nasional</a:t>
            </a:r>
            <a:r>
              <a:rPr lang="en-US" sz="1800" dirty="0" smtClean="0"/>
              <a:t> </a:t>
            </a:r>
            <a:r>
              <a:rPr lang="en-US" sz="1800" dirty="0" err="1" smtClean="0"/>
              <a:t>terakreditasi</a:t>
            </a:r>
            <a:r>
              <a:rPr lang="en-US" sz="1800" dirty="0" smtClean="0"/>
              <a:t> </a:t>
            </a:r>
            <a:endParaRPr lang="en-US" sz="1800" dirty="0"/>
          </a:p>
          <a:p>
            <a:pPr indent="-342900" algn="just">
              <a:spcBef>
                <a:spcPts val="800"/>
              </a:spcBef>
              <a:buFont typeface="Wingdings" charset="2"/>
              <a:buChar char="u"/>
            </a:pPr>
            <a:r>
              <a:rPr lang="en-US" sz="1800" dirty="0"/>
              <a:t>Advisory Editorial Board Int. J. of Islamic &amp; Middle Eastern Finance &amp; Management</a:t>
            </a:r>
          </a:p>
          <a:p>
            <a:pPr indent="-342900" algn="just">
              <a:spcBef>
                <a:spcPts val="800"/>
              </a:spcBef>
              <a:buFont typeface="Wingdings" charset="2"/>
              <a:buChar char="u"/>
            </a:pPr>
            <a:r>
              <a:rPr lang="en-US" sz="1800" dirty="0"/>
              <a:t>Reviewer J. of Islamic Accounting &amp; Business Research</a:t>
            </a:r>
          </a:p>
          <a:p>
            <a:pPr marL="114300" indent="0" algn="just">
              <a:spcBef>
                <a:spcPts val="800"/>
              </a:spcBef>
              <a:buNone/>
            </a:pPr>
            <a:endParaRPr lang="en-US" sz="1800" dirty="0"/>
          </a:p>
          <a:p>
            <a:pPr marL="114300" indent="0" algn="just">
              <a:spcBef>
                <a:spcPts val="800"/>
              </a:spcBef>
              <a:buNone/>
            </a:pPr>
            <a:endParaRPr lang="en-US" sz="1800" dirty="0"/>
          </a:p>
          <a:p>
            <a:pPr marL="0" indent="0" algn="just">
              <a:spcBef>
                <a:spcPts val="800"/>
              </a:spcBef>
              <a:buNone/>
            </a:pPr>
            <a:endParaRPr lang="en-US" sz="1800" dirty="0"/>
          </a:p>
          <a:p>
            <a:pPr algn="just">
              <a:spcBef>
                <a:spcPts val="800"/>
              </a:spcBef>
            </a:pPr>
            <a:endParaRPr lang="en-US" sz="1800" dirty="0"/>
          </a:p>
          <a:p>
            <a:pPr marL="0" indent="0">
              <a:buNone/>
            </a:pPr>
            <a:endParaRPr lang="id-ID" sz="1800" dirty="0"/>
          </a:p>
        </p:txBody>
      </p:sp>
    </p:spTree>
    <p:extLst>
      <p:ext uri="{BB962C8B-B14F-4D97-AF65-F5344CB8AC3E}">
        <p14:creationId xmlns:p14="http://schemas.microsoft.com/office/powerpoint/2010/main" val="121600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81" y="5461463"/>
            <a:ext cx="7344756" cy="835615"/>
          </a:xfrm>
        </p:spPr>
        <p:txBody>
          <a:bodyPr/>
          <a:lstStyle/>
          <a:p>
            <a:pPr algn="ctr"/>
            <a:r>
              <a:rPr lang="en-US" dirty="0" smtClean="0"/>
              <a:t>REVIEW PROCESS</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6842909"/>
              </p:ext>
            </p:extLst>
          </p:nvPr>
        </p:nvGraphicFramePr>
        <p:xfrm>
          <a:off x="670560" y="484914"/>
          <a:ext cx="11142749" cy="3809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406492153"/>
              </p:ext>
            </p:extLst>
          </p:nvPr>
        </p:nvGraphicFramePr>
        <p:xfrm>
          <a:off x="535709" y="4087087"/>
          <a:ext cx="11277600" cy="2133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9" name="Straight Arrow Connector 8"/>
          <p:cNvCxnSpPr/>
          <p:nvPr/>
        </p:nvCxnSpPr>
        <p:spPr>
          <a:xfrm>
            <a:off x="10838873" y="3546763"/>
            <a:ext cx="0" cy="685800"/>
          </a:xfrm>
          <a:prstGeom prst="straightConnector1">
            <a:avLst/>
          </a:prstGeom>
          <a:ln w="38100">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9306790" y="4838699"/>
            <a:ext cx="893620" cy="609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7609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5"/>
            <a:ext cx="10058400" cy="988015"/>
          </a:xfrm>
        </p:spPr>
        <p:txBody>
          <a:bodyPr/>
          <a:lstStyle/>
          <a:p>
            <a:r>
              <a:rPr lang="en-US" dirty="0" err="1" smtClean="0"/>
              <a:t>Panduan</a:t>
            </a:r>
            <a:r>
              <a:rPr lang="en-US" dirty="0" smtClean="0"/>
              <a:t> </a:t>
            </a:r>
            <a:r>
              <a:rPr lang="en-US" dirty="0" err="1" smtClean="0"/>
              <a:t>Umum</a:t>
            </a:r>
            <a:endParaRPr lang="id-ID" dirty="0"/>
          </a:p>
        </p:txBody>
      </p:sp>
      <p:sp>
        <p:nvSpPr>
          <p:cNvPr id="3" name="Content Placeholder 2"/>
          <p:cNvSpPr>
            <a:spLocks noGrp="1"/>
          </p:cNvSpPr>
          <p:nvPr>
            <p:ph idx="1"/>
          </p:nvPr>
        </p:nvSpPr>
        <p:spPr>
          <a:xfrm>
            <a:off x="487824" y="1327536"/>
            <a:ext cx="10515600" cy="4170742"/>
          </a:xfrm>
        </p:spPr>
        <p:txBody>
          <a:bodyPr>
            <a:normAutofit fontScale="92500" lnSpcReduction="10000"/>
          </a:bodyPr>
          <a:lstStyle/>
          <a:p>
            <a:pPr marL="457200" indent="-457200" algn="just">
              <a:buFont typeface="+mj-lt"/>
              <a:buAutoNum type="arabicPeriod"/>
            </a:pPr>
            <a:r>
              <a:rPr lang="en-US" dirty="0" err="1" smtClean="0">
                <a:solidFill>
                  <a:srgbClr val="000000"/>
                </a:solidFill>
                <a:sym typeface="Wingdings" panose="05000000000000000000" pitchFamily="2" charset="2"/>
              </a:rPr>
              <a:t>Ikuti</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penulisan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artikel</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sesuai</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dengan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gaya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selingkung</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pedoman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penulisan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pada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masing-masing</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jurnal</a:t>
            </a:r>
            <a:r>
              <a:rPr lang="en-US" dirty="0" smtClean="0">
                <a:solidFill>
                  <a:srgbClr val="000000"/>
                </a:solidFill>
                <a:sym typeface="Wingdings" panose="05000000000000000000" pitchFamily="2" charset="2"/>
              </a:rPr>
              <a:t>.</a:t>
            </a:r>
          </a:p>
          <a:p>
            <a:pPr marL="457200" indent="-457200" algn="just">
              <a:buFont typeface="+mj-lt"/>
              <a:buAutoNum type="arabicPeriod"/>
            </a:pPr>
            <a:r>
              <a:rPr lang="en-US" dirty="0" err="1" smtClean="0">
                <a:solidFill>
                  <a:srgbClr val="000000"/>
                </a:solidFill>
                <a:sym typeface="Wingdings" panose="05000000000000000000" pitchFamily="2" charset="2"/>
              </a:rPr>
              <a:t>Ikuti</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aturan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kaidah</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penulisan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ilmiah</a:t>
            </a:r>
            <a:endParaRPr lang="en-US" dirty="0" smtClean="0">
              <a:solidFill>
                <a:srgbClr val="000000"/>
              </a:solidFill>
              <a:sym typeface="Wingdings" panose="05000000000000000000" pitchFamily="2" charset="2"/>
            </a:endParaRPr>
          </a:p>
          <a:p>
            <a:pPr marL="457200" indent="-457200" algn="just">
              <a:buFont typeface="+mj-lt"/>
              <a:buAutoNum type="arabicPeriod"/>
            </a:pPr>
            <a:r>
              <a:rPr lang="en-US" dirty="0" err="1" smtClean="0">
                <a:solidFill>
                  <a:srgbClr val="000000"/>
                </a:solidFill>
                <a:sym typeface="Wingdings" panose="05000000000000000000" pitchFamily="2" charset="2"/>
              </a:rPr>
              <a:t>Minimalisir</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kesalahan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penulisan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antara</a:t>
            </a:r>
            <a:r>
              <a:rPr lang="en-US" dirty="0" smtClean="0">
                <a:solidFill>
                  <a:srgbClr val="000000"/>
                </a:solidFill>
                <a:sym typeface="Wingdings" panose="05000000000000000000" pitchFamily="2" charset="2"/>
              </a:rPr>
              <a:t> lain: </a:t>
            </a:r>
            <a:r>
              <a:rPr lang="en-US" dirty="0" err="1" smtClean="0">
                <a:solidFill>
                  <a:srgbClr val="000000"/>
                </a:solidFill>
                <a:sym typeface="Wingdings" panose="05000000000000000000" pitchFamily="2" charset="2"/>
              </a:rPr>
              <a:t>salah</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ejaan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penulisan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kalimat</a:t>
            </a:r>
            <a:r>
              <a:rPr lang="en-US" dirty="0" smtClean="0">
                <a:solidFill>
                  <a:srgbClr val="000000"/>
                </a:solidFill>
                <a:sym typeface="Wingdings" panose="05000000000000000000" pitchFamily="2" charset="2"/>
              </a:rPr>
              <a:t> yang </a:t>
            </a:r>
            <a:r>
              <a:rPr lang="en-US" dirty="0" err="1" smtClean="0">
                <a:solidFill>
                  <a:srgbClr val="000000"/>
                </a:solidFill>
                <a:sym typeface="Wingdings" panose="05000000000000000000" pitchFamily="2" charset="2"/>
              </a:rPr>
              <a:t>terputus</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kalimat</a:t>
            </a:r>
            <a:r>
              <a:rPr lang="en-US" dirty="0" smtClean="0">
                <a:solidFill>
                  <a:srgbClr val="000000"/>
                </a:solidFill>
                <a:sym typeface="Wingdings" panose="05000000000000000000" pitchFamily="2" charset="2"/>
              </a:rPr>
              <a:t> yang </a:t>
            </a:r>
            <a:r>
              <a:rPr lang="en-US" dirty="0" err="1" smtClean="0">
                <a:solidFill>
                  <a:srgbClr val="000000"/>
                </a:solidFill>
                <a:sym typeface="Wingdings" panose="05000000000000000000" pitchFamily="2" charset="2"/>
              </a:rPr>
              <a:t>tidak</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masuk</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akal</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penggunaan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tanda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baca</a:t>
            </a:r>
            <a:r>
              <a:rPr lang="en-US" dirty="0" smtClean="0">
                <a:solidFill>
                  <a:srgbClr val="000000"/>
                </a:solidFill>
                <a:sym typeface="Wingdings" panose="05000000000000000000" pitchFamily="2" charset="2"/>
              </a:rPr>
              <a:t> yang </a:t>
            </a:r>
            <a:r>
              <a:rPr lang="en-US" dirty="0" err="1" smtClean="0">
                <a:solidFill>
                  <a:srgbClr val="000000"/>
                </a:solidFill>
                <a:sym typeface="Wingdings" panose="05000000000000000000" pitchFamily="2" charset="2"/>
              </a:rPr>
              <a:t>tidak</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tepat</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dan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jika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menggunakan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bahasa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Inggris</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perhatikan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mengenai</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grammarnya</a:t>
            </a:r>
            <a:r>
              <a:rPr lang="en-US" dirty="0" smtClean="0">
                <a:solidFill>
                  <a:srgbClr val="000000"/>
                </a:solidFill>
                <a:sym typeface="Wingdings" panose="05000000000000000000" pitchFamily="2" charset="2"/>
              </a:rPr>
              <a:t>.</a:t>
            </a:r>
          </a:p>
          <a:p>
            <a:pPr marL="457200" indent="-457200" algn="just">
              <a:buFont typeface="+mj-lt"/>
              <a:buAutoNum type="arabicPeriod"/>
            </a:pPr>
            <a:r>
              <a:rPr lang="en-US" dirty="0" err="1" smtClean="0">
                <a:solidFill>
                  <a:srgbClr val="000000"/>
                </a:solidFill>
                <a:sym typeface="Wingdings" panose="05000000000000000000" pitchFamily="2" charset="2"/>
              </a:rPr>
              <a:t>Gunakan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kalimat</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efektif</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dan</a:t>
            </a:r>
            <a:r>
              <a:rPr lang="en-US" dirty="0" smtClean="0">
                <a:solidFill>
                  <a:srgbClr val="000000"/>
                </a:solidFill>
                <a:sym typeface="Wingdings" panose="05000000000000000000" pitchFamily="2" charset="2"/>
              </a:rPr>
              <a:t> to the point</a:t>
            </a:r>
          </a:p>
          <a:p>
            <a:pPr marL="457200" indent="-457200" algn="just">
              <a:buFont typeface="+mj-lt"/>
              <a:buAutoNum type="arabicPeriod"/>
            </a:pPr>
            <a:r>
              <a:rPr lang="en-US" dirty="0" err="1" smtClean="0">
                <a:solidFill>
                  <a:srgbClr val="000000"/>
                </a:solidFill>
                <a:sym typeface="Wingdings" panose="05000000000000000000" pitchFamily="2" charset="2"/>
              </a:rPr>
              <a:t>Hindari</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kata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kerja</a:t>
            </a:r>
            <a:r>
              <a:rPr lang="en-US" dirty="0" smtClean="0">
                <a:solidFill>
                  <a:srgbClr val="000000"/>
                </a:solidFill>
                <a:sym typeface="Wingdings" panose="05000000000000000000" pitchFamily="2" charset="2"/>
              </a:rPr>
              <a:t> yang </a:t>
            </a:r>
            <a:r>
              <a:rPr lang="en-US" dirty="0" err="1" smtClean="0">
                <a:solidFill>
                  <a:srgbClr val="000000"/>
                </a:solidFill>
                <a:sym typeface="Wingdings" panose="05000000000000000000" pitchFamily="2" charset="2"/>
              </a:rPr>
              <a:t>bersifat</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hiperbola</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atau</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berlebihan</a:t>
            </a:r>
            <a:endParaRPr lang="en-US" dirty="0" smtClean="0">
              <a:solidFill>
                <a:srgbClr val="000000"/>
              </a:solidFill>
              <a:sym typeface="Wingdings" panose="05000000000000000000" pitchFamily="2" charset="2"/>
            </a:endParaRPr>
          </a:p>
          <a:p>
            <a:pPr marL="457200" indent="-457200" algn="just">
              <a:buFont typeface="+mj-lt"/>
              <a:buAutoNum type="arabicPeriod"/>
            </a:pPr>
            <a:r>
              <a:rPr lang="en-US" dirty="0" err="1" smtClean="0">
                <a:solidFill>
                  <a:srgbClr val="000000"/>
                </a:solidFill>
                <a:sym typeface="Wingdings" panose="05000000000000000000" pitchFamily="2" charset="2"/>
              </a:rPr>
              <a:t>Jangan</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banyak</a:t>
            </a:r>
            <a:r>
              <a:rPr lang="en-US" dirty="0" smtClean="0">
                <a:solidFill>
                  <a:srgbClr val="000000"/>
                </a:solidFill>
                <a:sym typeface="Wingdings" panose="05000000000000000000" pitchFamily="2" charset="2"/>
              </a:rPr>
              <a:t> </a:t>
            </a:r>
            <a:r>
              <a:rPr lang="en-US" dirty="0" err="1" smtClean="0">
                <a:solidFill>
                  <a:srgbClr val="000000"/>
                </a:solidFill>
                <a:sym typeface="Wingdings" panose="05000000000000000000" pitchFamily="2" charset="2"/>
              </a:rPr>
              <a:t>pengulangan</a:t>
            </a:r>
            <a:endParaRPr lang="en-US" dirty="0" smtClean="0">
              <a:solidFill>
                <a:srgbClr val="000000"/>
              </a:solidFill>
              <a:sym typeface="Wingdings" panose="05000000000000000000" pitchFamily="2" charset="2"/>
            </a:endParaRPr>
          </a:p>
          <a:p>
            <a:pPr marL="0" indent="0" algn="just">
              <a:buNone/>
            </a:pPr>
            <a:endParaRPr lang="en-US" dirty="0" smtClean="0">
              <a:solidFill>
                <a:srgbClr val="000000"/>
              </a:solidFill>
              <a:sym typeface="Wingdings" panose="05000000000000000000" pitchFamily="2" charset="2"/>
            </a:endParaRPr>
          </a:p>
          <a:p>
            <a:pPr algn="just"/>
            <a:endParaRPr lang="en-US" dirty="0" smtClean="0">
              <a:solidFill>
                <a:srgbClr val="000000"/>
              </a:solidFill>
              <a:sym typeface="Wingdings" panose="05000000000000000000" pitchFamily="2" charset="2"/>
            </a:endParaRPr>
          </a:p>
          <a:p>
            <a:pPr algn="just"/>
            <a:endParaRPr lang="id-ID" dirty="0">
              <a:solidFill>
                <a:srgbClr val="000000"/>
              </a:solidFill>
            </a:endParaRPr>
          </a:p>
        </p:txBody>
      </p:sp>
    </p:spTree>
    <p:extLst>
      <p:ext uri="{BB962C8B-B14F-4D97-AF65-F5344CB8AC3E}">
        <p14:creationId xmlns:p14="http://schemas.microsoft.com/office/powerpoint/2010/main" val="4651014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8140"/>
            <a:ext cx="10972800" cy="1045842"/>
          </a:xfrm>
        </p:spPr>
        <p:txBody>
          <a:bodyPr/>
          <a:lstStyle/>
          <a:p>
            <a:r>
              <a:rPr lang="en-US" dirty="0" err="1" smtClean="0"/>
              <a:t>Informasi</a:t>
            </a:r>
            <a:r>
              <a:rPr lang="en-US" dirty="0" smtClean="0"/>
              <a:t> </a:t>
            </a:r>
            <a:r>
              <a:rPr lang="en-US" dirty="0" err="1" smtClean="0"/>
              <a:t>Dasar</a:t>
            </a:r>
            <a:r>
              <a:rPr lang="en-US" dirty="0" smtClean="0"/>
              <a:t> </a:t>
            </a:r>
            <a:r>
              <a:rPr lang="en-US" dirty="0" err="1" smtClean="0"/>
              <a:t>bagi</a:t>
            </a:r>
            <a:r>
              <a:rPr lang="en-US" dirty="0" smtClean="0"/>
              <a:t> </a:t>
            </a:r>
            <a:r>
              <a:rPr lang="en-US" dirty="0" err="1" smtClean="0"/>
              <a:t>Penulis</a:t>
            </a:r>
            <a:endParaRPr lang="en-US" dirty="0"/>
          </a:p>
        </p:txBody>
      </p:sp>
      <p:sp>
        <p:nvSpPr>
          <p:cNvPr id="3" name="Content Placeholder 2"/>
          <p:cNvSpPr>
            <a:spLocks noGrp="1"/>
          </p:cNvSpPr>
          <p:nvPr>
            <p:ph idx="1"/>
          </p:nvPr>
        </p:nvSpPr>
        <p:spPr>
          <a:xfrm>
            <a:off x="487824" y="1393216"/>
            <a:ext cx="10515600" cy="4170742"/>
          </a:xfrm>
        </p:spPr>
        <p:txBody>
          <a:bodyPr>
            <a:normAutofit fontScale="92500" lnSpcReduction="20000"/>
          </a:bodyPr>
          <a:lstStyle/>
          <a:p>
            <a:pPr marL="457200" indent="-457200" algn="just">
              <a:buFont typeface="+mj-lt"/>
              <a:buAutoNum type="arabicPeriod"/>
            </a:pPr>
            <a:r>
              <a:rPr lang="en-US" dirty="0" err="1" smtClean="0">
                <a:solidFill>
                  <a:srgbClr val="000000"/>
                </a:solidFill>
              </a:rPr>
              <a:t>Jujur</a:t>
            </a:r>
            <a:r>
              <a:rPr lang="en-US" dirty="0" smtClean="0">
                <a:solidFill>
                  <a:srgbClr val="000000"/>
                </a:solidFill>
              </a:rPr>
              <a:t> </a:t>
            </a:r>
            <a:r>
              <a:rPr lang="en-US" dirty="0" err="1" smtClean="0">
                <a:solidFill>
                  <a:srgbClr val="000000"/>
                </a:solidFill>
              </a:rPr>
              <a:t>dalam</a:t>
            </a:r>
            <a:r>
              <a:rPr lang="en-US" dirty="0" smtClean="0">
                <a:solidFill>
                  <a:srgbClr val="000000"/>
                </a:solidFill>
              </a:rPr>
              <a:t> </a:t>
            </a:r>
            <a:r>
              <a:rPr lang="en-US" dirty="0" err="1" smtClean="0">
                <a:solidFill>
                  <a:srgbClr val="000000"/>
                </a:solidFill>
              </a:rPr>
              <a:t>menulis</a:t>
            </a:r>
            <a:r>
              <a:rPr lang="en-US" dirty="0" smtClean="0">
                <a:solidFill>
                  <a:srgbClr val="000000"/>
                </a:solidFill>
              </a:rPr>
              <a:t> </a:t>
            </a:r>
            <a:r>
              <a:rPr lang="en-US" dirty="0" err="1" smtClean="0">
                <a:solidFill>
                  <a:srgbClr val="000000"/>
                </a:solidFill>
              </a:rPr>
              <a:t>dan</a:t>
            </a:r>
            <a:r>
              <a:rPr lang="en-US" dirty="0" smtClean="0">
                <a:solidFill>
                  <a:srgbClr val="000000"/>
                </a:solidFill>
              </a:rPr>
              <a:t> </a:t>
            </a:r>
            <a:r>
              <a:rPr lang="en-US" dirty="0" err="1" smtClean="0">
                <a:solidFill>
                  <a:srgbClr val="000000"/>
                </a:solidFill>
              </a:rPr>
              <a:t>mengutip</a:t>
            </a:r>
            <a:r>
              <a:rPr lang="en-US" dirty="0" smtClean="0">
                <a:solidFill>
                  <a:srgbClr val="000000"/>
                </a:solidFill>
              </a:rPr>
              <a:t> (</a:t>
            </a:r>
            <a:r>
              <a:rPr lang="en-US" dirty="0" err="1" smtClean="0">
                <a:solidFill>
                  <a:srgbClr val="000000"/>
                </a:solidFill>
              </a:rPr>
              <a:t>gunakan</a:t>
            </a:r>
            <a:r>
              <a:rPr lang="en-US" dirty="0" smtClean="0">
                <a:solidFill>
                  <a:srgbClr val="000000"/>
                </a:solidFill>
              </a:rPr>
              <a:t> </a:t>
            </a:r>
            <a:r>
              <a:rPr lang="en-US" dirty="0" err="1" smtClean="0">
                <a:solidFill>
                  <a:srgbClr val="000000"/>
                </a:solidFill>
              </a:rPr>
              <a:t>kutipan</a:t>
            </a:r>
            <a:r>
              <a:rPr lang="en-US" dirty="0" smtClean="0">
                <a:solidFill>
                  <a:srgbClr val="000000"/>
                </a:solidFill>
              </a:rPr>
              <a:t> primer)</a:t>
            </a:r>
          </a:p>
          <a:p>
            <a:pPr marL="457200" indent="-457200" algn="just">
              <a:buFont typeface="+mj-lt"/>
              <a:buAutoNum type="arabicPeriod"/>
            </a:pPr>
            <a:r>
              <a:rPr lang="en-US" dirty="0" err="1" smtClean="0">
                <a:solidFill>
                  <a:srgbClr val="000000"/>
                </a:solidFill>
              </a:rPr>
              <a:t>Sabar</a:t>
            </a:r>
            <a:r>
              <a:rPr lang="en-US" dirty="0" smtClean="0">
                <a:solidFill>
                  <a:srgbClr val="000000"/>
                </a:solidFill>
              </a:rPr>
              <a:t> </a:t>
            </a:r>
            <a:r>
              <a:rPr lang="en-US" dirty="0" err="1" smtClean="0">
                <a:solidFill>
                  <a:srgbClr val="000000"/>
                </a:solidFill>
              </a:rPr>
              <a:t>ketika</a:t>
            </a:r>
            <a:r>
              <a:rPr lang="en-US" dirty="0" smtClean="0">
                <a:solidFill>
                  <a:srgbClr val="000000"/>
                </a:solidFill>
              </a:rPr>
              <a:t> </a:t>
            </a:r>
            <a:r>
              <a:rPr lang="en-US" dirty="0" err="1" smtClean="0">
                <a:solidFill>
                  <a:srgbClr val="000000"/>
                </a:solidFill>
              </a:rPr>
              <a:t>menunggu</a:t>
            </a:r>
            <a:r>
              <a:rPr lang="en-US" dirty="0" smtClean="0">
                <a:solidFill>
                  <a:srgbClr val="000000"/>
                </a:solidFill>
              </a:rPr>
              <a:t> </a:t>
            </a:r>
            <a:r>
              <a:rPr lang="en-US" dirty="0" err="1" smtClean="0">
                <a:solidFill>
                  <a:srgbClr val="000000"/>
                </a:solidFill>
              </a:rPr>
              <a:t>proses</a:t>
            </a:r>
            <a:r>
              <a:rPr lang="en-US" dirty="0" smtClean="0">
                <a:solidFill>
                  <a:srgbClr val="000000"/>
                </a:solidFill>
              </a:rPr>
              <a:t> review </a:t>
            </a:r>
            <a:r>
              <a:rPr lang="en-US" dirty="0" err="1" smtClean="0">
                <a:solidFill>
                  <a:srgbClr val="000000"/>
                </a:solidFill>
              </a:rPr>
              <a:t>dari</a:t>
            </a:r>
            <a:r>
              <a:rPr lang="en-US" dirty="0" smtClean="0">
                <a:solidFill>
                  <a:srgbClr val="000000"/>
                </a:solidFill>
              </a:rPr>
              <a:t> </a:t>
            </a:r>
            <a:r>
              <a:rPr lang="en-US" dirty="0" err="1" smtClean="0">
                <a:solidFill>
                  <a:srgbClr val="000000"/>
                </a:solidFill>
              </a:rPr>
              <a:t>mitra</a:t>
            </a:r>
            <a:r>
              <a:rPr lang="en-US" dirty="0" smtClean="0">
                <a:solidFill>
                  <a:srgbClr val="000000"/>
                </a:solidFill>
              </a:rPr>
              <a:t> </a:t>
            </a:r>
            <a:r>
              <a:rPr lang="en-US" dirty="0" err="1" smtClean="0">
                <a:solidFill>
                  <a:srgbClr val="000000"/>
                </a:solidFill>
              </a:rPr>
              <a:t>bebestari</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Tidak</a:t>
            </a:r>
            <a:r>
              <a:rPr lang="en-US" dirty="0" smtClean="0">
                <a:solidFill>
                  <a:srgbClr val="000000"/>
                </a:solidFill>
              </a:rPr>
              <a:t> </a:t>
            </a:r>
            <a:r>
              <a:rPr lang="en-US" dirty="0" err="1" smtClean="0">
                <a:solidFill>
                  <a:srgbClr val="000000"/>
                </a:solidFill>
              </a:rPr>
              <a:t>putus</a:t>
            </a:r>
            <a:r>
              <a:rPr lang="en-US" dirty="0" smtClean="0">
                <a:solidFill>
                  <a:srgbClr val="000000"/>
                </a:solidFill>
              </a:rPr>
              <a:t> </a:t>
            </a:r>
            <a:r>
              <a:rPr lang="en-US" dirty="0" err="1" smtClean="0">
                <a:solidFill>
                  <a:srgbClr val="000000"/>
                </a:solidFill>
              </a:rPr>
              <a:t>asa</a:t>
            </a:r>
            <a:r>
              <a:rPr lang="en-US" dirty="0" smtClean="0">
                <a:solidFill>
                  <a:srgbClr val="000000"/>
                </a:solidFill>
              </a:rPr>
              <a:t> </a:t>
            </a:r>
            <a:r>
              <a:rPr lang="en-US" dirty="0" err="1" smtClean="0">
                <a:solidFill>
                  <a:srgbClr val="000000"/>
                </a:solidFill>
              </a:rPr>
              <a:t>ketika</a:t>
            </a:r>
            <a:r>
              <a:rPr lang="en-US" dirty="0" smtClean="0">
                <a:solidFill>
                  <a:srgbClr val="000000"/>
                </a:solidFill>
              </a:rPr>
              <a:t> </a:t>
            </a:r>
            <a:r>
              <a:rPr lang="en-US" dirty="0" err="1" smtClean="0">
                <a:solidFill>
                  <a:srgbClr val="000000"/>
                </a:solidFill>
              </a:rPr>
              <a:t>artikel</a:t>
            </a:r>
            <a:r>
              <a:rPr lang="en-US" dirty="0" smtClean="0">
                <a:solidFill>
                  <a:srgbClr val="000000"/>
                </a:solidFill>
              </a:rPr>
              <a:t> </a:t>
            </a:r>
            <a:r>
              <a:rPr lang="en-US" dirty="0" err="1" smtClean="0">
                <a:solidFill>
                  <a:srgbClr val="000000"/>
                </a:solidFill>
              </a:rPr>
              <a:t>ditolak</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Siap</a:t>
            </a:r>
            <a:r>
              <a:rPr lang="en-US" dirty="0" smtClean="0">
                <a:solidFill>
                  <a:srgbClr val="000000"/>
                </a:solidFill>
              </a:rPr>
              <a:t> </a:t>
            </a:r>
            <a:r>
              <a:rPr lang="en-US" dirty="0" err="1" smtClean="0">
                <a:solidFill>
                  <a:srgbClr val="000000"/>
                </a:solidFill>
              </a:rPr>
              <a:t>menerima</a:t>
            </a:r>
            <a:r>
              <a:rPr lang="en-US" dirty="0" smtClean="0">
                <a:solidFill>
                  <a:srgbClr val="000000"/>
                </a:solidFill>
              </a:rPr>
              <a:t> </a:t>
            </a:r>
            <a:r>
              <a:rPr lang="en-US" dirty="0" err="1" smtClean="0">
                <a:solidFill>
                  <a:srgbClr val="000000"/>
                </a:solidFill>
              </a:rPr>
              <a:t>masukan</a:t>
            </a:r>
            <a:r>
              <a:rPr lang="en-US" dirty="0" smtClean="0">
                <a:solidFill>
                  <a:srgbClr val="000000"/>
                </a:solidFill>
              </a:rPr>
              <a:t> </a:t>
            </a:r>
            <a:r>
              <a:rPr lang="en-US" dirty="0" err="1" smtClean="0">
                <a:solidFill>
                  <a:srgbClr val="000000"/>
                </a:solidFill>
              </a:rPr>
              <a:t>dan</a:t>
            </a:r>
            <a:r>
              <a:rPr lang="en-US" dirty="0" smtClean="0">
                <a:solidFill>
                  <a:srgbClr val="000000"/>
                </a:solidFill>
              </a:rPr>
              <a:t> </a:t>
            </a:r>
            <a:r>
              <a:rPr lang="en-US" dirty="0" err="1" smtClean="0">
                <a:solidFill>
                  <a:srgbClr val="000000"/>
                </a:solidFill>
              </a:rPr>
              <a:t>kritik</a:t>
            </a:r>
            <a:r>
              <a:rPr lang="en-US" dirty="0" smtClean="0">
                <a:solidFill>
                  <a:srgbClr val="000000"/>
                </a:solidFill>
              </a:rPr>
              <a:t> </a:t>
            </a:r>
            <a:r>
              <a:rPr lang="en-US" dirty="0" err="1" smtClean="0">
                <a:solidFill>
                  <a:srgbClr val="000000"/>
                </a:solidFill>
              </a:rPr>
              <a:t>atas</a:t>
            </a:r>
            <a:r>
              <a:rPr lang="en-US" dirty="0" smtClean="0">
                <a:solidFill>
                  <a:srgbClr val="000000"/>
                </a:solidFill>
              </a:rPr>
              <a:t> </a:t>
            </a:r>
            <a:r>
              <a:rPr lang="en-US" dirty="0" err="1" smtClean="0">
                <a:solidFill>
                  <a:srgbClr val="000000"/>
                </a:solidFill>
              </a:rPr>
              <a:t>tulisan</a:t>
            </a:r>
            <a:r>
              <a:rPr lang="en-US" dirty="0" smtClean="0">
                <a:solidFill>
                  <a:srgbClr val="000000"/>
                </a:solidFill>
              </a:rPr>
              <a:t> </a:t>
            </a:r>
            <a:r>
              <a:rPr lang="en-US" dirty="0" err="1" smtClean="0">
                <a:solidFill>
                  <a:srgbClr val="000000"/>
                </a:solidFill>
              </a:rPr>
              <a:t>kita</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Segera</a:t>
            </a:r>
            <a:r>
              <a:rPr lang="en-US" dirty="0" smtClean="0">
                <a:solidFill>
                  <a:srgbClr val="000000"/>
                </a:solidFill>
              </a:rPr>
              <a:t> </a:t>
            </a:r>
            <a:r>
              <a:rPr lang="en-US" dirty="0" err="1" smtClean="0">
                <a:solidFill>
                  <a:srgbClr val="000000"/>
                </a:solidFill>
              </a:rPr>
              <a:t>lakukan</a:t>
            </a:r>
            <a:r>
              <a:rPr lang="en-US" dirty="0" smtClean="0">
                <a:solidFill>
                  <a:srgbClr val="000000"/>
                </a:solidFill>
              </a:rPr>
              <a:t> </a:t>
            </a:r>
            <a:r>
              <a:rPr lang="en-US" dirty="0" err="1" smtClean="0">
                <a:solidFill>
                  <a:srgbClr val="000000"/>
                </a:solidFill>
              </a:rPr>
              <a:t>proses</a:t>
            </a:r>
            <a:r>
              <a:rPr lang="en-US" dirty="0" smtClean="0">
                <a:solidFill>
                  <a:srgbClr val="000000"/>
                </a:solidFill>
              </a:rPr>
              <a:t> </a:t>
            </a:r>
            <a:r>
              <a:rPr lang="en-US" dirty="0" err="1" smtClean="0">
                <a:solidFill>
                  <a:srgbClr val="000000"/>
                </a:solidFill>
              </a:rPr>
              <a:t>perbaikan</a:t>
            </a:r>
            <a:r>
              <a:rPr lang="en-US" dirty="0" smtClean="0">
                <a:solidFill>
                  <a:srgbClr val="000000"/>
                </a:solidFill>
              </a:rPr>
              <a:t> </a:t>
            </a:r>
            <a:r>
              <a:rPr lang="en-US" dirty="0" err="1" smtClean="0">
                <a:solidFill>
                  <a:srgbClr val="000000"/>
                </a:solidFill>
              </a:rPr>
              <a:t>atas</a:t>
            </a:r>
            <a:r>
              <a:rPr lang="en-US" dirty="0" smtClean="0">
                <a:solidFill>
                  <a:srgbClr val="000000"/>
                </a:solidFill>
              </a:rPr>
              <a:t> saran </a:t>
            </a:r>
            <a:r>
              <a:rPr lang="en-US" dirty="0" err="1" smtClean="0">
                <a:solidFill>
                  <a:srgbClr val="000000"/>
                </a:solidFill>
              </a:rPr>
              <a:t>dari</a:t>
            </a:r>
            <a:r>
              <a:rPr lang="en-US" dirty="0" smtClean="0">
                <a:solidFill>
                  <a:srgbClr val="000000"/>
                </a:solidFill>
              </a:rPr>
              <a:t> editor </a:t>
            </a:r>
            <a:r>
              <a:rPr lang="en-US" dirty="0" err="1" smtClean="0">
                <a:solidFill>
                  <a:srgbClr val="000000"/>
                </a:solidFill>
              </a:rPr>
              <a:t>dan</a:t>
            </a:r>
            <a:r>
              <a:rPr lang="en-US" dirty="0" smtClean="0">
                <a:solidFill>
                  <a:srgbClr val="000000"/>
                </a:solidFill>
              </a:rPr>
              <a:t> </a:t>
            </a:r>
            <a:r>
              <a:rPr lang="en-US" dirty="0" err="1" smtClean="0">
                <a:solidFill>
                  <a:srgbClr val="000000"/>
                </a:solidFill>
              </a:rPr>
              <a:t>mitra</a:t>
            </a:r>
            <a:r>
              <a:rPr lang="en-US" dirty="0" smtClean="0">
                <a:solidFill>
                  <a:srgbClr val="000000"/>
                </a:solidFill>
              </a:rPr>
              <a:t> </a:t>
            </a:r>
            <a:r>
              <a:rPr lang="en-US" dirty="0" err="1" smtClean="0">
                <a:solidFill>
                  <a:srgbClr val="000000"/>
                </a:solidFill>
              </a:rPr>
              <a:t>bebestari</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Sabar</a:t>
            </a:r>
            <a:r>
              <a:rPr lang="en-US" dirty="0" smtClean="0">
                <a:solidFill>
                  <a:srgbClr val="000000"/>
                </a:solidFill>
              </a:rPr>
              <a:t> </a:t>
            </a:r>
            <a:r>
              <a:rPr lang="en-US" dirty="0" err="1" smtClean="0">
                <a:solidFill>
                  <a:srgbClr val="000000"/>
                </a:solidFill>
              </a:rPr>
              <a:t>ketika</a:t>
            </a:r>
            <a:r>
              <a:rPr lang="en-US" dirty="0" smtClean="0">
                <a:solidFill>
                  <a:srgbClr val="000000"/>
                </a:solidFill>
              </a:rPr>
              <a:t> </a:t>
            </a:r>
            <a:r>
              <a:rPr lang="en-US" dirty="0" err="1" smtClean="0">
                <a:solidFill>
                  <a:srgbClr val="000000"/>
                </a:solidFill>
              </a:rPr>
              <a:t>menunggu</a:t>
            </a:r>
            <a:r>
              <a:rPr lang="en-US" dirty="0" smtClean="0">
                <a:solidFill>
                  <a:srgbClr val="000000"/>
                </a:solidFill>
              </a:rPr>
              <a:t> </a:t>
            </a:r>
            <a:r>
              <a:rPr lang="en-US" dirty="0" err="1" smtClean="0">
                <a:solidFill>
                  <a:srgbClr val="000000"/>
                </a:solidFill>
              </a:rPr>
              <a:t>proses</a:t>
            </a:r>
            <a:r>
              <a:rPr lang="en-US" dirty="0" smtClean="0">
                <a:solidFill>
                  <a:srgbClr val="000000"/>
                </a:solidFill>
              </a:rPr>
              <a:t> </a:t>
            </a:r>
            <a:r>
              <a:rPr lang="en-US" dirty="0" err="1" smtClean="0">
                <a:solidFill>
                  <a:srgbClr val="000000"/>
                </a:solidFill>
              </a:rPr>
              <a:t>terbit</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Menghargai</a:t>
            </a:r>
            <a:r>
              <a:rPr lang="en-US" dirty="0" smtClean="0">
                <a:solidFill>
                  <a:srgbClr val="000000"/>
                </a:solidFill>
              </a:rPr>
              <a:t> </a:t>
            </a:r>
            <a:r>
              <a:rPr lang="en-US" dirty="0" err="1" smtClean="0">
                <a:solidFill>
                  <a:srgbClr val="000000"/>
                </a:solidFill>
              </a:rPr>
              <a:t>pengelola</a:t>
            </a:r>
            <a:r>
              <a:rPr lang="en-US" dirty="0" smtClean="0">
                <a:solidFill>
                  <a:srgbClr val="000000"/>
                </a:solidFill>
              </a:rPr>
              <a:t> </a:t>
            </a:r>
            <a:r>
              <a:rPr lang="en-US" dirty="0" err="1" smtClean="0">
                <a:solidFill>
                  <a:srgbClr val="000000"/>
                </a:solidFill>
              </a:rPr>
              <a:t>jurnal</a:t>
            </a:r>
            <a:endParaRPr lang="en-US" dirty="0" smtClean="0">
              <a:solidFill>
                <a:srgbClr val="000000"/>
              </a:solidFill>
            </a:endParaRPr>
          </a:p>
          <a:p>
            <a:pPr marL="457200" indent="-457200" algn="just">
              <a:buFont typeface="+mj-lt"/>
              <a:buAutoNum type="arabicPeriod"/>
            </a:pPr>
            <a:r>
              <a:rPr lang="en-US" dirty="0" err="1" smtClean="0">
                <a:solidFill>
                  <a:srgbClr val="000000"/>
                </a:solidFill>
              </a:rPr>
              <a:t>Proses</a:t>
            </a:r>
            <a:r>
              <a:rPr lang="en-US" dirty="0" smtClean="0">
                <a:solidFill>
                  <a:srgbClr val="000000"/>
                </a:solidFill>
              </a:rPr>
              <a:t> </a:t>
            </a:r>
            <a:r>
              <a:rPr lang="en-US" dirty="0" err="1" smtClean="0">
                <a:solidFill>
                  <a:srgbClr val="000000"/>
                </a:solidFill>
              </a:rPr>
              <a:t>penerbitan</a:t>
            </a:r>
            <a:r>
              <a:rPr lang="en-US" dirty="0" smtClean="0">
                <a:solidFill>
                  <a:srgbClr val="000000"/>
                </a:solidFill>
              </a:rPr>
              <a:t>/</a:t>
            </a:r>
            <a:r>
              <a:rPr lang="en-US" dirty="0" err="1" smtClean="0">
                <a:solidFill>
                  <a:srgbClr val="000000"/>
                </a:solidFill>
              </a:rPr>
              <a:t>penerimaan</a:t>
            </a:r>
            <a:r>
              <a:rPr lang="en-US" dirty="0" smtClean="0">
                <a:solidFill>
                  <a:srgbClr val="000000"/>
                </a:solidFill>
              </a:rPr>
              <a:t> </a:t>
            </a:r>
            <a:r>
              <a:rPr lang="en-US" dirty="0" err="1" smtClean="0">
                <a:solidFill>
                  <a:srgbClr val="000000"/>
                </a:solidFill>
              </a:rPr>
              <a:t>artikel</a:t>
            </a:r>
            <a:r>
              <a:rPr lang="en-US" dirty="0" smtClean="0">
                <a:solidFill>
                  <a:srgbClr val="000000"/>
                </a:solidFill>
              </a:rPr>
              <a:t> </a:t>
            </a:r>
            <a:r>
              <a:rPr lang="en-US" dirty="0" err="1" smtClean="0">
                <a:solidFill>
                  <a:srgbClr val="000000"/>
                </a:solidFill>
              </a:rPr>
              <a:t>dilakukan</a:t>
            </a:r>
            <a:r>
              <a:rPr lang="en-US" dirty="0" smtClean="0">
                <a:solidFill>
                  <a:srgbClr val="000000"/>
                </a:solidFill>
              </a:rPr>
              <a:t> </a:t>
            </a:r>
            <a:r>
              <a:rPr lang="en-US" dirty="0" err="1" smtClean="0">
                <a:solidFill>
                  <a:srgbClr val="000000"/>
                </a:solidFill>
              </a:rPr>
              <a:t>secara</a:t>
            </a:r>
            <a:r>
              <a:rPr lang="en-US" dirty="0" smtClean="0">
                <a:solidFill>
                  <a:srgbClr val="000000"/>
                </a:solidFill>
              </a:rPr>
              <a:t> </a:t>
            </a:r>
            <a:r>
              <a:rPr lang="en-US" dirty="0" err="1" smtClean="0">
                <a:solidFill>
                  <a:srgbClr val="000000"/>
                </a:solidFill>
              </a:rPr>
              <a:t>profesional</a:t>
            </a:r>
            <a:r>
              <a:rPr lang="en-US" dirty="0" smtClean="0">
                <a:solidFill>
                  <a:srgbClr val="000000"/>
                </a:solidFill>
              </a:rPr>
              <a:t>, </a:t>
            </a:r>
            <a:r>
              <a:rPr lang="en-US" dirty="0" err="1" smtClean="0">
                <a:solidFill>
                  <a:srgbClr val="000000"/>
                </a:solidFill>
              </a:rPr>
              <a:t>dan</a:t>
            </a:r>
            <a:r>
              <a:rPr lang="en-US" dirty="0" smtClean="0">
                <a:solidFill>
                  <a:srgbClr val="000000"/>
                </a:solidFill>
              </a:rPr>
              <a:t> </a:t>
            </a:r>
            <a:r>
              <a:rPr lang="en-US" dirty="0" err="1" smtClean="0">
                <a:solidFill>
                  <a:srgbClr val="000000"/>
                </a:solidFill>
              </a:rPr>
              <a:t>bukan</a:t>
            </a:r>
            <a:r>
              <a:rPr lang="en-US" dirty="0" smtClean="0">
                <a:solidFill>
                  <a:srgbClr val="000000"/>
                </a:solidFill>
              </a:rPr>
              <a:t> </a:t>
            </a:r>
            <a:r>
              <a:rPr lang="en-US" dirty="0" err="1" smtClean="0">
                <a:solidFill>
                  <a:srgbClr val="000000"/>
                </a:solidFill>
              </a:rPr>
              <a:t>berdasarkan</a:t>
            </a:r>
            <a:r>
              <a:rPr lang="en-US" dirty="0" smtClean="0">
                <a:solidFill>
                  <a:srgbClr val="000000"/>
                </a:solidFill>
              </a:rPr>
              <a:t> </a:t>
            </a:r>
            <a:r>
              <a:rPr lang="en-US" dirty="0" err="1" smtClean="0">
                <a:solidFill>
                  <a:srgbClr val="000000"/>
                </a:solidFill>
              </a:rPr>
              <a:t>pesanan</a:t>
            </a:r>
            <a:r>
              <a:rPr lang="en-US" dirty="0" smtClean="0">
                <a:solidFill>
                  <a:srgbClr val="000000"/>
                </a:solidFill>
              </a:rPr>
              <a:t> </a:t>
            </a:r>
            <a:r>
              <a:rPr lang="en-US" dirty="0" err="1" smtClean="0">
                <a:solidFill>
                  <a:srgbClr val="000000"/>
                </a:solidFill>
              </a:rPr>
              <a:t>karena</a:t>
            </a:r>
            <a:r>
              <a:rPr lang="en-US" dirty="0" smtClean="0">
                <a:solidFill>
                  <a:srgbClr val="000000"/>
                </a:solidFill>
              </a:rPr>
              <a:t> </a:t>
            </a:r>
            <a:r>
              <a:rPr lang="en-US" dirty="0" err="1" smtClean="0">
                <a:solidFill>
                  <a:srgbClr val="000000"/>
                </a:solidFill>
              </a:rPr>
              <a:t>butuh</a:t>
            </a:r>
            <a:r>
              <a:rPr lang="en-US" dirty="0" smtClean="0">
                <a:solidFill>
                  <a:srgbClr val="000000"/>
                </a:solidFill>
              </a:rPr>
              <a:t> </a:t>
            </a:r>
            <a:r>
              <a:rPr lang="en-US" dirty="0" err="1" smtClean="0">
                <a:solidFill>
                  <a:srgbClr val="000000"/>
                </a:solidFill>
              </a:rPr>
              <a:t>untuk</a:t>
            </a:r>
            <a:r>
              <a:rPr lang="en-US" dirty="0" smtClean="0">
                <a:solidFill>
                  <a:srgbClr val="000000"/>
                </a:solidFill>
              </a:rPr>
              <a:t> </a:t>
            </a:r>
            <a:r>
              <a:rPr lang="en-US" dirty="0" err="1" smtClean="0">
                <a:solidFill>
                  <a:srgbClr val="000000"/>
                </a:solidFill>
              </a:rPr>
              <a:t>syarat</a:t>
            </a:r>
            <a:r>
              <a:rPr lang="en-US" dirty="0" smtClean="0">
                <a:solidFill>
                  <a:srgbClr val="000000"/>
                </a:solidFill>
              </a:rPr>
              <a:t> lulus, </a:t>
            </a:r>
            <a:r>
              <a:rPr lang="en-US" dirty="0" err="1" smtClean="0">
                <a:solidFill>
                  <a:srgbClr val="000000"/>
                </a:solidFill>
              </a:rPr>
              <a:t>kenaikan</a:t>
            </a:r>
            <a:r>
              <a:rPr lang="en-US" dirty="0" smtClean="0">
                <a:solidFill>
                  <a:srgbClr val="000000"/>
                </a:solidFill>
              </a:rPr>
              <a:t> </a:t>
            </a:r>
            <a:r>
              <a:rPr lang="en-US" dirty="0" err="1" smtClean="0">
                <a:solidFill>
                  <a:srgbClr val="000000"/>
                </a:solidFill>
              </a:rPr>
              <a:t>pangkat</a:t>
            </a:r>
            <a:r>
              <a:rPr lang="en-US" dirty="0" smtClean="0">
                <a:solidFill>
                  <a:srgbClr val="000000"/>
                </a:solidFill>
              </a:rPr>
              <a:t>, </a:t>
            </a:r>
            <a:r>
              <a:rPr lang="en-US" dirty="0" err="1" smtClean="0">
                <a:solidFill>
                  <a:srgbClr val="000000"/>
                </a:solidFill>
              </a:rPr>
              <a:t>dll</a:t>
            </a:r>
            <a:endParaRPr lang="en-US" dirty="0" smtClean="0">
              <a:solidFill>
                <a:srgbClr val="000000"/>
              </a:solidFill>
            </a:endParaRPr>
          </a:p>
          <a:p>
            <a:pPr algn="just"/>
            <a:endParaRPr lang="en-US" dirty="0">
              <a:solidFill>
                <a:srgbClr val="000000"/>
              </a:solidFill>
            </a:endParaRPr>
          </a:p>
        </p:txBody>
      </p:sp>
    </p:spTree>
    <p:extLst>
      <p:ext uri="{BB962C8B-B14F-4D97-AF65-F5344CB8AC3E}">
        <p14:creationId xmlns:p14="http://schemas.microsoft.com/office/powerpoint/2010/main" val="40264555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Scientific Article</a:t>
            </a:r>
            <a:endParaRPr lang="en-US" dirty="0"/>
          </a:p>
        </p:txBody>
      </p:sp>
      <p:sp>
        <p:nvSpPr>
          <p:cNvPr id="3" name="Content Placeholder 2"/>
          <p:cNvSpPr>
            <a:spLocks noGrp="1"/>
          </p:cNvSpPr>
          <p:nvPr>
            <p:ph idx="1"/>
          </p:nvPr>
        </p:nvSpPr>
        <p:spPr>
          <a:xfrm>
            <a:off x="306579" y="2006221"/>
            <a:ext cx="11496722" cy="4170742"/>
          </a:xfrm>
        </p:spPr>
        <p:txBody>
          <a:bodyPr/>
          <a:lstStyle/>
          <a:p>
            <a:pPr marL="546100" indent="-546100" algn="just"/>
            <a:r>
              <a:rPr lang="en-US" dirty="0" smtClean="0"/>
              <a:t>IMRAD (Introduction </a:t>
            </a:r>
            <a:r>
              <a:rPr lang="mr-IN" dirty="0" smtClean="0"/>
              <a:t>–</a:t>
            </a:r>
            <a:r>
              <a:rPr lang="en-US" dirty="0" smtClean="0"/>
              <a:t> Method </a:t>
            </a:r>
            <a:r>
              <a:rPr lang="mr-IN" dirty="0" smtClean="0"/>
              <a:t>–</a:t>
            </a:r>
            <a:r>
              <a:rPr lang="en-US" dirty="0" smtClean="0"/>
              <a:t> Result &amp; </a:t>
            </a:r>
            <a:r>
              <a:rPr lang="en-US" dirty="0" smtClean="0"/>
              <a:t>Discussion - Conclusion)</a:t>
            </a:r>
            <a:endParaRPr lang="en-US" dirty="0" smtClean="0"/>
          </a:p>
          <a:p>
            <a:pPr marL="546100" indent="-546100" algn="just"/>
            <a:r>
              <a:rPr lang="en-US" dirty="0" smtClean="0"/>
              <a:t>Non-</a:t>
            </a:r>
            <a:r>
              <a:rPr lang="en-US" dirty="0" err="1" smtClean="0"/>
              <a:t>Imrad</a:t>
            </a:r>
            <a:r>
              <a:rPr lang="en-US" dirty="0" smtClean="0"/>
              <a:t> (Introduction </a:t>
            </a:r>
            <a:r>
              <a:rPr lang="mr-IN" dirty="0" smtClean="0"/>
              <a:t>–</a:t>
            </a:r>
            <a:r>
              <a:rPr lang="en-US" dirty="0" smtClean="0"/>
              <a:t> </a:t>
            </a:r>
            <a:r>
              <a:rPr lang="en-US" dirty="0" smtClean="0"/>
              <a:t>Discussion </a:t>
            </a:r>
            <a:r>
              <a:rPr lang="en-US" dirty="0" smtClean="0"/>
              <a:t>1 </a:t>
            </a:r>
            <a:r>
              <a:rPr lang="mr-IN" dirty="0" smtClean="0"/>
              <a:t>–</a:t>
            </a:r>
            <a:r>
              <a:rPr lang="en-US" dirty="0" smtClean="0"/>
              <a:t> </a:t>
            </a:r>
            <a:r>
              <a:rPr lang="en-US" dirty="0" smtClean="0"/>
              <a:t>Discussion </a:t>
            </a:r>
            <a:r>
              <a:rPr lang="en-US" dirty="0" smtClean="0"/>
              <a:t>2 </a:t>
            </a:r>
            <a:r>
              <a:rPr lang="mr-IN" dirty="0" smtClean="0"/>
              <a:t>–</a:t>
            </a:r>
            <a:r>
              <a:rPr lang="en-US" dirty="0" smtClean="0"/>
              <a:t> </a:t>
            </a:r>
            <a:r>
              <a:rPr lang="en-US" dirty="0" err="1" smtClean="0"/>
              <a:t>etc</a:t>
            </a:r>
            <a:r>
              <a:rPr lang="en-US" dirty="0" smtClean="0"/>
              <a:t> - Conclusion)</a:t>
            </a:r>
            <a:endParaRPr lang="en-US" dirty="0"/>
          </a:p>
        </p:txBody>
      </p:sp>
    </p:spTree>
    <p:extLst>
      <p:ext uri="{BB962C8B-B14F-4D97-AF65-F5344CB8AC3E}">
        <p14:creationId xmlns:p14="http://schemas.microsoft.com/office/powerpoint/2010/main" val="36676448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09600" y="419197"/>
            <a:ext cx="10972800" cy="990600"/>
          </a:xfrm>
        </p:spPr>
        <p:txBody>
          <a:bodyPr/>
          <a:lstStyle/>
          <a:p>
            <a:r>
              <a:rPr lang="en-US" b="1" dirty="0"/>
              <a:t>Components of a Paper</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83626015"/>
              </p:ext>
            </p:extLst>
          </p:nvPr>
        </p:nvGraphicFramePr>
        <p:xfrm>
          <a:off x="1208447" y="1454572"/>
          <a:ext cx="9647093" cy="4414520"/>
        </p:xfrm>
        <a:graphic>
          <a:graphicData uri="http://schemas.openxmlformats.org/drawingml/2006/table">
            <a:tbl>
              <a:tblPr firstRow="1" bandRow="1">
                <a:tableStyleId>{5C22544A-7EE6-4342-B048-85BDC9FD1C3A}</a:tableStyleId>
              </a:tblPr>
              <a:tblGrid>
                <a:gridCol w="2765090"/>
                <a:gridCol w="6882003"/>
              </a:tblGrid>
              <a:tr h="216104">
                <a:tc>
                  <a:txBody>
                    <a:bodyPr/>
                    <a:lstStyle/>
                    <a:p>
                      <a:pPr algn="ctr"/>
                      <a:r>
                        <a:rPr lang="en-US" sz="1600" b="1" dirty="0" smtClean="0">
                          <a:solidFill>
                            <a:schemeClr val="tx1"/>
                          </a:solidFill>
                        </a:rPr>
                        <a:t>Section</a:t>
                      </a:r>
                      <a:endParaRPr lang="en-US" sz="1600" b="1" dirty="0">
                        <a:solidFill>
                          <a:schemeClr val="tx1"/>
                        </a:solidFill>
                      </a:endParaRPr>
                    </a:p>
                  </a:txBody>
                  <a:tcPr/>
                </a:tc>
                <a:tc>
                  <a:txBody>
                    <a:bodyPr/>
                    <a:lstStyle/>
                    <a:p>
                      <a:pPr algn="ctr"/>
                      <a:r>
                        <a:rPr lang="en-US" sz="1600" b="1" dirty="0" smtClean="0">
                          <a:solidFill>
                            <a:schemeClr val="tx1"/>
                          </a:solidFill>
                        </a:rPr>
                        <a:t>Purpose</a:t>
                      </a:r>
                      <a:endParaRPr lang="en-US" sz="1600" b="1" dirty="0">
                        <a:solidFill>
                          <a:schemeClr val="tx1"/>
                        </a:solidFill>
                      </a:endParaRPr>
                    </a:p>
                  </a:txBody>
                  <a:tcPr/>
                </a:tc>
              </a:tr>
              <a:tr h="370840">
                <a:tc>
                  <a:txBody>
                    <a:bodyPr/>
                    <a:lstStyle/>
                    <a:p>
                      <a:pPr algn="ctr"/>
                      <a:r>
                        <a:rPr lang="en-US" sz="1600" dirty="0" smtClean="0"/>
                        <a:t>Title</a:t>
                      </a:r>
                      <a:endParaRPr lang="en-US" sz="1600" dirty="0"/>
                    </a:p>
                  </a:txBody>
                  <a:tcPr/>
                </a:tc>
                <a:tc>
                  <a:txBody>
                    <a:bodyPr/>
                    <a:lstStyle/>
                    <a:p>
                      <a:pPr algn="ctr"/>
                      <a:r>
                        <a:rPr lang="en-US" sz="1600" dirty="0" smtClean="0"/>
                        <a:t>Clearly</a:t>
                      </a:r>
                      <a:r>
                        <a:rPr lang="en-US" sz="1600" baseline="0" dirty="0" smtClean="0"/>
                        <a:t> describes contents</a:t>
                      </a:r>
                      <a:endParaRPr lang="en-US" sz="1600" dirty="0"/>
                    </a:p>
                  </a:txBody>
                  <a:tcPr/>
                </a:tc>
              </a:tr>
              <a:tr h="370840">
                <a:tc>
                  <a:txBody>
                    <a:bodyPr/>
                    <a:lstStyle/>
                    <a:p>
                      <a:pPr algn="ctr"/>
                      <a:r>
                        <a:rPr lang="en-US" sz="1600" dirty="0" smtClean="0"/>
                        <a:t>Authors</a:t>
                      </a:r>
                      <a:endParaRPr lang="en-US" sz="1600" dirty="0"/>
                    </a:p>
                  </a:txBody>
                  <a:tcPr/>
                </a:tc>
                <a:tc>
                  <a:txBody>
                    <a:bodyPr/>
                    <a:lstStyle/>
                    <a:p>
                      <a:pPr algn="ctr"/>
                      <a:r>
                        <a:rPr lang="en-US" sz="1600" dirty="0" smtClean="0"/>
                        <a:t>Ensures recognition for the writer(s)</a:t>
                      </a:r>
                      <a:endParaRPr lang="en-US" sz="1600" dirty="0"/>
                    </a:p>
                  </a:txBody>
                  <a:tcPr/>
                </a:tc>
              </a:tr>
              <a:tr h="370840">
                <a:tc>
                  <a:txBody>
                    <a:bodyPr/>
                    <a:lstStyle/>
                    <a:p>
                      <a:pPr algn="ctr"/>
                      <a:r>
                        <a:rPr lang="en-US" sz="1600" dirty="0" smtClean="0"/>
                        <a:t>Abstract</a:t>
                      </a:r>
                      <a:endParaRPr lang="en-US" sz="1600" dirty="0"/>
                    </a:p>
                  </a:txBody>
                  <a:tcPr/>
                </a:tc>
                <a:tc>
                  <a:txBody>
                    <a:bodyPr/>
                    <a:lstStyle/>
                    <a:p>
                      <a:pPr algn="ctr"/>
                      <a:r>
                        <a:rPr lang="en-US" sz="1600" dirty="0" smtClean="0"/>
                        <a:t>Describe what was done</a:t>
                      </a:r>
                      <a:endParaRPr lang="en-US" sz="1600" dirty="0"/>
                    </a:p>
                  </a:txBody>
                  <a:tcPr/>
                </a:tc>
              </a:tr>
              <a:tr h="370840">
                <a:tc>
                  <a:txBody>
                    <a:bodyPr/>
                    <a:lstStyle/>
                    <a:p>
                      <a:pPr algn="ctr"/>
                      <a:r>
                        <a:rPr lang="en-US" sz="1600" dirty="0" smtClean="0"/>
                        <a:t>Key Words</a:t>
                      </a:r>
                      <a:endParaRPr lang="en-US" sz="1600" dirty="0"/>
                    </a:p>
                  </a:txBody>
                  <a:tcPr/>
                </a:tc>
                <a:tc>
                  <a:txBody>
                    <a:bodyPr/>
                    <a:lstStyle/>
                    <a:p>
                      <a:pPr algn="ctr"/>
                      <a:r>
                        <a:rPr lang="en-US" sz="1600" dirty="0" smtClean="0"/>
                        <a:t>Ensures the article is correctly</a:t>
                      </a:r>
                      <a:r>
                        <a:rPr lang="en-US" sz="1600" baseline="0" dirty="0" smtClean="0"/>
                        <a:t> identified in abstracting and indexing services</a:t>
                      </a:r>
                      <a:endParaRPr lang="en-US" sz="1600" dirty="0"/>
                    </a:p>
                  </a:txBody>
                  <a:tcPr/>
                </a:tc>
              </a:tr>
              <a:tr h="370840">
                <a:tc>
                  <a:txBody>
                    <a:bodyPr/>
                    <a:lstStyle/>
                    <a:p>
                      <a:pPr algn="ctr"/>
                      <a:r>
                        <a:rPr lang="en-US" sz="1600" dirty="0" smtClean="0"/>
                        <a:t>Introduction</a:t>
                      </a:r>
                      <a:endParaRPr lang="en-US" sz="1600" dirty="0"/>
                    </a:p>
                  </a:txBody>
                  <a:tcPr/>
                </a:tc>
                <a:tc>
                  <a:txBody>
                    <a:bodyPr/>
                    <a:lstStyle/>
                    <a:p>
                      <a:pPr algn="ctr"/>
                      <a:r>
                        <a:rPr lang="en-US" sz="1600" dirty="0" smtClean="0"/>
                        <a:t>Explains the problem</a:t>
                      </a:r>
                      <a:endParaRPr lang="en-US" sz="1600" dirty="0"/>
                    </a:p>
                  </a:txBody>
                  <a:tcPr/>
                </a:tc>
              </a:tr>
              <a:tr h="370840">
                <a:tc>
                  <a:txBody>
                    <a:bodyPr/>
                    <a:lstStyle/>
                    <a:p>
                      <a:pPr algn="ctr"/>
                      <a:r>
                        <a:rPr lang="en-US" sz="1600" dirty="0" smtClean="0"/>
                        <a:t>Methods</a:t>
                      </a:r>
                      <a:endParaRPr lang="en-US" sz="1600" dirty="0"/>
                    </a:p>
                  </a:txBody>
                  <a:tcPr/>
                </a:tc>
                <a:tc>
                  <a:txBody>
                    <a:bodyPr/>
                    <a:lstStyle/>
                    <a:p>
                      <a:pPr algn="ctr"/>
                      <a:r>
                        <a:rPr lang="en-US" sz="1600" dirty="0" smtClean="0"/>
                        <a:t>Explains how the data were collected</a:t>
                      </a:r>
                      <a:endParaRPr lang="en-US" sz="1600" dirty="0"/>
                    </a:p>
                  </a:txBody>
                  <a:tcPr/>
                </a:tc>
              </a:tr>
              <a:tr h="370840">
                <a:tc>
                  <a:txBody>
                    <a:bodyPr/>
                    <a:lstStyle/>
                    <a:p>
                      <a:pPr algn="ctr"/>
                      <a:r>
                        <a:rPr lang="en-US" sz="1600" dirty="0" smtClean="0"/>
                        <a:t>Results</a:t>
                      </a:r>
                      <a:endParaRPr lang="en-US" sz="1600" dirty="0"/>
                    </a:p>
                  </a:txBody>
                  <a:tcPr/>
                </a:tc>
                <a:tc>
                  <a:txBody>
                    <a:bodyPr/>
                    <a:lstStyle/>
                    <a:p>
                      <a:pPr algn="ctr"/>
                      <a:r>
                        <a:rPr lang="en-US" sz="1600" dirty="0" smtClean="0"/>
                        <a:t>Describes what was discovered</a:t>
                      </a:r>
                      <a:endParaRPr lang="en-US" sz="1600" dirty="0"/>
                    </a:p>
                  </a:txBody>
                  <a:tcPr/>
                </a:tc>
              </a:tr>
              <a:tr h="370840">
                <a:tc>
                  <a:txBody>
                    <a:bodyPr/>
                    <a:lstStyle/>
                    <a:p>
                      <a:pPr algn="ctr"/>
                      <a:r>
                        <a:rPr lang="en-US" sz="1600" dirty="0" smtClean="0"/>
                        <a:t>Discussion</a:t>
                      </a:r>
                      <a:endParaRPr lang="en-US" sz="1600" dirty="0"/>
                    </a:p>
                  </a:txBody>
                  <a:tcPr/>
                </a:tc>
                <a:tc>
                  <a:txBody>
                    <a:bodyPr/>
                    <a:lstStyle/>
                    <a:p>
                      <a:pPr algn="ctr"/>
                      <a:r>
                        <a:rPr lang="en-US" sz="1600" dirty="0" smtClean="0"/>
                        <a:t>Discusses the implications of the findings</a:t>
                      </a:r>
                      <a:endParaRPr lang="en-US" sz="1600" dirty="0"/>
                    </a:p>
                  </a:txBody>
                  <a:tcPr/>
                </a:tc>
              </a:tr>
              <a:tr h="370840">
                <a:tc>
                  <a:txBody>
                    <a:bodyPr/>
                    <a:lstStyle/>
                    <a:p>
                      <a:pPr algn="ctr"/>
                      <a:r>
                        <a:rPr lang="en-US" sz="1600" dirty="0" smtClean="0"/>
                        <a:t>Conclusion</a:t>
                      </a:r>
                      <a:endParaRPr lang="en-US" sz="1600" dirty="0"/>
                    </a:p>
                  </a:txBody>
                  <a:tcPr/>
                </a:tc>
                <a:tc>
                  <a:txBody>
                    <a:bodyPr/>
                    <a:lstStyle/>
                    <a:p>
                      <a:pPr algn="ctr"/>
                      <a:r>
                        <a:rPr lang="en-US" sz="1600" dirty="0" smtClean="0"/>
                        <a:t>Explains that does</a:t>
                      </a:r>
                      <a:r>
                        <a:rPr lang="en-US" sz="1600" baseline="0" dirty="0" smtClean="0"/>
                        <a:t> the purpose of the study had been answered or not</a:t>
                      </a:r>
                      <a:endParaRPr lang="en-US" sz="1600" dirty="0"/>
                    </a:p>
                  </a:txBody>
                  <a:tcPr/>
                </a:tc>
              </a:tr>
              <a:tr h="370840">
                <a:tc>
                  <a:txBody>
                    <a:bodyPr/>
                    <a:lstStyle/>
                    <a:p>
                      <a:pPr algn="ctr"/>
                      <a:r>
                        <a:rPr lang="en-US" sz="1600" dirty="0" smtClean="0"/>
                        <a:t>Acknowledgements (optional)</a:t>
                      </a:r>
                      <a:endParaRPr lang="en-US" sz="1600" dirty="0"/>
                    </a:p>
                  </a:txBody>
                  <a:tcPr/>
                </a:tc>
                <a:tc>
                  <a:txBody>
                    <a:bodyPr/>
                    <a:lstStyle/>
                    <a:p>
                      <a:pPr algn="ctr"/>
                      <a:r>
                        <a:rPr lang="en-US" sz="1600" dirty="0" smtClean="0"/>
                        <a:t>Ensures those who helped in the research are </a:t>
                      </a:r>
                      <a:r>
                        <a:rPr lang="en-US" sz="1600" dirty="0" err="1" smtClean="0"/>
                        <a:t>recognised</a:t>
                      </a:r>
                      <a:endParaRPr lang="en-US" sz="1600" dirty="0"/>
                    </a:p>
                  </a:txBody>
                  <a:tcPr/>
                </a:tc>
              </a:tr>
              <a:tr h="370840">
                <a:tc>
                  <a:txBody>
                    <a:bodyPr/>
                    <a:lstStyle/>
                    <a:p>
                      <a:pPr algn="ctr"/>
                      <a:r>
                        <a:rPr lang="en-US" sz="1600" dirty="0" smtClean="0"/>
                        <a:t>References</a:t>
                      </a:r>
                      <a:endParaRPr lang="en-US" sz="1600" dirty="0"/>
                    </a:p>
                  </a:txBody>
                  <a:tcPr/>
                </a:tc>
                <a:tc>
                  <a:txBody>
                    <a:bodyPr/>
                    <a:lstStyle/>
                    <a:p>
                      <a:pPr algn="ctr"/>
                      <a:r>
                        <a:rPr lang="en-US" sz="1600" dirty="0" smtClean="0"/>
                        <a:t>Ensures previously published work is </a:t>
                      </a:r>
                      <a:r>
                        <a:rPr lang="en-US" sz="1600" dirty="0" err="1" smtClean="0"/>
                        <a:t>recognised</a:t>
                      </a:r>
                      <a:endParaRPr lang="en-US" sz="1600" dirty="0"/>
                    </a:p>
                  </a:txBody>
                  <a:tcPr/>
                </a:tc>
              </a:tr>
            </a:tbl>
          </a:graphicData>
        </a:graphic>
      </p:graphicFrame>
    </p:spTree>
    <p:extLst>
      <p:ext uri="{BB962C8B-B14F-4D97-AF65-F5344CB8AC3E}">
        <p14:creationId xmlns:p14="http://schemas.microsoft.com/office/powerpoint/2010/main" val="4884521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701" y="765393"/>
            <a:ext cx="10972800" cy="811110"/>
          </a:xfrm>
        </p:spPr>
        <p:txBody>
          <a:bodyPr/>
          <a:lstStyle/>
          <a:p>
            <a:r>
              <a:rPr lang="en-US" dirty="0" smtClean="0"/>
              <a:t>Title</a:t>
            </a:r>
            <a:endParaRPr lang="id-ID" dirty="0"/>
          </a:p>
        </p:txBody>
      </p:sp>
      <p:sp>
        <p:nvSpPr>
          <p:cNvPr id="3" name="Content Placeholder 2"/>
          <p:cNvSpPr>
            <a:spLocks noGrp="1"/>
          </p:cNvSpPr>
          <p:nvPr>
            <p:ph idx="1"/>
          </p:nvPr>
        </p:nvSpPr>
        <p:spPr/>
        <p:txBody>
          <a:bodyPr>
            <a:normAutofit/>
          </a:bodyPr>
          <a:lstStyle/>
          <a:p>
            <a:pPr algn="just"/>
            <a:r>
              <a:rPr lang="en-US" sz="2800" dirty="0">
                <a:solidFill>
                  <a:srgbClr val="000000"/>
                </a:solidFill>
              </a:rPr>
              <a:t>Describes the paper</a:t>
            </a:r>
            <a:r>
              <a:rPr lang="ja-JP" altLang="en-US" sz="2800" dirty="0">
                <a:solidFill>
                  <a:srgbClr val="000000"/>
                </a:solidFill>
              </a:rPr>
              <a:t>’</a:t>
            </a:r>
            <a:r>
              <a:rPr lang="en-US" sz="2800" dirty="0">
                <a:solidFill>
                  <a:srgbClr val="000000"/>
                </a:solidFill>
              </a:rPr>
              <a:t>s content clearly and precisely including </a:t>
            </a:r>
            <a:r>
              <a:rPr lang="en-US" sz="2800" dirty="0" smtClean="0">
                <a:solidFill>
                  <a:srgbClr val="000000"/>
                </a:solidFill>
              </a:rPr>
              <a:t>keywords</a:t>
            </a:r>
          </a:p>
          <a:p>
            <a:pPr algn="just"/>
            <a:r>
              <a:rPr lang="en-US" sz="2800" dirty="0" smtClean="0">
                <a:solidFill>
                  <a:srgbClr val="000000"/>
                </a:solidFill>
              </a:rPr>
              <a:t>Maximum 12 – 15 words </a:t>
            </a:r>
            <a:endParaRPr lang="en-US" sz="3200" dirty="0">
              <a:solidFill>
                <a:srgbClr val="000000"/>
              </a:solidFill>
            </a:endParaRPr>
          </a:p>
          <a:p>
            <a:pPr algn="just"/>
            <a:r>
              <a:rPr lang="en-US" sz="2800" dirty="0" smtClean="0">
                <a:solidFill>
                  <a:srgbClr val="000000"/>
                </a:solidFill>
              </a:rPr>
              <a:t>Do </a:t>
            </a:r>
            <a:r>
              <a:rPr lang="en-US" sz="2800" dirty="0">
                <a:solidFill>
                  <a:srgbClr val="000000"/>
                </a:solidFill>
              </a:rPr>
              <a:t>not </a:t>
            </a:r>
            <a:r>
              <a:rPr lang="en-US" sz="2800" dirty="0">
                <a:solidFill>
                  <a:srgbClr val="000000"/>
                </a:solidFill>
                <a:cs typeface="Times New Roman" charset="0"/>
              </a:rPr>
              <a:t>use abbreviations and jargon </a:t>
            </a:r>
          </a:p>
          <a:p>
            <a:pPr algn="just"/>
            <a:r>
              <a:rPr lang="en-US" sz="2800" dirty="0">
                <a:solidFill>
                  <a:srgbClr val="000000"/>
                </a:solidFill>
              </a:rPr>
              <a:t>Search engines/indexing databases depend on the accuracy of the title - since they use the keywords to identify relevant articles</a:t>
            </a:r>
          </a:p>
        </p:txBody>
      </p:sp>
    </p:spTree>
    <p:extLst>
      <p:ext uri="{BB962C8B-B14F-4D97-AF65-F5344CB8AC3E}">
        <p14:creationId xmlns:p14="http://schemas.microsoft.com/office/powerpoint/2010/main" val="15225647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7546"/>
            <a:ext cx="10972800" cy="809365"/>
          </a:xfrm>
        </p:spPr>
        <p:txBody>
          <a:bodyPr/>
          <a:lstStyle/>
          <a:p>
            <a:r>
              <a:rPr lang="en-US" dirty="0" smtClean="0"/>
              <a:t>Authors’ ID</a:t>
            </a:r>
            <a:endParaRPr lang="en-US" dirty="0"/>
          </a:p>
        </p:txBody>
      </p:sp>
      <p:sp>
        <p:nvSpPr>
          <p:cNvPr id="3" name="Content Placeholder 2"/>
          <p:cNvSpPr>
            <a:spLocks noGrp="1"/>
          </p:cNvSpPr>
          <p:nvPr>
            <p:ph idx="1"/>
          </p:nvPr>
        </p:nvSpPr>
        <p:spPr>
          <a:xfrm>
            <a:off x="444027" y="1480787"/>
            <a:ext cx="10515600" cy="4170742"/>
          </a:xfrm>
        </p:spPr>
        <p:txBody>
          <a:bodyPr>
            <a:normAutofit/>
          </a:bodyPr>
          <a:lstStyle/>
          <a:p>
            <a:pPr marL="457200" indent="-457200">
              <a:buFont typeface="+mj-lt"/>
              <a:buAutoNum type="arabicPeriod"/>
            </a:pPr>
            <a:r>
              <a:rPr lang="en-US" dirty="0" smtClean="0">
                <a:solidFill>
                  <a:srgbClr val="000000"/>
                </a:solidFill>
              </a:rPr>
              <a:t>Full name of the authors (if more than 1 authors, sort in accordance with the contribution).</a:t>
            </a:r>
          </a:p>
          <a:p>
            <a:pPr marL="457200" indent="-457200">
              <a:buFont typeface="+mj-lt"/>
              <a:buAutoNum type="arabicPeriod"/>
            </a:pPr>
            <a:r>
              <a:rPr lang="en-US" dirty="0" smtClean="0">
                <a:solidFill>
                  <a:srgbClr val="000000"/>
                </a:solidFill>
              </a:rPr>
              <a:t>Affiliation and address of the affiliation</a:t>
            </a:r>
          </a:p>
          <a:p>
            <a:pPr marL="457200" indent="-457200">
              <a:buFont typeface="+mj-lt"/>
              <a:buAutoNum type="arabicPeriod"/>
            </a:pPr>
            <a:r>
              <a:rPr lang="en-US" dirty="0" smtClean="0">
                <a:solidFill>
                  <a:srgbClr val="000000"/>
                </a:solidFill>
              </a:rPr>
              <a:t>Personal email</a:t>
            </a:r>
          </a:p>
          <a:p>
            <a:pPr marL="457200" indent="-457200">
              <a:buFont typeface="+mj-lt"/>
              <a:buAutoNum type="arabicPeriod"/>
            </a:pPr>
            <a:r>
              <a:rPr lang="en-US" dirty="0" smtClean="0">
                <a:solidFill>
                  <a:srgbClr val="000000"/>
                </a:solidFill>
              </a:rPr>
              <a:t>CV (as the supplementary file)</a:t>
            </a:r>
          </a:p>
          <a:p>
            <a:pPr marL="457200" indent="-457200">
              <a:buFont typeface="+mj-lt"/>
              <a:buAutoNum type="arabicPeriod"/>
            </a:pPr>
            <a:r>
              <a:rPr lang="en-US" dirty="0" smtClean="0">
                <a:solidFill>
                  <a:srgbClr val="000000"/>
                </a:solidFill>
              </a:rPr>
              <a:t>Avoid</a:t>
            </a:r>
          </a:p>
          <a:p>
            <a:pPr marL="749808" lvl="1" indent="-457200">
              <a:buFont typeface="+mj-lt"/>
              <a:buAutoNum type="arabicPeriod"/>
            </a:pPr>
            <a:r>
              <a:rPr lang="en-US" sz="2400" dirty="0" smtClean="0">
                <a:solidFill>
                  <a:srgbClr val="000000"/>
                </a:solidFill>
              </a:rPr>
              <a:t>Academic title</a:t>
            </a:r>
          </a:p>
          <a:p>
            <a:pPr marL="749808" lvl="1" indent="-457200">
              <a:buFont typeface="+mj-lt"/>
              <a:buAutoNum type="arabicPeriod"/>
            </a:pPr>
            <a:r>
              <a:rPr lang="en-US" sz="2400" dirty="0" smtClean="0">
                <a:solidFill>
                  <a:srgbClr val="000000"/>
                </a:solidFill>
              </a:rPr>
              <a:t>Job title</a:t>
            </a:r>
            <a:endParaRPr lang="en-US" sz="2400" dirty="0">
              <a:solidFill>
                <a:srgbClr val="000000"/>
              </a:solidFill>
            </a:endParaRPr>
          </a:p>
        </p:txBody>
      </p:sp>
    </p:spTree>
    <p:extLst>
      <p:ext uri="{BB962C8B-B14F-4D97-AF65-F5344CB8AC3E}">
        <p14:creationId xmlns:p14="http://schemas.microsoft.com/office/powerpoint/2010/main" val="7889966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RJI-PPT-Template" id="{BE63342E-0E64-47D1-97DD-F311678BE57D}" vid="{1E463624-17C8-4225-B5C5-100C31AE62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TotalTime>
  <Words>1339</Words>
  <Application>Microsoft Macintosh PowerPoint</Application>
  <PresentationFormat>Custom</PresentationFormat>
  <Paragraphs>146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Teknik Penulisan  Artikel Ilmiah</vt:lpstr>
      <vt:lpstr>PowerPoint Presentation</vt:lpstr>
      <vt:lpstr>REVIEW PROCESS</vt:lpstr>
      <vt:lpstr>Panduan Umum</vt:lpstr>
      <vt:lpstr>Informasi Dasar bagi Penulis</vt:lpstr>
      <vt:lpstr>Type of Scientific Article</vt:lpstr>
      <vt:lpstr>Components of a Paper</vt:lpstr>
      <vt:lpstr>Title</vt:lpstr>
      <vt:lpstr>Authors’ ID</vt:lpstr>
      <vt:lpstr>Abstract</vt:lpstr>
      <vt:lpstr>Example</vt:lpstr>
      <vt:lpstr>Introduction</vt:lpstr>
      <vt:lpstr>Method</vt:lpstr>
      <vt:lpstr>Results and Discussion</vt:lpstr>
      <vt:lpstr>Conclusion</vt:lpstr>
      <vt:lpstr>Citations and References</vt:lpstr>
      <vt:lpstr>How to choose the journal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dc:creator>
  <cp:lastModifiedBy>M Nur Rianto Al Arif</cp:lastModifiedBy>
  <cp:revision>8</cp:revision>
  <dcterms:created xsi:type="dcterms:W3CDTF">2019-12-19T09:21:09Z</dcterms:created>
  <dcterms:modified xsi:type="dcterms:W3CDTF">2020-03-08T03:17:43Z</dcterms:modified>
</cp:coreProperties>
</file>