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0" d="100"/>
          <a:sy n="140" d="100"/>
        </p:scale>
        <p:origin x="-256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5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8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7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7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0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2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6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794" y="0"/>
            <a:ext cx="3832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0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6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E9794-9DFD-4088-A968-0C732C702B11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AA38-951B-4A5D-B5C5-E883558E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176214" y="-3639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67450" y="1501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81683" y="20016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4680" y="38213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7894" y="6141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63512" y="882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8312" y="113225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7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46401" y="115904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8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14891" y="22099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9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31108" y="19228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10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34989" y="199560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11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3048" y="213410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12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61744" y="241413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13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03105" y="265524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14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09658" y="286906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44011" y="300755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75618" y="320317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17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36345" y="339929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18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99501" y="271337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19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49709" y="322693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20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50735" y="298632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21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16519" y="293224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22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30664" y="357621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20022" y="315262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23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32795" y="343771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24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99057" y="386281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7297" y="420855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27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26134" y="387292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28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81683" y="434705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29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49709" y="437031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30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03105" y="451184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31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31526" y="493492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32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591469" y="537519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33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985" y="567695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34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33858" y="615917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35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13115" y="553845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36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938470" y="622539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37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040817" y="595395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38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38142" y="598024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39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16519" y="608689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40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96570" y="631233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41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74555" y="637600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42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99057" y="658932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43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64752" y="661458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44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32795" y="656959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45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1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ワイド画面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Konno Lab</dc:creator>
  <cp:lastModifiedBy>Konno Lab</cp:lastModifiedBy>
  <cp:revision>2</cp:revision>
  <dcterms:created xsi:type="dcterms:W3CDTF">2024-04-21T08:04:09Z</dcterms:created>
  <dcterms:modified xsi:type="dcterms:W3CDTF">2024-04-21T08:15:28Z</dcterms:modified>
</cp:coreProperties>
</file>