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3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1">
          <p15:clr>
            <a:srgbClr val="A4A3A4"/>
          </p15:clr>
        </p15:guide>
        <p15:guide id="2" orient="horz" pos="3657" userDrawn="1">
          <p15:clr>
            <a:srgbClr val="A4A3A4"/>
          </p15:clr>
        </p15:guide>
        <p15:guide id="3" pos="117">
          <p15:clr>
            <a:srgbClr val="A4A3A4"/>
          </p15:clr>
        </p15:guide>
        <p15:guide id="4" pos="5678">
          <p15:clr>
            <a:srgbClr val="A4A3A4"/>
          </p15:clr>
        </p15:guide>
        <p15:guide id="5" orient="horz" pos="754">
          <p15:clr>
            <a:srgbClr val="A4A3A4"/>
          </p15:clr>
        </p15:guide>
        <p15:guide id="6" orient="horz" pos="3654">
          <p15:clr>
            <a:srgbClr val="A4A3A4"/>
          </p15:clr>
        </p15:guide>
        <p15:guide id="7" pos="1050">
          <p15:clr>
            <a:srgbClr val="A4A3A4"/>
          </p15:clr>
        </p15:guide>
        <p15:guide id="8" pos="5647">
          <p15:clr>
            <a:srgbClr val="A4A3A4"/>
          </p15:clr>
        </p15:guide>
        <p15:guide id="9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14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1962" y="96"/>
      </p:cViewPr>
      <p:guideLst>
        <p:guide orient="horz" pos="1161"/>
        <p:guide orient="horz" pos="3657"/>
        <p:guide pos="117"/>
        <p:guide pos="5678"/>
        <p:guide orient="horz" pos="754"/>
        <p:guide orient="horz" pos="3654"/>
        <p:guide pos="1050"/>
        <p:guide pos="5647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5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7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5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2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8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4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8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4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7C53F-0CD1-4947-9951-3B52C27B2BE7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58DD-5DA7-4359-9E5F-91767DA5D2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1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609615" y="2591439"/>
            <a:ext cx="845046" cy="168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3655902" y="2338173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B</a:t>
            </a:r>
            <a:endParaRPr lang="en-US" sz="1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96"/>
          <a:stretch/>
        </p:blipFill>
        <p:spPr bwMode="auto">
          <a:xfrm>
            <a:off x="352425" y="2781300"/>
            <a:ext cx="8035925" cy="1757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617495" y="2781300"/>
            <a:ext cx="838200" cy="50368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328613" y="25512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Fig. 1A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228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6"/>
          <p:cNvSpPr/>
          <p:nvPr/>
        </p:nvSpPr>
        <p:spPr>
          <a:xfrm>
            <a:off x="3989001" y="3790205"/>
            <a:ext cx="1192441" cy="1747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4322343" y="3545800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C</a:t>
            </a:r>
            <a:endParaRPr lang="en-US" sz="1000" b="1" dirty="0"/>
          </a:p>
        </p:txBody>
      </p:sp>
      <p:sp>
        <p:nvSpPr>
          <p:cNvPr id="11" name="Rettangolo 10"/>
          <p:cNvSpPr/>
          <p:nvPr/>
        </p:nvSpPr>
        <p:spPr>
          <a:xfrm>
            <a:off x="3989002" y="4005436"/>
            <a:ext cx="1204276" cy="50368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63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575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19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927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271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5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959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555" y="263691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270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605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617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961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69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313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57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597" y="3842695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02" y="3839637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46" y="3839637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690" y="3839637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5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64"/>
          <a:stretch/>
        </p:blipFill>
        <p:spPr bwMode="auto">
          <a:xfrm>
            <a:off x="177078" y="1196974"/>
            <a:ext cx="8813289" cy="4609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3789437" y="1158653"/>
            <a:ext cx="156085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6460760" y="1158653"/>
            <a:ext cx="78509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1672630" y="2810765"/>
            <a:ext cx="78509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1197149" y="2810765"/>
            <a:ext cx="78509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113648" y="4448401"/>
            <a:ext cx="92288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746967" y="4448401"/>
            <a:ext cx="160108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07837" y="4448401"/>
            <a:ext cx="165645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7645194" y="1158653"/>
            <a:ext cx="94520" cy="121284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e 12"/>
          <p:cNvSpPr/>
          <p:nvPr/>
        </p:nvSpPr>
        <p:spPr>
          <a:xfrm>
            <a:off x="3887795" y="1051311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200" y="1051311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vale 14"/>
          <p:cNvSpPr/>
          <p:nvPr/>
        </p:nvSpPr>
        <p:spPr>
          <a:xfrm>
            <a:off x="6458079" y="105273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ttangolo 15"/>
          <p:cNvSpPr/>
          <p:nvPr/>
        </p:nvSpPr>
        <p:spPr>
          <a:xfrm>
            <a:off x="7637515" y="1036239"/>
            <a:ext cx="1352852" cy="1131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ttangolo 16"/>
          <p:cNvSpPr/>
          <p:nvPr/>
        </p:nvSpPr>
        <p:spPr>
          <a:xfrm>
            <a:off x="1043609" y="2622620"/>
            <a:ext cx="736346" cy="1502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e 17"/>
          <p:cNvSpPr/>
          <p:nvPr/>
        </p:nvSpPr>
        <p:spPr>
          <a:xfrm>
            <a:off x="7658297" y="105273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1211118" y="2659468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7835031" y="836712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B</a:t>
            </a:r>
            <a:endParaRPr lang="en-US" sz="1000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094100" y="2390691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B</a:t>
            </a:r>
            <a:endParaRPr lang="en-US" sz="1000" b="1" dirty="0"/>
          </a:p>
        </p:txBody>
      </p:sp>
      <p:sp>
        <p:nvSpPr>
          <p:cNvPr id="22" name="Ovale 21"/>
          <p:cNvSpPr/>
          <p:nvPr/>
        </p:nvSpPr>
        <p:spPr>
          <a:xfrm>
            <a:off x="1674413" y="2659468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ttangolo 22"/>
          <p:cNvSpPr/>
          <p:nvPr/>
        </p:nvSpPr>
        <p:spPr>
          <a:xfrm>
            <a:off x="1063067" y="4233456"/>
            <a:ext cx="1041611" cy="168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/>
          <p:nvPr/>
        </p:nvSpPr>
        <p:spPr>
          <a:xfrm>
            <a:off x="1250973" y="4039415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C</a:t>
            </a:r>
            <a:endParaRPr lang="en-US" sz="1000" b="1" dirty="0"/>
          </a:p>
        </p:txBody>
      </p:sp>
      <p:sp>
        <p:nvSpPr>
          <p:cNvPr id="25" name="Ovale 24"/>
          <p:cNvSpPr/>
          <p:nvPr/>
        </p:nvSpPr>
        <p:spPr>
          <a:xfrm>
            <a:off x="1605296" y="429309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75" y="4292588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Ovale 26"/>
          <p:cNvSpPr/>
          <p:nvPr/>
        </p:nvSpPr>
        <p:spPr>
          <a:xfrm>
            <a:off x="1835037" y="429309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442" y="4292588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Ovale 28"/>
          <p:cNvSpPr/>
          <p:nvPr/>
        </p:nvSpPr>
        <p:spPr>
          <a:xfrm>
            <a:off x="1128902" y="429309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2914488" y="1158653"/>
            <a:ext cx="93953" cy="6000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ttangolo 30"/>
          <p:cNvSpPr/>
          <p:nvPr/>
        </p:nvSpPr>
        <p:spPr>
          <a:xfrm>
            <a:off x="4253500" y="1158653"/>
            <a:ext cx="93953" cy="60006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asellaDiTesto 31"/>
          <p:cNvSpPr txBox="1"/>
          <p:nvPr/>
        </p:nvSpPr>
        <p:spPr>
          <a:xfrm>
            <a:off x="2815233" y="94676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153615" y="9508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5956704" y="9494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44334" y="9494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6069565" y="1158653"/>
            <a:ext cx="156085" cy="6000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ttangolo 36"/>
          <p:cNvSpPr/>
          <p:nvPr/>
        </p:nvSpPr>
        <p:spPr>
          <a:xfrm>
            <a:off x="7961224" y="1158653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ttangolo 37"/>
          <p:cNvSpPr/>
          <p:nvPr/>
        </p:nvSpPr>
        <p:spPr>
          <a:xfrm>
            <a:off x="1047458" y="2810765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ttangolo 38"/>
          <p:cNvSpPr/>
          <p:nvPr/>
        </p:nvSpPr>
        <p:spPr>
          <a:xfrm>
            <a:off x="1513483" y="2810765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ttangolo 39"/>
          <p:cNvSpPr/>
          <p:nvPr/>
        </p:nvSpPr>
        <p:spPr>
          <a:xfrm>
            <a:off x="2852872" y="2810765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ttangolo 41"/>
          <p:cNvSpPr/>
          <p:nvPr/>
        </p:nvSpPr>
        <p:spPr>
          <a:xfrm>
            <a:off x="5838547" y="4448401"/>
            <a:ext cx="93330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ttangolo 42"/>
          <p:cNvSpPr/>
          <p:nvPr/>
        </p:nvSpPr>
        <p:spPr>
          <a:xfrm>
            <a:off x="6314830" y="4448401"/>
            <a:ext cx="88761" cy="11743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sellaDiTesto 43"/>
          <p:cNvSpPr txBox="1"/>
          <p:nvPr/>
        </p:nvSpPr>
        <p:spPr>
          <a:xfrm>
            <a:off x="7854501" y="9494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947217" y="25686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413173" y="25686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2745703" y="25672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5739699" y="42168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328613" y="25512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Fig. 1B</a:t>
            </a:r>
            <a:endParaRPr lang="en-US" b="1" dirty="0"/>
          </a:p>
        </p:txBody>
      </p:sp>
      <p:sp>
        <p:nvSpPr>
          <p:cNvPr id="52" name="Rettangolo 51"/>
          <p:cNvSpPr/>
          <p:nvPr/>
        </p:nvSpPr>
        <p:spPr>
          <a:xfrm>
            <a:off x="6549375" y="2808376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sellaDiTesto 52"/>
          <p:cNvSpPr txBox="1"/>
          <p:nvPr/>
        </p:nvSpPr>
        <p:spPr>
          <a:xfrm>
            <a:off x="6442206" y="2564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148841" y="4450119"/>
            <a:ext cx="78509" cy="5948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asellaDiTesto 54"/>
          <p:cNvSpPr txBox="1"/>
          <p:nvPr/>
        </p:nvSpPr>
        <p:spPr>
          <a:xfrm>
            <a:off x="2041672" y="42066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6" name="Ovale 55"/>
          <p:cNvSpPr/>
          <p:nvPr/>
        </p:nvSpPr>
        <p:spPr>
          <a:xfrm>
            <a:off x="6322492" y="429309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6911884" y="2551971"/>
            <a:ext cx="1944216" cy="964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48" y="906463"/>
            <a:ext cx="8785265" cy="4928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tangolo 7"/>
          <p:cNvSpPr/>
          <p:nvPr/>
        </p:nvSpPr>
        <p:spPr>
          <a:xfrm>
            <a:off x="5744224" y="792209"/>
            <a:ext cx="844000" cy="964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5874623" y="590491"/>
            <a:ext cx="583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B</a:t>
            </a:r>
            <a:endParaRPr lang="en-US" sz="1000" b="1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921" y="2563887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3857086" y="2663365"/>
            <a:ext cx="74694" cy="1401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357" y="2561672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ttangolo 12"/>
          <p:cNvSpPr/>
          <p:nvPr/>
        </p:nvSpPr>
        <p:spPr>
          <a:xfrm>
            <a:off x="8543522" y="2663365"/>
            <a:ext cx="74694" cy="1401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/>
          <p:nvPr/>
        </p:nvSpPr>
        <p:spPr>
          <a:xfrm>
            <a:off x="7565636" y="2348880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MOTIF </a:t>
            </a:r>
            <a:r>
              <a:rPr lang="it-IT" sz="1000" b="1" dirty="0"/>
              <a:t>C</a:t>
            </a:r>
            <a:endParaRPr lang="en-US" sz="1000" b="1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63" y="4322786"/>
            <a:ext cx="73025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ttangolo 16"/>
          <p:cNvSpPr/>
          <p:nvPr/>
        </p:nvSpPr>
        <p:spPr>
          <a:xfrm>
            <a:off x="7071028" y="4422264"/>
            <a:ext cx="74694" cy="14018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>
          <a:xfrm>
            <a:off x="328613" y="255122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Fig. 1C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14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34</Words>
  <Application>Microsoft Office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Buonaguro</dc:creator>
  <cp:lastModifiedBy>Luigi Buonaguro</cp:lastModifiedBy>
  <cp:revision>177</cp:revision>
  <dcterms:created xsi:type="dcterms:W3CDTF">2020-03-24T10:49:07Z</dcterms:created>
  <dcterms:modified xsi:type="dcterms:W3CDTF">2021-09-03T15:34:25Z</dcterms:modified>
</cp:coreProperties>
</file>