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4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044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8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77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8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00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04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90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20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5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0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3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45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96D2-4A6E-4B05-9FC4-97949F4988DE}" type="datetimeFigureOut">
              <a:rPr lang="en-GB" smtClean="0"/>
              <a:t>31/10/2019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6A9C-0DDB-4364-98B1-EA2180925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87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46A22-1EA7-4BD6-AFE2-1851339D4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04" y="4207836"/>
            <a:ext cx="7341895" cy="865047"/>
          </a:xfrm>
        </p:spPr>
        <p:txBody>
          <a:bodyPr>
            <a:norm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SEM image (a), and EBSD maps (b) before and (c) after twin correction for different circle size features. Scale bar 50 micron.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F741E7-41AE-4697-A3F2-05FFA54906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563"/>
          <a:stretch/>
        </p:blipFill>
        <p:spPr>
          <a:xfrm>
            <a:off x="506705" y="1644031"/>
            <a:ext cx="2267888" cy="21404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7123AF-62B0-4AE2-BDC5-2DE1284997A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1"/>
          <a:stretch/>
        </p:blipFill>
        <p:spPr>
          <a:xfrm>
            <a:off x="3031764" y="1644030"/>
            <a:ext cx="2269823" cy="214041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47CC6D-E878-4A13-AB19-1851C3562A7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1"/>
          <a:stretch/>
        </p:blipFill>
        <p:spPr>
          <a:xfrm>
            <a:off x="5511698" y="1644030"/>
            <a:ext cx="2269823" cy="214041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179724-2BF2-43CB-A220-C63FC609FCB0}"/>
              </a:ext>
            </a:extLst>
          </p:cNvPr>
          <p:cNvCxnSpPr>
            <a:cxnSpLocks/>
          </p:cNvCxnSpPr>
          <p:nvPr/>
        </p:nvCxnSpPr>
        <p:spPr>
          <a:xfrm>
            <a:off x="1819410" y="3570512"/>
            <a:ext cx="82897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12D885-A488-49B2-BE7D-F792C2A63A95}"/>
              </a:ext>
            </a:extLst>
          </p:cNvPr>
          <p:cNvGrpSpPr/>
          <p:nvPr/>
        </p:nvGrpSpPr>
        <p:grpSpPr>
          <a:xfrm>
            <a:off x="8138658" y="2905495"/>
            <a:ext cx="801457" cy="819163"/>
            <a:chOff x="3605317" y="5199198"/>
            <a:chExt cx="1121238" cy="1146008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AD39534-7F3A-4CA4-ACCC-12623777C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58481" y="5297356"/>
              <a:ext cx="1001811" cy="995788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55982BE-8919-474A-BC3D-C38143B48CEC}"/>
                </a:ext>
              </a:extLst>
            </p:cNvPr>
            <p:cNvSpPr txBox="1"/>
            <p:nvPr/>
          </p:nvSpPr>
          <p:spPr>
            <a:xfrm>
              <a:off x="4339574" y="5199198"/>
              <a:ext cx="359662" cy="21528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/>
                <a:t>111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16FFEF7-EC55-4192-A7A7-8558CA773E4F}"/>
                </a:ext>
              </a:extLst>
            </p:cNvPr>
            <p:cNvSpPr txBox="1"/>
            <p:nvPr/>
          </p:nvSpPr>
          <p:spPr>
            <a:xfrm>
              <a:off x="4430532" y="6129556"/>
              <a:ext cx="296023" cy="21528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/>
                <a:t>101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552E7B7-809F-457D-8D73-8083C8815FE0}"/>
                </a:ext>
              </a:extLst>
            </p:cNvPr>
            <p:cNvSpPr txBox="1"/>
            <p:nvPr/>
          </p:nvSpPr>
          <p:spPr>
            <a:xfrm>
              <a:off x="3605317" y="6129917"/>
              <a:ext cx="297285" cy="21528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/>
                <a:t>001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C9C6407-9468-428C-947A-5ED586D8208F}"/>
                </a:ext>
              </a:extLst>
            </p:cNvPr>
            <p:cNvSpPr txBox="1"/>
            <p:nvPr/>
          </p:nvSpPr>
          <p:spPr>
            <a:xfrm>
              <a:off x="3641119" y="5234677"/>
              <a:ext cx="437308" cy="43058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/>
                <a:t>IPF Z</a:t>
              </a:r>
            </a:p>
            <a:p>
              <a:r>
                <a:rPr lang="en-US" sz="1000" dirty="0"/>
                <a:t>Color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5163808-522A-4F02-AB95-E83AC49FB936}"/>
              </a:ext>
            </a:extLst>
          </p:cNvPr>
          <p:cNvSpPr txBox="1"/>
          <p:nvPr/>
        </p:nvSpPr>
        <p:spPr>
          <a:xfrm flipH="1">
            <a:off x="506704" y="1274698"/>
            <a:ext cx="46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05B464-1942-4115-AD77-C9BDF7E10DCB}"/>
              </a:ext>
            </a:extLst>
          </p:cNvPr>
          <p:cNvSpPr txBox="1"/>
          <p:nvPr/>
        </p:nvSpPr>
        <p:spPr>
          <a:xfrm flipH="1">
            <a:off x="3031764" y="1274698"/>
            <a:ext cx="46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9F6244-87CB-4C04-AE62-1C89AF4BC35B}"/>
              </a:ext>
            </a:extLst>
          </p:cNvPr>
          <p:cNvSpPr txBox="1"/>
          <p:nvPr/>
        </p:nvSpPr>
        <p:spPr>
          <a:xfrm flipH="1">
            <a:off x="5511698" y="1260831"/>
            <a:ext cx="46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343624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Hao Li</dc:creator>
  <cp:lastModifiedBy>Hao Li</cp:lastModifiedBy>
  <cp:revision>2</cp:revision>
  <dcterms:created xsi:type="dcterms:W3CDTF">2019-10-31T08:44:44Z</dcterms:created>
  <dcterms:modified xsi:type="dcterms:W3CDTF">2019-10-31T08:49:43Z</dcterms:modified>
</cp:coreProperties>
</file>