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6858000" cy="9144000" type="screen4x3"/>
  <p:notesSz cx="9144000" cy="6858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9453" autoAdjust="0"/>
  </p:normalViewPr>
  <p:slideViewPr>
    <p:cSldViewPr snapToGrid="0" snapToObjects="1">
      <p:cViewPr>
        <p:scale>
          <a:sx n="147" d="100"/>
          <a:sy n="147" d="100"/>
        </p:scale>
        <p:origin x="-1608" y="26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32FA-58F8-1B42-A83E-2D86F8390D16}" type="datetimeFigureOut">
              <a:rPr lang="fr-FR" smtClean="0"/>
              <a:t>01/06/15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8EEE-6B88-0F49-8F85-BE0E88570F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46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32FA-58F8-1B42-A83E-2D86F8390D16}" type="datetimeFigureOut">
              <a:rPr lang="fr-FR" smtClean="0"/>
              <a:t>01/06/15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8EEE-6B88-0F49-8F85-BE0E88570F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983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32FA-58F8-1B42-A83E-2D86F8390D16}" type="datetimeFigureOut">
              <a:rPr lang="fr-FR" smtClean="0"/>
              <a:t>01/06/15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8EEE-6B88-0F49-8F85-BE0E88570F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37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32FA-58F8-1B42-A83E-2D86F8390D16}" type="datetimeFigureOut">
              <a:rPr lang="fr-FR" smtClean="0"/>
              <a:t>01/06/15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8EEE-6B88-0F49-8F85-BE0E88570F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49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32FA-58F8-1B42-A83E-2D86F8390D16}" type="datetimeFigureOut">
              <a:rPr lang="fr-FR" smtClean="0"/>
              <a:t>01/06/15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8EEE-6B88-0F49-8F85-BE0E88570F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9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32FA-58F8-1B42-A83E-2D86F8390D16}" type="datetimeFigureOut">
              <a:rPr lang="fr-FR" smtClean="0"/>
              <a:t>01/06/15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8EEE-6B88-0F49-8F85-BE0E88570F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99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32FA-58F8-1B42-A83E-2D86F8390D16}" type="datetimeFigureOut">
              <a:rPr lang="fr-FR" smtClean="0"/>
              <a:t>01/06/15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8EEE-6B88-0F49-8F85-BE0E88570F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80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32FA-58F8-1B42-A83E-2D86F8390D16}" type="datetimeFigureOut">
              <a:rPr lang="fr-FR" smtClean="0"/>
              <a:t>01/06/15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8EEE-6B88-0F49-8F85-BE0E88570F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97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32FA-58F8-1B42-A83E-2D86F8390D16}" type="datetimeFigureOut">
              <a:rPr lang="fr-FR" smtClean="0"/>
              <a:t>01/06/15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8EEE-6B88-0F49-8F85-BE0E88570F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282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32FA-58F8-1B42-A83E-2D86F8390D16}" type="datetimeFigureOut">
              <a:rPr lang="fr-FR" smtClean="0"/>
              <a:t>01/06/15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8EEE-6B88-0F49-8F85-BE0E88570F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27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32FA-58F8-1B42-A83E-2D86F8390D16}" type="datetimeFigureOut">
              <a:rPr lang="fr-FR" smtClean="0"/>
              <a:t>01/06/15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48EEE-6B88-0F49-8F85-BE0E88570F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811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732FA-58F8-1B42-A83E-2D86F8390D16}" type="datetimeFigureOut">
              <a:rPr lang="fr-FR" smtClean="0"/>
              <a:t>01/06/15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48EEE-6B88-0F49-8F85-BE0E88570F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58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 descr="UPGMA54sansBC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476" y="4382730"/>
            <a:ext cx="3327400" cy="3594100"/>
          </a:xfrm>
          <a:prstGeom prst="rect">
            <a:avLst/>
          </a:prstGeom>
        </p:spPr>
      </p:pic>
      <p:grpSp>
        <p:nvGrpSpPr>
          <p:cNvPr id="16" name="Grouper 15"/>
          <p:cNvGrpSpPr/>
          <p:nvPr/>
        </p:nvGrpSpPr>
        <p:grpSpPr>
          <a:xfrm>
            <a:off x="3361046" y="924409"/>
            <a:ext cx="3359150" cy="3498850"/>
            <a:chOff x="3295772" y="924409"/>
            <a:chExt cx="3359150" cy="3498850"/>
          </a:xfrm>
        </p:grpSpPr>
        <p:pic>
          <p:nvPicPr>
            <p:cNvPr id="15" name="Image 14" descr="parsimony54sansBC2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5772" y="924409"/>
              <a:ext cx="3359150" cy="3498850"/>
            </a:xfrm>
            <a:prstGeom prst="rect">
              <a:avLst/>
            </a:prstGeom>
          </p:spPr>
        </p:pic>
        <p:sp>
          <p:nvSpPr>
            <p:cNvPr id="13" name="ZoneTexte 12"/>
            <p:cNvSpPr txBox="1"/>
            <p:nvPr/>
          </p:nvSpPr>
          <p:spPr>
            <a:xfrm>
              <a:off x="5201286" y="2139647"/>
              <a:ext cx="3672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</a:rPr>
                <a:t>A01</a:t>
              </a:r>
              <a:endParaRPr lang="fr-FR" sz="8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5570678" y="2548509"/>
              <a:ext cx="3672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A02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5468147" y="2835672"/>
              <a:ext cx="3672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A94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5002813" y="3227410"/>
              <a:ext cx="3672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A08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4495511" y="3252133"/>
              <a:ext cx="35959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A11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4058213" y="3230157"/>
              <a:ext cx="42832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WNA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4084525" y="2582060"/>
              <a:ext cx="37702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A05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4549562" y="2740767"/>
              <a:ext cx="27443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 smtClean="0">
                  <a:latin typeface="Arial"/>
                  <a:cs typeface="Arial"/>
                </a:rPr>
                <a:t>A</a:t>
              </a:r>
              <a:endParaRPr lang="fr-FR" sz="900" dirty="0">
                <a:latin typeface="Arial"/>
                <a:cs typeface="Arial"/>
              </a:endParaRP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4535076" y="2455074"/>
              <a:ext cx="2616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 smtClean="0">
                  <a:latin typeface="Arial"/>
                  <a:cs typeface="Arial"/>
                </a:rPr>
                <a:t>B</a:t>
              </a:r>
              <a:endParaRPr lang="fr-FR" sz="900" dirty="0">
                <a:latin typeface="Arial"/>
                <a:cs typeface="Arial"/>
              </a:endParaRP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4639634" y="2322903"/>
              <a:ext cx="26801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>
                  <a:latin typeface="Arial"/>
                  <a:cs typeface="Arial"/>
                </a:rPr>
                <a:t>C</a:t>
              </a:r>
            </a:p>
          </p:txBody>
        </p:sp>
      </p:grpSp>
      <p:grpSp>
        <p:nvGrpSpPr>
          <p:cNvPr id="17" name="Grouper 16"/>
          <p:cNvGrpSpPr/>
          <p:nvPr/>
        </p:nvGrpSpPr>
        <p:grpSpPr>
          <a:xfrm>
            <a:off x="176247" y="912491"/>
            <a:ext cx="3359150" cy="3498850"/>
            <a:chOff x="199983" y="912491"/>
            <a:chExt cx="3359150" cy="3498850"/>
          </a:xfrm>
        </p:grpSpPr>
        <p:pic>
          <p:nvPicPr>
            <p:cNvPr id="57" name="Image 56" descr="MLST54sansBC2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983" y="912491"/>
              <a:ext cx="3359150" cy="3498850"/>
            </a:xfrm>
            <a:prstGeom prst="rect">
              <a:avLst/>
            </a:prstGeom>
          </p:spPr>
        </p:pic>
        <p:sp>
          <p:nvSpPr>
            <p:cNvPr id="30" name="ZoneTexte 29"/>
            <p:cNvSpPr txBox="1"/>
            <p:nvPr/>
          </p:nvSpPr>
          <p:spPr>
            <a:xfrm>
              <a:off x="2120880" y="2098632"/>
              <a:ext cx="3672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</a:rPr>
                <a:t>A01</a:t>
              </a:r>
              <a:endParaRPr lang="fr-FR" sz="8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2456624" y="2527528"/>
              <a:ext cx="3672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A02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2408344" y="2844165"/>
              <a:ext cx="3672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A94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1924406" y="3267003"/>
              <a:ext cx="3672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A08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1429467" y="3283076"/>
              <a:ext cx="35959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A11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973038" y="3171447"/>
              <a:ext cx="42832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WNA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1034649" y="2569676"/>
              <a:ext cx="37702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A05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1440864" y="2713671"/>
              <a:ext cx="27443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 smtClean="0">
                  <a:latin typeface="Arial"/>
                  <a:cs typeface="Arial"/>
                </a:rPr>
                <a:t>A</a:t>
              </a:r>
              <a:endParaRPr lang="fr-FR" sz="900" dirty="0">
                <a:latin typeface="Arial"/>
                <a:cs typeface="Arial"/>
              </a:endParaRP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1429606" y="2428503"/>
              <a:ext cx="2616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 smtClean="0">
                  <a:latin typeface="Arial"/>
                  <a:cs typeface="Arial"/>
                </a:rPr>
                <a:t>B</a:t>
              </a:r>
              <a:endParaRPr lang="fr-FR" sz="900" dirty="0">
                <a:latin typeface="Arial"/>
                <a:cs typeface="Arial"/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1536870" y="2313087"/>
              <a:ext cx="26801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>
                  <a:latin typeface="Arial"/>
                  <a:cs typeface="Arial"/>
                </a:rPr>
                <a:t>C</a:t>
              </a:r>
            </a:p>
          </p:txBody>
        </p:sp>
      </p:grpSp>
      <p:sp>
        <p:nvSpPr>
          <p:cNvPr id="9" name="ZoneTexte 8"/>
          <p:cNvSpPr txBox="1"/>
          <p:nvPr/>
        </p:nvSpPr>
        <p:spPr>
          <a:xfrm>
            <a:off x="414904" y="971757"/>
            <a:ext cx="3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Arial"/>
                <a:cs typeface="Arial"/>
              </a:rPr>
              <a:t>A.</a:t>
            </a:r>
            <a:endParaRPr lang="fr-FR" sz="1200" dirty="0">
              <a:latin typeface="Arial"/>
              <a:cs typeface="Arial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558117" y="971757"/>
            <a:ext cx="330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Arial"/>
                <a:cs typeface="Arial"/>
              </a:rPr>
              <a:t>B.</a:t>
            </a:r>
            <a:endParaRPr lang="fr-FR" sz="1200" dirty="0">
              <a:latin typeface="Arial"/>
              <a:cs typeface="Arial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14904" y="463553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Arial"/>
                <a:cs typeface="Arial"/>
              </a:rPr>
              <a:t>C.</a:t>
            </a:r>
            <a:endParaRPr lang="fr-FR" sz="1200" dirty="0">
              <a:latin typeface="Arial"/>
              <a:cs typeface="Arial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549626" y="463553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Arial"/>
                <a:cs typeface="Arial"/>
              </a:rPr>
              <a:t>D.</a:t>
            </a:r>
            <a:endParaRPr lang="fr-FR" sz="1200" dirty="0">
              <a:latin typeface="Arial"/>
              <a:cs typeface="Arial"/>
            </a:endParaRPr>
          </a:p>
        </p:txBody>
      </p:sp>
      <p:grpSp>
        <p:nvGrpSpPr>
          <p:cNvPr id="18" name="Grouper 17"/>
          <p:cNvGrpSpPr/>
          <p:nvPr/>
        </p:nvGrpSpPr>
        <p:grpSpPr>
          <a:xfrm>
            <a:off x="150375" y="4533019"/>
            <a:ext cx="3409950" cy="3422650"/>
            <a:chOff x="202215" y="4386139"/>
            <a:chExt cx="3409950" cy="3422650"/>
          </a:xfrm>
        </p:grpSpPr>
        <p:pic>
          <p:nvPicPr>
            <p:cNvPr id="8" name="Image 7" descr="NJ54sansBC2.pd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2215" y="4386139"/>
              <a:ext cx="3409950" cy="3422650"/>
            </a:xfrm>
            <a:prstGeom prst="rect">
              <a:avLst/>
            </a:prstGeom>
          </p:spPr>
        </p:pic>
        <p:sp>
          <p:nvSpPr>
            <p:cNvPr id="90" name="ZoneTexte 89"/>
            <p:cNvSpPr txBox="1"/>
            <p:nvPr/>
          </p:nvSpPr>
          <p:spPr>
            <a:xfrm>
              <a:off x="2100842" y="5325450"/>
              <a:ext cx="3672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</a:rPr>
                <a:t>A01</a:t>
              </a:r>
              <a:endParaRPr lang="fr-FR" sz="8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2581646" y="5769054"/>
              <a:ext cx="3672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A02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2715359" y="6469131"/>
              <a:ext cx="3672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A94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2067211" y="6744165"/>
              <a:ext cx="3672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A08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1420712" y="6750466"/>
              <a:ext cx="35959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A11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979169" y="6624332"/>
              <a:ext cx="42832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WNA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986048" y="5955696"/>
              <a:ext cx="37702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 smtClean="0">
                  <a:solidFill>
                    <a:srgbClr val="376092"/>
                  </a:solidFill>
                  <a:latin typeface="Arial"/>
                  <a:cs typeface="Arial"/>
                </a:rPr>
                <a:t>A05</a:t>
              </a:r>
              <a:endParaRPr lang="fr-FR" sz="800" dirty="0">
                <a:solidFill>
                  <a:srgbClr val="376092"/>
                </a:solidFill>
                <a:latin typeface="Arial"/>
                <a:cs typeface="Arial"/>
              </a:endParaRP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1488347" y="6141237"/>
              <a:ext cx="27443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 smtClean="0">
                  <a:latin typeface="Arial"/>
                  <a:cs typeface="Arial"/>
                </a:rPr>
                <a:t>A</a:t>
              </a:r>
              <a:endParaRPr lang="fr-FR" sz="900" dirty="0">
                <a:latin typeface="Arial"/>
                <a:cs typeface="Arial"/>
              </a:endParaRPr>
            </a:p>
          </p:txBody>
        </p:sp>
        <p:sp>
          <p:nvSpPr>
            <p:cNvPr id="98" name="ZoneTexte 97"/>
            <p:cNvSpPr txBox="1"/>
            <p:nvPr/>
          </p:nvSpPr>
          <p:spPr>
            <a:xfrm>
              <a:off x="1448073" y="5864709"/>
              <a:ext cx="26164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 smtClean="0">
                  <a:latin typeface="Arial"/>
                  <a:cs typeface="Arial"/>
                </a:rPr>
                <a:t>B</a:t>
              </a:r>
              <a:endParaRPr lang="fr-FR" sz="900" dirty="0">
                <a:latin typeface="Arial"/>
                <a:cs typeface="Arial"/>
              </a:endParaRP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1549793" y="5732013"/>
              <a:ext cx="26801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>
                  <a:latin typeface="Arial"/>
                  <a:cs typeface="Arial"/>
                </a:rPr>
                <a:t>C</a:t>
              </a:r>
            </a:p>
          </p:txBody>
        </p:sp>
      </p:grpSp>
      <p:sp>
        <p:nvSpPr>
          <p:cNvPr id="47" name="ZoneTexte 46"/>
          <p:cNvSpPr txBox="1"/>
          <p:nvPr/>
        </p:nvSpPr>
        <p:spPr>
          <a:xfrm>
            <a:off x="5700884" y="6141355"/>
            <a:ext cx="3672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A01</a:t>
            </a:r>
            <a:endParaRPr lang="fr-FR" sz="8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4474502" y="7094963"/>
            <a:ext cx="3672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solidFill>
                  <a:srgbClr val="376092"/>
                </a:solidFill>
                <a:latin typeface="Arial"/>
                <a:cs typeface="Arial"/>
              </a:rPr>
              <a:t>A08</a:t>
            </a:r>
            <a:endParaRPr lang="fr-FR" sz="800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4196493" y="6065498"/>
            <a:ext cx="3595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solidFill>
                  <a:srgbClr val="376092"/>
                </a:solidFill>
                <a:latin typeface="Arial"/>
                <a:cs typeface="Arial"/>
              </a:rPr>
              <a:t>A11</a:t>
            </a:r>
            <a:endParaRPr lang="fr-FR" sz="800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4193683" y="6663253"/>
            <a:ext cx="3770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solidFill>
                  <a:srgbClr val="376092"/>
                </a:solidFill>
                <a:latin typeface="Arial"/>
                <a:cs typeface="Arial"/>
              </a:rPr>
              <a:t>A05</a:t>
            </a:r>
            <a:endParaRPr lang="fr-FR" sz="800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5247276" y="5395383"/>
            <a:ext cx="3672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A01</a:t>
            </a:r>
            <a:endParaRPr lang="fr-FR" sz="8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5667059" y="5635934"/>
            <a:ext cx="3672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solidFill>
                  <a:srgbClr val="376092"/>
                </a:solidFill>
                <a:latin typeface="Arial"/>
                <a:cs typeface="Arial"/>
              </a:rPr>
              <a:t>A02</a:t>
            </a:r>
            <a:endParaRPr lang="fr-FR" sz="800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5571732" y="6556716"/>
            <a:ext cx="3672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solidFill>
                  <a:srgbClr val="376092"/>
                </a:solidFill>
                <a:latin typeface="Arial"/>
                <a:cs typeface="Arial"/>
              </a:rPr>
              <a:t>A94</a:t>
            </a:r>
            <a:endParaRPr lang="fr-FR" sz="800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5111040" y="6973011"/>
            <a:ext cx="3672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solidFill>
                  <a:srgbClr val="376092"/>
                </a:solidFill>
                <a:latin typeface="Arial"/>
                <a:cs typeface="Arial"/>
              </a:rPr>
              <a:t>A08</a:t>
            </a:r>
            <a:endParaRPr lang="fr-FR" sz="800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4658106" y="7185460"/>
            <a:ext cx="3595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solidFill>
                  <a:srgbClr val="376092"/>
                </a:solidFill>
                <a:latin typeface="Arial"/>
                <a:cs typeface="Arial"/>
              </a:rPr>
              <a:t>A11</a:t>
            </a:r>
            <a:endParaRPr lang="fr-FR" sz="800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4315650" y="6775839"/>
            <a:ext cx="4283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solidFill>
                  <a:srgbClr val="376092"/>
                </a:solidFill>
                <a:latin typeface="Arial"/>
                <a:cs typeface="Arial"/>
              </a:rPr>
              <a:t>WNA</a:t>
            </a:r>
            <a:endParaRPr lang="fr-FR" sz="800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4254327" y="6326837"/>
            <a:ext cx="3770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solidFill>
                  <a:srgbClr val="376092"/>
                </a:solidFill>
                <a:latin typeface="Arial"/>
                <a:cs typeface="Arial"/>
              </a:rPr>
              <a:t>A05</a:t>
            </a:r>
            <a:endParaRPr lang="fr-FR" sz="800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4761207" y="6338527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latin typeface="Arial"/>
                <a:cs typeface="Arial"/>
              </a:rPr>
              <a:t>A</a:t>
            </a:r>
            <a:endParaRPr lang="fr-FR" sz="900" dirty="0">
              <a:latin typeface="Arial"/>
              <a:cs typeface="Arial"/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4699957" y="5993527"/>
            <a:ext cx="2616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latin typeface="Arial"/>
                <a:cs typeface="Arial"/>
              </a:rPr>
              <a:t>B</a:t>
            </a:r>
            <a:endParaRPr lang="fr-FR" sz="900" dirty="0">
              <a:latin typeface="Arial"/>
              <a:cs typeface="Arial"/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4801677" y="5860831"/>
            <a:ext cx="2680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>
                <a:latin typeface="Arial"/>
                <a:cs typeface="Arial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3845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4482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52</Words>
  <Application>Microsoft Macintosh PowerPoint</Application>
  <PresentationFormat>Présentation à l'écran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Sylviane Derzelle</dc:creator>
  <cp:lastModifiedBy>Sylviane Derzelle</cp:lastModifiedBy>
  <cp:revision>21</cp:revision>
  <dcterms:created xsi:type="dcterms:W3CDTF">2015-05-15T12:55:26Z</dcterms:created>
  <dcterms:modified xsi:type="dcterms:W3CDTF">2015-06-01T08:45:02Z</dcterms:modified>
</cp:coreProperties>
</file>